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pbar_cc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3124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6"/>
            <a:ext cx="1803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43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1800" y="6165851"/>
            <a:ext cx="19134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z="180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8" name="Picture 9" descr="ccu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3792538"/>
            <a:ext cx="3644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08000" y="6542088"/>
            <a:ext cx="11684000" cy="336550"/>
            <a:chOff x="144" y="3984"/>
            <a:chExt cx="5520" cy="212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032" y="3984"/>
              <a:ext cx="1632" cy="212"/>
              <a:chOff x="3600" y="3984"/>
              <a:chExt cx="2016" cy="256"/>
            </a:xfrm>
          </p:grpSpPr>
          <p:sp>
            <p:nvSpPr>
              <p:cNvPr id="12" name="AutoShape 12"/>
              <p:cNvSpPr>
                <a:spLocks noChangeArrowheads="1"/>
              </p:cNvSpPr>
              <p:nvPr/>
            </p:nvSpPr>
            <p:spPr bwMode="auto">
              <a:xfrm>
                <a:off x="3600" y="3984"/>
                <a:ext cx="2016" cy="240"/>
              </a:xfrm>
              <a:prstGeom prst="roundRect">
                <a:avLst>
                  <a:gd name="adj" fmla="val 2833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3600" y="3984"/>
                <a:ext cx="201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標楷體" pitchFamily="65" charset="-120"/>
                  </a:rPr>
                  <a:t>NCCUME CAD/CAM Lab</a:t>
                </a:r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144" y="4128"/>
              <a:ext cx="38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43817" y="6237288"/>
            <a:ext cx="2844800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765175"/>
            <a:ext cx="2745317" cy="53609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765175"/>
            <a:ext cx="8039100" cy="53609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9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09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4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3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00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5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4259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2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標題，兩項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</p:nvPr>
        </p:nvSpPr>
        <p:spPr>
          <a:xfrm>
            <a:off x="609600" y="3989389"/>
            <a:ext cx="10972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3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0834"/>
            <a:ext cx="109728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12316"/>
            <a:ext cx="10972800" cy="5052924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6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200"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5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6197600" y="1676400"/>
            <a:ext cx="5384800" cy="4495800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4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4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9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bar_ccu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3124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re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6"/>
            <a:ext cx="1803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標楷體" pitchFamily="65" charset="-120"/>
              </a:defRPr>
            </a:lvl1pPr>
          </a:lstStyle>
          <a:p>
            <a:fld id="{0A2916A6-EE3C-459D-94E6-5AE66AB2239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ea typeface="標楷體" pitchFamily="65" charset="-120"/>
              </a:defRPr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765175"/>
            <a:ext cx="10972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pic>
        <p:nvPicPr>
          <p:cNvPr id="1033" name="Picture 9" descr="ccu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43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508000" y="6542088"/>
            <a:ext cx="11684000" cy="336550"/>
            <a:chOff x="144" y="3984"/>
            <a:chExt cx="5520" cy="212"/>
          </a:xfrm>
        </p:grpSpPr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4032" y="3984"/>
              <a:ext cx="1632" cy="212"/>
              <a:chOff x="3600" y="3984"/>
              <a:chExt cx="2016" cy="256"/>
            </a:xfrm>
          </p:grpSpPr>
          <p:sp>
            <p:nvSpPr>
              <p:cNvPr id="1037" name="AutoShape 12"/>
              <p:cNvSpPr>
                <a:spLocks noChangeArrowheads="1"/>
              </p:cNvSpPr>
              <p:nvPr/>
            </p:nvSpPr>
            <p:spPr bwMode="auto">
              <a:xfrm>
                <a:off x="3600" y="3984"/>
                <a:ext cx="2016" cy="240"/>
              </a:xfrm>
              <a:prstGeom prst="roundRect">
                <a:avLst>
                  <a:gd name="adj" fmla="val 2833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3600" y="3984"/>
                <a:ext cx="201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標楷體" pitchFamily="65" charset="-120"/>
                  </a:rPr>
                  <a:t>NCCUME CAD/CAM Lab</a:t>
                </a:r>
              </a:p>
            </p:txBody>
          </p:sp>
        </p:grpSp>
        <p:sp>
          <p:nvSpPr>
            <p:cNvPr id="1036" name="Line 14"/>
            <p:cNvSpPr>
              <a:spLocks noChangeShapeType="1"/>
            </p:cNvSpPr>
            <p:nvPr/>
          </p:nvSpPr>
          <p:spPr bwMode="auto">
            <a:xfrm flipV="1">
              <a:off x="144" y="4128"/>
              <a:ext cx="38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54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67619AC-DD8C-41B3-9FD3-420111C04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320CF4-3917-4881-80D6-B3AA8087D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54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DC3F7-C27F-46F7-9CE2-9BCB29A3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CA605-4B84-41B4-82FA-2CD77D2A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2315"/>
            <a:ext cx="10972800" cy="5477261"/>
          </a:xfrm>
        </p:spPr>
        <p:txBody>
          <a:bodyPr/>
          <a:lstStyle/>
          <a:p>
            <a:pPr algn="l"/>
            <a:r>
              <a:rPr lang="en-US" altLang="zh-TW" b="1" dirty="0"/>
              <a:t>Load the two STL models(</a:t>
            </a:r>
            <a:r>
              <a:rPr lang="en-US" altLang="zh-TW" b="1" dirty="0">
                <a:solidFill>
                  <a:srgbClr val="FF0000"/>
                </a:solidFill>
              </a:rPr>
              <a:t>quadrangular cone </a:t>
            </a:r>
            <a:r>
              <a:rPr lang="en-US" altLang="zh-TW" b="1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Cube</a:t>
            </a:r>
            <a:r>
              <a:rPr lang="en-US" altLang="zh-TW" b="1" dirty="0"/>
              <a:t>) and define a </a:t>
            </a:r>
            <a:r>
              <a:rPr lang="en-US" altLang="zh-TW" b="1" dirty="0">
                <a:solidFill>
                  <a:srgbClr val="FF0000"/>
                </a:solidFill>
              </a:rPr>
              <a:t>Ball</a:t>
            </a:r>
            <a:r>
              <a:rPr lang="en-US" altLang="zh-TW" b="1" dirty="0"/>
              <a:t>.</a:t>
            </a:r>
            <a:endParaRPr lang="zh-TW" altLang="zh-TW" dirty="0"/>
          </a:p>
          <a:p>
            <a:r>
              <a:rPr lang="en-US" altLang="zh-TW" dirty="0"/>
              <a:t>Load the file and display it on the screen using </a:t>
            </a:r>
            <a:r>
              <a:rPr lang="en-US" altLang="zh-TW" dirty="0">
                <a:solidFill>
                  <a:srgbClr val="FF0000"/>
                </a:solidFill>
              </a:rPr>
              <a:t>ray casting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Setting parameters</a:t>
            </a:r>
            <a:endParaRPr lang="zh-TW" altLang="zh-TW" dirty="0"/>
          </a:p>
          <a:p>
            <a:r>
              <a:rPr lang="en-US" altLang="zh-TW" dirty="0"/>
              <a:t>The light source position at (</a:t>
            </a:r>
            <a:r>
              <a:rPr lang="en-US" altLang="zh-TW" dirty="0" err="1"/>
              <a:t>x,y,z</a:t>
            </a:r>
            <a:r>
              <a:rPr lang="en-US" altLang="zh-TW" dirty="0"/>
              <a:t>)=(-50,50,50)</a:t>
            </a:r>
            <a:endParaRPr lang="zh-TW" altLang="zh-TW" dirty="0"/>
          </a:p>
          <a:p>
            <a:r>
              <a:rPr lang="en-US" altLang="zh-TW" dirty="0"/>
              <a:t>The eye position at (</a:t>
            </a:r>
            <a:r>
              <a:rPr lang="en-US" altLang="zh-TW" dirty="0" err="1"/>
              <a:t>x,y,z</a:t>
            </a:r>
            <a:r>
              <a:rPr lang="en-US" altLang="zh-TW" dirty="0"/>
              <a:t>)=(50,50,50)</a:t>
            </a:r>
          </a:p>
          <a:p>
            <a:r>
              <a:rPr lang="en-US" altLang="zh-TW" dirty="0"/>
              <a:t>Ball position at (</a:t>
            </a:r>
            <a:r>
              <a:rPr lang="en-US" altLang="zh-TW" dirty="0" err="1"/>
              <a:t>x,y,z</a:t>
            </a:r>
            <a:r>
              <a:rPr lang="en-US" altLang="zh-TW" dirty="0"/>
              <a:t>)(you can define by yourself), radius= 5</a:t>
            </a:r>
            <a:endParaRPr lang="zh-TW" altLang="zh-TW" dirty="0"/>
          </a:p>
          <a:p>
            <a:r>
              <a:rPr lang="en-US" altLang="zh-TW" dirty="0"/>
              <a:t>Paint the cube red, ball green, quadrangular cone blue.</a:t>
            </a:r>
          </a:p>
          <a:p>
            <a:r>
              <a:rPr lang="en-US" altLang="zh-TW" dirty="0"/>
              <a:t>Due date : 2020 / 12 / 16</a:t>
            </a:r>
            <a:endParaRPr lang="zh-TW" altLang="en-US" dirty="0"/>
          </a:p>
          <a:p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7F9949-C2CD-462F-AEB7-21DD149ED91C}"/>
              </a:ext>
            </a:extLst>
          </p:cNvPr>
          <p:cNvSpPr txBox="1"/>
          <p:nvPr/>
        </p:nvSpPr>
        <p:spPr>
          <a:xfrm>
            <a:off x="8265698" y="59797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demo on 2020/12/16</a:t>
            </a:r>
            <a:endParaRPr lang="zh-TW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E355A7-03DF-4676-B7FD-5248249B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4" y="1855341"/>
            <a:ext cx="6696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59F7E-6283-41DB-872A-636590E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Ray-Casting for sphere object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10C87-353C-40CA-BC3E-F07A783E6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Sphere object can be </a:t>
                </a:r>
                <a:r>
                  <a:rPr lang="en-US" altLang="zh-TW" dirty="0" err="1"/>
                  <a:t>difined</a:t>
                </a:r>
                <a:r>
                  <a:rPr lang="en-US" altLang="zh-TW" dirty="0"/>
                  <a:t> by radius , center position , color.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(no polygon model for sphere in LAB3)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:r>
                  <a:rPr lang="zh-TW" altLang="en-US" dirty="0"/>
                  <a:t>．</a:t>
                </a:r>
                <a:r>
                  <a:rPr lang="en-US" altLang="zh-TW" dirty="0"/>
                  <a:t>Find intersection: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There’s two intersections between  a line and a sphere (if they indeed intersect to each other)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Choose the one that is closer to eye , that’s the point you can see. 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:r>
                  <a:rPr lang="zh-TW" altLang="en-US" dirty="0"/>
                  <a:t>．</a:t>
                </a:r>
                <a:r>
                  <a:rPr lang="en-US" altLang="zh-TW" dirty="0"/>
                  <a:t>Define the normal: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the normal vector of sphere surface =(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dirty="0"/>
                          <m:t>surfacePoint</m:t>
                        </m:r>
                      </m:e>
                    </m:acc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sphereCenter</m:t>
                        </m:r>
                      </m:e>
                    </m:acc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en-US" altLang="zh-TW" dirty="0"/>
                  <a:t>					 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(don’t forget to normalize)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10C87-353C-40CA-BC3E-F07A783E6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03" b="-5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5F67B2A-5318-44AF-B66F-8B7587A9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1" y="3253509"/>
            <a:ext cx="4178007" cy="1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DAB84-3631-48B2-90C7-8C1F5B5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Ray-Casting for polygon object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CC81D-916A-43A5-BE62-0070D262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see the math in class note pdf file(Page23~Page25)</a:t>
            </a:r>
          </a:p>
          <a:p>
            <a:pPr marL="0" indent="0">
              <a:buNone/>
            </a:pPr>
            <a:r>
              <a:rPr lang="en-US" altLang="zh-TW" dirty="0"/>
              <a:t>    (Professor will introduce this in the class)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Concept:</a:t>
            </a:r>
          </a:p>
          <a:p>
            <a:pPr marL="0" indent="0">
              <a:buNone/>
            </a:pPr>
            <a:r>
              <a:rPr lang="zh-TW" altLang="en-US" dirty="0"/>
              <a:t> ．</a:t>
            </a:r>
            <a:r>
              <a:rPr lang="en-US" altLang="zh-TW" dirty="0"/>
              <a:t>Page23</a:t>
            </a:r>
          </a:p>
          <a:p>
            <a:pPr marL="0" indent="0">
              <a:buNone/>
            </a:pPr>
            <a:r>
              <a:rPr lang="en-US" altLang="zh-TW" dirty="0"/>
              <a:t>	Consider the polygon as a small region on a plane , so you can represent the polygon by plane 	equation.</a:t>
            </a:r>
          </a:p>
          <a:p>
            <a:pPr marL="0" indent="0">
              <a:buNone/>
            </a:pPr>
            <a:r>
              <a:rPr lang="en-US" altLang="zh-TW" dirty="0"/>
              <a:t>	You can use the way of finding the intersection between line and plane.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．</a:t>
            </a:r>
            <a:r>
              <a:rPr lang="en-US" altLang="zh-TW" dirty="0"/>
              <a:t>Page24,Page25</a:t>
            </a:r>
          </a:p>
          <a:p>
            <a:pPr marL="0" indent="0">
              <a:buNone/>
            </a:pPr>
            <a:r>
              <a:rPr lang="en-US" altLang="zh-TW" dirty="0"/>
              <a:t>	Check if this intersection is in the small region(our polygon)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696B751-FFF8-41AE-8C1C-021BF849FE8D}"/>
              </a:ext>
            </a:extLst>
          </p:cNvPr>
          <p:cNvGrpSpPr/>
          <p:nvPr/>
        </p:nvGrpSpPr>
        <p:grpSpPr>
          <a:xfrm>
            <a:off x="1575193" y="3937611"/>
            <a:ext cx="1394691" cy="1182255"/>
            <a:chOff x="1332002" y="3269182"/>
            <a:chExt cx="1394691" cy="11822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9EE491-235C-4E34-A36C-0A258682A830}"/>
                </a:ext>
              </a:extLst>
            </p:cNvPr>
            <p:cNvSpPr/>
            <p:nvPr/>
          </p:nvSpPr>
          <p:spPr bwMode="auto">
            <a:xfrm>
              <a:off x="1332002" y="3269182"/>
              <a:ext cx="1394691" cy="11822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7BD9BCC-9BFB-424D-9C42-149A733EE59F}"/>
                </a:ext>
              </a:extLst>
            </p:cNvPr>
            <p:cNvSpPr/>
            <p:nvPr/>
          </p:nvSpPr>
          <p:spPr bwMode="auto">
            <a:xfrm>
              <a:off x="1865746" y="3484611"/>
              <a:ext cx="517236" cy="461819"/>
            </a:xfrm>
            <a:prstGeom prst="triangle">
              <a:avLst>
                <a:gd name="adj" fmla="val 85714"/>
              </a:avLst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6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3D91BC-4171-4D2F-A09D-459BFBC4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33" y="2409804"/>
            <a:ext cx="3012498" cy="2654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D0549CE-F9D0-4968-A5EF-55D077A2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DFBAE-69AC-4C86-BCE6-5E43EB28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position you define for the sphere object should be overlapped with other </a:t>
            </a:r>
            <a:r>
              <a:rPr lang="en-US" altLang="zh-TW"/>
              <a:t>objects.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6305198-F8A3-40C9-9E0F-932DA1FA9D27}"/>
              </a:ext>
            </a:extLst>
          </p:cNvPr>
          <p:cNvCxnSpPr>
            <a:cxnSpLocks/>
          </p:cNvCxnSpPr>
          <p:nvPr/>
        </p:nvCxnSpPr>
        <p:spPr bwMode="auto">
          <a:xfrm>
            <a:off x="6313251" y="1877438"/>
            <a:ext cx="3647062" cy="3278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D766374-95AB-4815-94E9-2502522CB4BA}"/>
              </a:ext>
            </a:extLst>
          </p:cNvPr>
          <p:cNvCxnSpPr>
            <a:cxnSpLocks/>
          </p:cNvCxnSpPr>
          <p:nvPr/>
        </p:nvCxnSpPr>
        <p:spPr bwMode="auto">
          <a:xfrm flipV="1">
            <a:off x="6459166" y="1877438"/>
            <a:ext cx="3657600" cy="3095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8A860C6-4EEA-4058-8216-6B8D7EA0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1" y="2670360"/>
            <a:ext cx="2468113" cy="21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3267"/>
      </p:ext>
    </p:extLst>
  </p:cSld>
  <p:clrMapOvr>
    <a:masterClrMapping/>
  </p:clrMapOvr>
</p:sld>
</file>

<file path=ppt/theme/theme1.xml><?xml version="1.0" encoding="utf-8"?>
<a:theme xmlns:a="http://schemas.openxmlformats.org/drawingml/2006/main" name="cadcam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dcam" id="{DBCC6BDE-5F8B-462A-908E-6DD7B1B4282A}" vid="{2B755610-A1C1-47B9-B4FB-8FCF0ED49A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cadcam</Template>
  <TotalTime>113</TotalTime>
  <Words>310</Words>
  <Application>Microsoft Office PowerPoint</Application>
  <PresentationFormat>寬螢幕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Cambria Math</vt:lpstr>
      <vt:lpstr>Times New Roman</vt:lpstr>
      <vt:lpstr>Wingdings</vt:lpstr>
      <vt:lpstr>cadcam</vt:lpstr>
      <vt:lpstr>LAB3</vt:lpstr>
      <vt:lpstr>LAB3</vt:lpstr>
      <vt:lpstr>Ray-Casting for sphere object</vt:lpstr>
      <vt:lpstr>Ray-Casting for polygon object</vt:lpstr>
      <vt:lpstr>LAB3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User</dc:creator>
  <cp:lastModifiedBy>Randy Chang</cp:lastModifiedBy>
  <cp:revision>22</cp:revision>
  <dcterms:created xsi:type="dcterms:W3CDTF">2019-11-28T01:05:08Z</dcterms:created>
  <dcterms:modified xsi:type="dcterms:W3CDTF">2020-11-27T03:52:51Z</dcterms:modified>
</cp:coreProperties>
</file>