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406" r:id="rId3"/>
    <p:sldId id="521" r:id="rId4"/>
    <p:sldId id="527" r:id="rId5"/>
    <p:sldId id="528" r:id="rId6"/>
    <p:sldId id="530" r:id="rId7"/>
    <p:sldId id="407" r:id="rId8"/>
    <p:sldId id="412" r:id="rId9"/>
    <p:sldId id="411" r:id="rId10"/>
    <p:sldId id="410" r:id="rId11"/>
    <p:sldId id="524" r:id="rId12"/>
    <p:sldId id="525" r:id="rId13"/>
    <p:sldId id="526" r:id="rId14"/>
    <p:sldId id="517" r:id="rId15"/>
    <p:sldId id="518" r:id="rId16"/>
    <p:sldId id="519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78" userDrawn="1">
          <p15:clr>
            <a:srgbClr val="A4A3A4"/>
          </p15:clr>
        </p15:guide>
        <p15:guide id="4" pos="174" userDrawn="1">
          <p15:clr>
            <a:srgbClr val="A4A3A4"/>
          </p15:clr>
        </p15:guide>
        <p15:guide id="5" pos="2665" userDrawn="1">
          <p15:clr>
            <a:srgbClr val="A4A3A4"/>
          </p15:clr>
        </p15:guide>
        <p15:guide id="6" pos="7438" userDrawn="1">
          <p15:clr>
            <a:srgbClr val="A4A3A4"/>
          </p15:clr>
        </p15:guide>
        <p15:guide id="9" orient="horz" pos="3962" userDrawn="1">
          <p15:clr>
            <a:srgbClr val="A4A3A4"/>
          </p15:clr>
        </p15:guide>
        <p15:guide id="10" orient="horz" pos="2477" userDrawn="1">
          <p15:clr>
            <a:srgbClr val="A4A3A4"/>
          </p15:clr>
        </p15:guide>
        <p15:guide id="11" orient="horz" pos="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0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EB8"/>
    <a:srgbClr val="F8F8F8"/>
    <a:srgbClr val="279136"/>
    <a:srgbClr val="175520"/>
    <a:srgbClr val="2A9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6" autoAdjust="0"/>
    <p:restoredTop sz="94667" autoAdjust="0"/>
  </p:normalViewPr>
  <p:slideViewPr>
    <p:cSldViewPr snapToGrid="0" showGuides="1">
      <p:cViewPr varScale="1">
        <p:scale>
          <a:sx n="64" d="100"/>
          <a:sy n="64" d="100"/>
        </p:scale>
        <p:origin x="480" y="32"/>
      </p:cViewPr>
      <p:guideLst>
        <p:guide pos="3778"/>
        <p:guide pos="174"/>
        <p:guide pos="2665"/>
        <p:guide pos="7438"/>
        <p:guide orient="horz" pos="3962"/>
        <p:guide orient="horz" pos="2477"/>
        <p:guide orient="horz" pos="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>
        <p:guide orient="horz" pos="2970"/>
        <p:guide pos="21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8635-B944-4526-A9FA-D5C3F8AF46CF}" type="datetimeFigureOut">
              <a:rPr lang="zh-CN" altLang="en-US" smtClean="0"/>
              <a:t>2023-5-22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DC9-5A5D-456B-B974-207EF771E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8B746-3CD4-4AC0-AD25-71A25EF76EA8}" type="datetimeFigureOut">
              <a:rPr lang="zh-CN" altLang="en-US" smtClean="0"/>
              <a:t>2023-5-22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3D535-AB13-49B2-8DB6-9DBD7D277F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8" name="矩形 7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8" name="矩形 7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>
            <a:spLocks noGrp="1"/>
          </p:cNvSpPr>
          <p:nvPr userDrawn="1">
            <p:ph idx="1" hasCustomPrompt="1"/>
          </p:nvPr>
        </p:nvSpPr>
        <p:spPr>
          <a:xfrm>
            <a:off x="541536" y="1674054"/>
            <a:ext cx="11134649" cy="418699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  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标题 1"/>
          <p:cNvSpPr>
            <a:spLocks noGrp="1"/>
          </p:cNvSpPr>
          <p:nvPr userDrawn="1">
            <p:ph type="title"/>
          </p:nvPr>
        </p:nvSpPr>
        <p:spPr>
          <a:xfrm>
            <a:off x="655844" y="545558"/>
            <a:ext cx="9965184" cy="4528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" name="副标题 2"/>
          <p:cNvSpPr>
            <a:spLocks noGrp="1"/>
          </p:cNvSpPr>
          <p:nvPr userDrawn="1">
            <p:ph type="subTitle" idx="10" hasCustomPrompt="1"/>
          </p:nvPr>
        </p:nvSpPr>
        <p:spPr>
          <a:xfrm>
            <a:off x="640012" y="1210532"/>
            <a:ext cx="9144000" cy="393187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7764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>
            <a:spLocks noGrp="1"/>
          </p:cNvSpPr>
          <p:nvPr>
            <p:ph idx="1" hasCustomPrompt="1"/>
          </p:nvPr>
        </p:nvSpPr>
        <p:spPr>
          <a:xfrm>
            <a:off x="541536" y="1702190"/>
            <a:ext cx="5198082" cy="4158859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anose="05000000000000000000" pitchFamily="2" charset="2"/>
              <a:buChar char="n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  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idx="10" hasCustomPrompt="1"/>
          </p:nvPr>
        </p:nvSpPr>
        <p:spPr>
          <a:xfrm>
            <a:off x="6302326" y="1716258"/>
            <a:ext cx="5311263" cy="414479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anose="05000000000000000000" pitchFamily="2" charset="2"/>
              <a:buChar char="n"/>
              <a:defRPr lang="zh-CN" altLang="en-US" sz="2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  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3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640012" y="1210532"/>
            <a:ext cx="9144000" cy="393187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655844" y="545558"/>
            <a:ext cx="9965184" cy="4528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-182880" y="1069145"/>
            <a:ext cx="125765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2023-5-22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7" name="矩形 6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1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511194" y="6536809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3" descr="封面标16开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215" y="6574244"/>
            <a:ext cx="1300852" cy="27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13" name="矩形 12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8" name="矩形 17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9" name="矩形 8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9" name="矩形 8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F189-F266-444D-A381-573CA300B9A8}" type="datetimeFigureOut">
              <a:rPr lang="zh-CN" altLang="en-US" smtClean="0"/>
              <a:t>2023-5-22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8" name="矩形 7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511415" y="6536690"/>
            <a:ext cx="41802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软考中级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" y="123533"/>
            <a:ext cx="3101829" cy="689296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4280218" y="2066608"/>
            <a:ext cx="7639050" cy="2501900"/>
          </a:xfrm>
          <a:custGeom>
            <a:avLst/>
            <a:gdLst>
              <a:gd name="connsiteX0" fmla="*/ 904 w 12028"/>
              <a:gd name="connsiteY0" fmla="*/ 67 h 3830"/>
              <a:gd name="connsiteX1" fmla="*/ 12028 w 12028"/>
              <a:gd name="connsiteY1" fmla="*/ 0 h 3830"/>
              <a:gd name="connsiteX2" fmla="*/ 12028 w 12028"/>
              <a:gd name="connsiteY2" fmla="*/ 3830 h 3830"/>
              <a:gd name="connsiteX3" fmla="*/ 0 w 12028"/>
              <a:gd name="connsiteY3" fmla="*/ 3830 h 3830"/>
              <a:gd name="connsiteX4" fmla="*/ 904 w 12028"/>
              <a:gd name="connsiteY4" fmla="*/ 67 h 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28" h="3830">
                <a:moveTo>
                  <a:pt x="904" y="67"/>
                </a:moveTo>
                <a:lnTo>
                  <a:pt x="12028" y="0"/>
                </a:lnTo>
                <a:lnTo>
                  <a:pt x="12028" y="3830"/>
                </a:lnTo>
                <a:lnTo>
                  <a:pt x="0" y="3830"/>
                </a:lnTo>
                <a:lnTo>
                  <a:pt x="904" y="6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1527" y="3121467"/>
            <a:ext cx="67790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kern="27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中级</a:t>
            </a:r>
            <a:r>
              <a:rPr lang="en-US" altLang="zh-CN" sz="4000" kern="27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kern="27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信息安全工程师</a:t>
            </a:r>
            <a:endParaRPr lang="zh-CN" altLang="en-US" sz="4000" kern="27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70504" y="958755"/>
            <a:ext cx="8825865" cy="1209221"/>
            <a:chOff x="3686629" y="1298779"/>
            <a:chExt cx="8825865" cy="1209221"/>
          </a:xfrm>
        </p:grpSpPr>
        <p:sp>
          <p:nvSpPr>
            <p:cNvPr id="12" name="文本框 11"/>
            <p:cNvSpPr txBox="1"/>
            <p:nvPr/>
          </p:nvSpPr>
          <p:spPr>
            <a:xfrm>
              <a:off x="4895669" y="1646759"/>
              <a:ext cx="761682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全国计算机技术与软件专业技术资格（水平）考试</a:t>
              </a:r>
              <a:endPara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/>
              <a:endParaRPr lang="en-US" altLang="zh-CN" sz="2400" b="1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十字箭头标注 12"/>
            <p:cNvSpPr/>
            <p:nvPr/>
          </p:nvSpPr>
          <p:spPr>
            <a:xfrm>
              <a:off x="3686629" y="1298779"/>
              <a:ext cx="1209221" cy="1209221"/>
            </a:xfrm>
            <a:prstGeom prst="quadArrowCallout">
              <a:avLst/>
            </a:prstGeom>
            <a:solidFill>
              <a:srgbClr val="036EB8"/>
            </a:solidFill>
            <a:ln>
              <a:noFill/>
            </a:ln>
            <a:effectLst>
              <a:outerShdw blurRad="431800" dist="38100" dir="18900000" sx="60000" sy="6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77" y="1211969"/>
            <a:ext cx="702583" cy="70258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70520" y="5428615"/>
            <a:ext cx="4231640" cy="102171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noAutofit/>
          </a:bodyPr>
          <a:lstStyle/>
          <a:p>
            <a:pPr algn="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广东财贸职业学院信安教研室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707245" y="6050280"/>
            <a:ext cx="2113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flipH="1">
            <a:off x="72073" y="2136458"/>
            <a:ext cx="4921250" cy="2432050"/>
          </a:xfrm>
          <a:custGeom>
            <a:avLst/>
            <a:gdLst>
              <a:gd name="connsiteX0" fmla="*/ 0 w 7748"/>
              <a:gd name="connsiteY0" fmla="*/ 1 h 3830"/>
              <a:gd name="connsiteX1" fmla="*/ 7748 w 7748"/>
              <a:gd name="connsiteY1" fmla="*/ 0 h 3830"/>
              <a:gd name="connsiteX2" fmla="*/ 7748 w 7748"/>
              <a:gd name="connsiteY2" fmla="*/ 3830 h 3830"/>
              <a:gd name="connsiteX3" fmla="*/ 913 w 7748"/>
              <a:gd name="connsiteY3" fmla="*/ 3810 h 3830"/>
              <a:gd name="connsiteX4" fmla="*/ 0 w 7748"/>
              <a:gd name="connsiteY4" fmla="*/ 1 h 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8" h="3830">
                <a:moveTo>
                  <a:pt x="0" y="1"/>
                </a:moveTo>
                <a:lnTo>
                  <a:pt x="7748" y="0"/>
                </a:lnTo>
                <a:lnTo>
                  <a:pt x="7748" y="3830"/>
                </a:lnTo>
                <a:lnTo>
                  <a:pt x="913" y="3810"/>
                </a:lnTo>
                <a:lnTo>
                  <a:pt x="0" y="1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0888980" y="4619625"/>
            <a:ext cx="1230313" cy="455613"/>
          </a:xfrm>
          <a:custGeom>
            <a:avLst/>
            <a:gdLst>
              <a:gd name="connsiteX0" fmla="*/ 170 w 1938"/>
              <a:gd name="connsiteY0" fmla="*/ 0 h 887"/>
              <a:gd name="connsiteX1" fmla="*/ 1938 w 1938"/>
              <a:gd name="connsiteY1" fmla="*/ 20 h 887"/>
              <a:gd name="connsiteX2" fmla="*/ 1938 w 1938"/>
              <a:gd name="connsiteY2" fmla="*/ 887 h 887"/>
              <a:gd name="connsiteX3" fmla="*/ 0 w 1938"/>
              <a:gd name="connsiteY3" fmla="*/ 887 h 887"/>
              <a:gd name="connsiteX4" fmla="*/ 170 w 1938"/>
              <a:gd name="connsiteY4" fmla="*/ 0 h 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" h="887">
                <a:moveTo>
                  <a:pt x="170" y="0"/>
                </a:moveTo>
                <a:lnTo>
                  <a:pt x="1938" y="20"/>
                </a:lnTo>
                <a:lnTo>
                  <a:pt x="1938" y="887"/>
                </a:lnTo>
                <a:lnTo>
                  <a:pt x="0" y="887"/>
                </a:lnTo>
                <a:lnTo>
                  <a:pt x="17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 flipH="1">
            <a:off x="-6667" y="4629150"/>
            <a:ext cx="7397750" cy="474663"/>
          </a:xfrm>
          <a:custGeom>
            <a:avLst/>
            <a:gdLst>
              <a:gd name="connsiteX0" fmla="*/ 0 w 11647"/>
              <a:gd name="connsiteY0" fmla="*/ 7 h 720"/>
              <a:gd name="connsiteX1" fmla="*/ 11647 w 11647"/>
              <a:gd name="connsiteY1" fmla="*/ 0 h 720"/>
              <a:gd name="connsiteX2" fmla="*/ 11647 w 11647"/>
              <a:gd name="connsiteY2" fmla="*/ 692 h 720"/>
              <a:gd name="connsiteX3" fmla="*/ 468 w 11647"/>
              <a:gd name="connsiteY3" fmla="*/ 720 h 720"/>
              <a:gd name="connsiteX4" fmla="*/ 0 w 11647"/>
              <a:gd name="connsiteY4" fmla="*/ 7 h 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7" h="720">
                <a:moveTo>
                  <a:pt x="0" y="7"/>
                </a:moveTo>
                <a:lnTo>
                  <a:pt x="11647" y="0"/>
                </a:lnTo>
                <a:lnTo>
                  <a:pt x="11647" y="692"/>
                </a:lnTo>
                <a:lnTo>
                  <a:pt x="468" y="720"/>
                </a:lnTo>
                <a:lnTo>
                  <a:pt x="0" y="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" name=" 184"/>
          <p:cNvSpPr/>
          <p:nvPr/>
        </p:nvSpPr>
        <p:spPr>
          <a:xfrm>
            <a:off x="7533958" y="4629150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 184"/>
          <p:cNvSpPr/>
          <p:nvPr/>
        </p:nvSpPr>
        <p:spPr>
          <a:xfrm>
            <a:off x="8368983" y="4629150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 184"/>
          <p:cNvSpPr/>
          <p:nvPr/>
        </p:nvSpPr>
        <p:spPr>
          <a:xfrm>
            <a:off x="9357995" y="4579938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 184"/>
          <p:cNvSpPr/>
          <p:nvPr/>
        </p:nvSpPr>
        <p:spPr>
          <a:xfrm>
            <a:off x="10193020" y="4579938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205" name="Group 107"/>
          <p:cNvGrpSpPr/>
          <p:nvPr/>
        </p:nvGrpSpPr>
        <p:grpSpPr>
          <a:xfrm>
            <a:off x="7708583" y="4699000"/>
            <a:ext cx="2974975" cy="404813"/>
            <a:chOff x="4649618" y="705391"/>
            <a:chExt cx="3037856" cy="412859"/>
          </a:xfrm>
        </p:grpSpPr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7325973" y="707708"/>
              <a:ext cx="361501" cy="362710"/>
            </a:xfrm>
            <a:custGeom>
              <a:avLst/>
              <a:gdLst>
                <a:gd name="T0" fmla="*/ 975 w 1794"/>
                <a:gd name="T1" fmla="*/ 1515 h 1799"/>
                <a:gd name="T2" fmla="*/ 1316 w 1794"/>
                <a:gd name="T3" fmla="*/ 1364 h 1799"/>
                <a:gd name="T4" fmla="*/ 1351 w 1794"/>
                <a:gd name="T5" fmla="*/ 1313 h 1799"/>
                <a:gd name="T6" fmla="*/ 1790 w 1794"/>
                <a:gd name="T7" fmla="*/ 1399 h 1799"/>
                <a:gd name="T8" fmla="*/ 1442 w 1794"/>
                <a:gd name="T9" fmla="*/ 1434 h 1799"/>
                <a:gd name="T10" fmla="*/ 1418 w 1794"/>
                <a:gd name="T11" fmla="*/ 1608 h 1799"/>
                <a:gd name="T12" fmla="*/ 1091 w 1794"/>
                <a:gd name="T13" fmla="*/ 1754 h 1799"/>
                <a:gd name="T14" fmla="*/ 1035 w 1794"/>
                <a:gd name="T15" fmla="*/ 1799 h 1799"/>
                <a:gd name="T16" fmla="*/ 631 w 1794"/>
                <a:gd name="T17" fmla="*/ 1689 h 1799"/>
                <a:gd name="T18" fmla="*/ 321 w 1794"/>
                <a:gd name="T19" fmla="*/ 1125 h 1799"/>
                <a:gd name="T20" fmla="*/ 383 w 1794"/>
                <a:gd name="T21" fmla="*/ 1091 h 1799"/>
                <a:gd name="T22" fmla="*/ 395 w 1794"/>
                <a:gd name="T23" fmla="*/ 886 h 1799"/>
                <a:gd name="T24" fmla="*/ 81 w 1794"/>
                <a:gd name="T25" fmla="*/ 831 h 1799"/>
                <a:gd name="T26" fmla="*/ 14 w 1794"/>
                <a:gd name="T27" fmla="*/ 875 h 1799"/>
                <a:gd name="T28" fmla="*/ 14 w 1794"/>
                <a:gd name="T29" fmla="*/ 1079 h 1799"/>
                <a:gd name="T30" fmla="*/ 343 w 1794"/>
                <a:gd name="T31" fmla="*/ 1467 h 1799"/>
                <a:gd name="T32" fmla="*/ 511 w 1794"/>
                <a:gd name="T33" fmla="*/ 1228 h 1799"/>
                <a:gd name="T34" fmla="*/ 752 w 1794"/>
                <a:gd name="T35" fmla="*/ 1126 h 1799"/>
                <a:gd name="T36" fmla="*/ 646 w 1794"/>
                <a:gd name="T37" fmla="*/ 1383 h 1799"/>
                <a:gd name="T38" fmla="*/ 458 w 1794"/>
                <a:gd name="T39" fmla="*/ 1596 h 1799"/>
                <a:gd name="T40" fmla="*/ 350 w 1794"/>
                <a:gd name="T41" fmla="*/ 1589 h 1799"/>
                <a:gd name="T42" fmla="*/ 330 w 1794"/>
                <a:gd name="T43" fmla="*/ 1483 h 1799"/>
                <a:gd name="T44" fmla="*/ 871 w 1794"/>
                <a:gd name="T45" fmla="*/ 18 h 1799"/>
                <a:gd name="T46" fmla="*/ 933 w 1794"/>
                <a:gd name="T47" fmla="*/ 90 h 1799"/>
                <a:gd name="T48" fmla="*/ 938 w 1794"/>
                <a:gd name="T49" fmla="*/ 174 h 1799"/>
                <a:gd name="T50" fmla="*/ 885 w 1794"/>
                <a:gd name="T51" fmla="*/ 271 h 1799"/>
                <a:gd name="T52" fmla="*/ 796 w 1794"/>
                <a:gd name="T53" fmla="*/ 320 h 1799"/>
                <a:gd name="T54" fmla="*/ 718 w 1794"/>
                <a:gd name="T55" fmla="*/ 292 h 1799"/>
                <a:gd name="T56" fmla="*/ 669 w 1794"/>
                <a:gd name="T57" fmla="*/ 195 h 1799"/>
                <a:gd name="T58" fmla="*/ 673 w 1794"/>
                <a:gd name="T59" fmla="*/ 102 h 1799"/>
                <a:gd name="T60" fmla="*/ 729 w 1794"/>
                <a:gd name="T61" fmla="*/ 25 h 1799"/>
                <a:gd name="T62" fmla="*/ 819 w 1794"/>
                <a:gd name="T63" fmla="*/ 2 h 1799"/>
                <a:gd name="T64" fmla="*/ 868 w 1794"/>
                <a:gd name="T65" fmla="*/ 413 h 1799"/>
                <a:gd name="T66" fmla="*/ 1052 w 1794"/>
                <a:gd name="T67" fmla="*/ 582 h 1799"/>
                <a:gd name="T68" fmla="*/ 1265 w 1794"/>
                <a:gd name="T69" fmla="*/ 603 h 1799"/>
                <a:gd name="T70" fmla="*/ 1325 w 1794"/>
                <a:gd name="T71" fmla="*/ 643 h 1799"/>
                <a:gd name="T72" fmla="*/ 1309 w 1794"/>
                <a:gd name="T73" fmla="*/ 726 h 1799"/>
                <a:gd name="T74" fmla="*/ 1116 w 1794"/>
                <a:gd name="T75" fmla="*/ 754 h 1799"/>
                <a:gd name="T76" fmla="*/ 973 w 1794"/>
                <a:gd name="T77" fmla="*/ 719 h 1799"/>
                <a:gd name="T78" fmla="*/ 841 w 1794"/>
                <a:gd name="T79" fmla="*/ 861 h 1799"/>
                <a:gd name="T80" fmla="*/ 1051 w 1794"/>
                <a:gd name="T81" fmla="*/ 970 h 1799"/>
                <a:gd name="T82" fmla="*/ 1182 w 1794"/>
                <a:gd name="T83" fmla="*/ 1149 h 1799"/>
                <a:gd name="T84" fmla="*/ 1238 w 1794"/>
                <a:gd name="T85" fmla="*/ 1351 h 1799"/>
                <a:gd name="T86" fmla="*/ 1158 w 1794"/>
                <a:gd name="T87" fmla="*/ 1416 h 1799"/>
                <a:gd name="T88" fmla="*/ 1077 w 1794"/>
                <a:gd name="T89" fmla="*/ 1371 h 1799"/>
                <a:gd name="T90" fmla="*/ 903 w 1794"/>
                <a:gd name="T91" fmla="*/ 1121 h 1799"/>
                <a:gd name="T92" fmla="*/ 509 w 1794"/>
                <a:gd name="T93" fmla="*/ 975 h 1799"/>
                <a:gd name="T94" fmla="*/ 448 w 1794"/>
                <a:gd name="T95" fmla="*/ 893 h 1799"/>
                <a:gd name="T96" fmla="*/ 409 w 1794"/>
                <a:gd name="T97" fmla="*/ 552 h 1799"/>
                <a:gd name="T98" fmla="*/ 360 w 1794"/>
                <a:gd name="T99" fmla="*/ 638 h 1799"/>
                <a:gd name="T100" fmla="*/ 314 w 1794"/>
                <a:gd name="T101" fmla="*/ 786 h 1799"/>
                <a:gd name="T102" fmla="*/ 230 w 1794"/>
                <a:gd name="T103" fmla="*/ 782 h 1799"/>
                <a:gd name="T104" fmla="*/ 209 w 1794"/>
                <a:gd name="T105" fmla="*/ 673 h 1799"/>
                <a:gd name="T106" fmla="*/ 283 w 1794"/>
                <a:gd name="T107" fmla="*/ 459 h 1799"/>
                <a:gd name="T108" fmla="*/ 543 w 1794"/>
                <a:gd name="T109" fmla="*/ 329 h 1799"/>
                <a:gd name="T110" fmla="*/ 687 w 1794"/>
                <a:gd name="T111" fmla="*/ 34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4" h="1799">
                  <a:moveTo>
                    <a:pt x="671" y="1673"/>
                  </a:moveTo>
                  <a:lnTo>
                    <a:pt x="964" y="1673"/>
                  </a:lnTo>
                  <a:lnTo>
                    <a:pt x="964" y="1546"/>
                  </a:lnTo>
                  <a:lnTo>
                    <a:pt x="964" y="1546"/>
                  </a:lnTo>
                  <a:lnTo>
                    <a:pt x="966" y="1536"/>
                  </a:lnTo>
                  <a:lnTo>
                    <a:pt x="970" y="1525"/>
                  </a:lnTo>
                  <a:lnTo>
                    <a:pt x="975" y="1515"/>
                  </a:lnTo>
                  <a:lnTo>
                    <a:pt x="982" y="1506"/>
                  </a:lnTo>
                  <a:lnTo>
                    <a:pt x="989" y="1499"/>
                  </a:lnTo>
                  <a:lnTo>
                    <a:pt x="1000" y="1495"/>
                  </a:lnTo>
                  <a:lnTo>
                    <a:pt x="1010" y="1492"/>
                  </a:lnTo>
                  <a:lnTo>
                    <a:pt x="1021" y="1490"/>
                  </a:lnTo>
                  <a:lnTo>
                    <a:pt x="1316" y="1490"/>
                  </a:lnTo>
                  <a:lnTo>
                    <a:pt x="1316" y="1364"/>
                  </a:lnTo>
                  <a:lnTo>
                    <a:pt x="1316" y="1364"/>
                  </a:lnTo>
                  <a:lnTo>
                    <a:pt x="1318" y="1353"/>
                  </a:lnTo>
                  <a:lnTo>
                    <a:pt x="1321" y="1343"/>
                  </a:lnTo>
                  <a:lnTo>
                    <a:pt x="1326" y="1332"/>
                  </a:lnTo>
                  <a:lnTo>
                    <a:pt x="1333" y="1323"/>
                  </a:lnTo>
                  <a:lnTo>
                    <a:pt x="1340" y="1316"/>
                  </a:lnTo>
                  <a:lnTo>
                    <a:pt x="1351" y="1313"/>
                  </a:lnTo>
                  <a:lnTo>
                    <a:pt x="1361" y="1309"/>
                  </a:lnTo>
                  <a:lnTo>
                    <a:pt x="1372" y="1307"/>
                  </a:lnTo>
                  <a:lnTo>
                    <a:pt x="1794" y="1307"/>
                  </a:lnTo>
                  <a:lnTo>
                    <a:pt x="1794" y="1378"/>
                  </a:lnTo>
                  <a:lnTo>
                    <a:pt x="1794" y="1378"/>
                  </a:lnTo>
                  <a:lnTo>
                    <a:pt x="1792" y="1388"/>
                  </a:lnTo>
                  <a:lnTo>
                    <a:pt x="1790" y="1399"/>
                  </a:lnTo>
                  <a:lnTo>
                    <a:pt x="1785" y="1409"/>
                  </a:lnTo>
                  <a:lnTo>
                    <a:pt x="1778" y="1418"/>
                  </a:lnTo>
                  <a:lnTo>
                    <a:pt x="1769" y="1425"/>
                  </a:lnTo>
                  <a:lnTo>
                    <a:pt x="1760" y="1429"/>
                  </a:lnTo>
                  <a:lnTo>
                    <a:pt x="1748" y="1432"/>
                  </a:lnTo>
                  <a:lnTo>
                    <a:pt x="1737" y="1434"/>
                  </a:lnTo>
                  <a:lnTo>
                    <a:pt x="1442" y="1434"/>
                  </a:lnTo>
                  <a:lnTo>
                    <a:pt x="1442" y="1560"/>
                  </a:lnTo>
                  <a:lnTo>
                    <a:pt x="1442" y="1560"/>
                  </a:lnTo>
                  <a:lnTo>
                    <a:pt x="1442" y="1571"/>
                  </a:lnTo>
                  <a:lnTo>
                    <a:pt x="1439" y="1581"/>
                  </a:lnTo>
                  <a:lnTo>
                    <a:pt x="1434" y="1592"/>
                  </a:lnTo>
                  <a:lnTo>
                    <a:pt x="1426" y="1601"/>
                  </a:lnTo>
                  <a:lnTo>
                    <a:pt x="1418" y="1608"/>
                  </a:lnTo>
                  <a:lnTo>
                    <a:pt x="1409" y="1611"/>
                  </a:lnTo>
                  <a:lnTo>
                    <a:pt x="1398" y="1615"/>
                  </a:lnTo>
                  <a:lnTo>
                    <a:pt x="1386" y="1617"/>
                  </a:lnTo>
                  <a:lnTo>
                    <a:pt x="1091" y="1617"/>
                  </a:lnTo>
                  <a:lnTo>
                    <a:pt x="1091" y="1743"/>
                  </a:lnTo>
                  <a:lnTo>
                    <a:pt x="1091" y="1743"/>
                  </a:lnTo>
                  <a:lnTo>
                    <a:pt x="1091" y="1754"/>
                  </a:lnTo>
                  <a:lnTo>
                    <a:pt x="1087" y="1764"/>
                  </a:lnTo>
                  <a:lnTo>
                    <a:pt x="1082" y="1775"/>
                  </a:lnTo>
                  <a:lnTo>
                    <a:pt x="1075" y="1784"/>
                  </a:lnTo>
                  <a:lnTo>
                    <a:pt x="1066" y="1791"/>
                  </a:lnTo>
                  <a:lnTo>
                    <a:pt x="1058" y="1794"/>
                  </a:lnTo>
                  <a:lnTo>
                    <a:pt x="1047" y="1798"/>
                  </a:lnTo>
                  <a:lnTo>
                    <a:pt x="1035" y="1799"/>
                  </a:lnTo>
                  <a:lnTo>
                    <a:pt x="613" y="1799"/>
                  </a:lnTo>
                  <a:lnTo>
                    <a:pt x="613" y="1729"/>
                  </a:lnTo>
                  <a:lnTo>
                    <a:pt x="613" y="1729"/>
                  </a:lnTo>
                  <a:lnTo>
                    <a:pt x="615" y="1719"/>
                  </a:lnTo>
                  <a:lnTo>
                    <a:pt x="618" y="1708"/>
                  </a:lnTo>
                  <a:lnTo>
                    <a:pt x="624" y="1697"/>
                  </a:lnTo>
                  <a:lnTo>
                    <a:pt x="631" y="1689"/>
                  </a:lnTo>
                  <a:lnTo>
                    <a:pt x="639" y="1682"/>
                  </a:lnTo>
                  <a:lnTo>
                    <a:pt x="648" y="1678"/>
                  </a:lnTo>
                  <a:lnTo>
                    <a:pt x="659" y="1675"/>
                  </a:lnTo>
                  <a:lnTo>
                    <a:pt x="671" y="1673"/>
                  </a:lnTo>
                  <a:lnTo>
                    <a:pt x="671" y="1673"/>
                  </a:lnTo>
                  <a:close/>
                  <a:moveTo>
                    <a:pt x="56" y="1102"/>
                  </a:moveTo>
                  <a:lnTo>
                    <a:pt x="321" y="1125"/>
                  </a:lnTo>
                  <a:lnTo>
                    <a:pt x="321" y="1125"/>
                  </a:lnTo>
                  <a:lnTo>
                    <a:pt x="335" y="1125"/>
                  </a:lnTo>
                  <a:lnTo>
                    <a:pt x="348" y="1121"/>
                  </a:lnTo>
                  <a:lnTo>
                    <a:pt x="358" y="1116"/>
                  </a:lnTo>
                  <a:lnTo>
                    <a:pt x="369" y="1111"/>
                  </a:lnTo>
                  <a:lnTo>
                    <a:pt x="378" y="1102"/>
                  </a:lnTo>
                  <a:lnTo>
                    <a:pt x="383" y="1091"/>
                  </a:lnTo>
                  <a:lnTo>
                    <a:pt x="388" y="1079"/>
                  </a:lnTo>
                  <a:lnTo>
                    <a:pt x="390" y="1067"/>
                  </a:lnTo>
                  <a:lnTo>
                    <a:pt x="404" y="923"/>
                  </a:lnTo>
                  <a:lnTo>
                    <a:pt x="404" y="923"/>
                  </a:lnTo>
                  <a:lnTo>
                    <a:pt x="402" y="909"/>
                  </a:lnTo>
                  <a:lnTo>
                    <a:pt x="400" y="896"/>
                  </a:lnTo>
                  <a:lnTo>
                    <a:pt x="395" y="886"/>
                  </a:lnTo>
                  <a:lnTo>
                    <a:pt x="388" y="875"/>
                  </a:lnTo>
                  <a:lnTo>
                    <a:pt x="379" y="866"/>
                  </a:lnTo>
                  <a:lnTo>
                    <a:pt x="369" y="861"/>
                  </a:lnTo>
                  <a:lnTo>
                    <a:pt x="358" y="856"/>
                  </a:lnTo>
                  <a:lnTo>
                    <a:pt x="346" y="854"/>
                  </a:lnTo>
                  <a:lnTo>
                    <a:pt x="81" y="831"/>
                  </a:lnTo>
                  <a:lnTo>
                    <a:pt x="81" y="831"/>
                  </a:lnTo>
                  <a:lnTo>
                    <a:pt x="67" y="831"/>
                  </a:lnTo>
                  <a:lnTo>
                    <a:pt x="54" y="833"/>
                  </a:lnTo>
                  <a:lnTo>
                    <a:pt x="44" y="838"/>
                  </a:lnTo>
                  <a:lnTo>
                    <a:pt x="33" y="845"/>
                  </a:lnTo>
                  <a:lnTo>
                    <a:pt x="25" y="854"/>
                  </a:lnTo>
                  <a:lnTo>
                    <a:pt x="19" y="865"/>
                  </a:lnTo>
                  <a:lnTo>
                    <a:pt x="14" y="875"/>
                  </a:lnTo>
                  <a:lnTo>
                    <a:pt x="12" y="888"/>
                  </a:lnTo>
                  <a:lnTo>
                    <a:pt x="0" y="1033"/>
                  </a:lnTo>
                  <a:lnTo>
                    <a:pt x="0" y="1033"/>
                  </a:lnTo>
                  <a:lnTo>
                    <a:pt x="0" y="1046"/>
                  </a:lnTo>
                  <a:lnTo>
                    <a:pt x="2" y="1058"/>
                  </a:lnTo>
                  <a:lnTo>
                    <a:pt x="7" y="1069"/>
                  </a:lnTo>
                  <a:lnTo>
                    <a:pt x="14" y="1079"/>
                  </a:lnTo>
                  <a:lnTo>
                    <a:pt x="23" y="1088"/>
                  </a:lnTo>
                  <a:lnTo>
                    <a:pt x="33" y="1095"/>
                  </a:lnTo>
                  <a:lnTo>
                    <a:pt x="44" y="1100"/>
                  </a:lnTo>
                  <a:lnTo>
                    <a:pt x="56" y="1102"/>
                  </a:lnTo>
                  <a:lnTo>
                    <a:pt x="56" y="1102"/>
                  </a:lnTo>
                  <a:close/>
                  <a:moveTo>
                    <a:pt x="343" y="1467"/>
                  </a:moveTo>
                  <a:lnTo>
                    <a:pt x="343" y="1467"/>
                  </a:lnTo>
                  <a:lnTo>
                    <a:pt x="427" y="1369"/>
                  </a:lnTo>
                  <a:lnTo>
                    <a:pt x="457" y="1329"/>
                  </a:lnTo>
                  <a:lnTo>
                    <a:pt x="471" y="1311"/>
                  </a:lnTo>
                  <a:lnTo>
                    <a:pt x="481" y="1292"/>
                  </a:lnTo>
                  <a:lnTo>
                    <a:pt x="492" y="1272"/>
                  </a:lnTo>
                  <a:lnTo>
                    <a:pt x="502" y="1251"/>
                  </a:lnTo>
                  <a:lnTo>
                    <a:pt x="511" y="1228"/>
                  </a:lnTo>
                  <a:lnTo>
                    <a:pt x="520" y="1202"/>
                  </a:lnTo>
                  <a:lnTo>
                    <a:pt x="538" y="1142"/>
                  </a:lnTo>
                  <a:lnTo>
                    <a:pt x="557" y="1065"/>
                  </a:lnTo>
                  <a:lnTo>
                    <a:pt x="557" y="1065"/>
                  </a:lnTo>
                  <a:lnTo>
                    <a:pt x="733" y="1121"/>
                  </a:lnTo>
                  <a:lnTo>
                    <a:pt x="733" y="1121"/>
                  </a:lnTo>
                  <a:lnTo>
                    <a:pt x="752" y="1126"/>
                  </a:lnTo>
                  <a:lnTo>
                    <a:pt x="752" y="1126"/>
                  </a:lnTo>
                  <a:lnTo>
                    <a:pt x="722" y="1214"/>
                  </a:lnTo>
                  <a:lnTo>
                    <a:pt x="697" y="1281"/>
                  </a:lnTo>
                  <a:lnTo>
                    <a:pt x="685" y="1311"/>
                  </a:lnTo>
                  <a:lnTo>
                    <a:pt x="673" y="1337"/>
                  </a:lnTo>
                  <a:lnTo>
                    <a:pt x="659" y="1360"/>
                  </a:lnTo>
                  <a:lnTo>
                    <a:pt x="646" y="1383"/>
                  </a:lnTo>
                  <a:lnTo>
                    <a:pt x="632" y="1404"/>
                  </a:lnTo>
                  <a:lnTo>
                    <a:pt x="617" y="1425"/>
                  </a:lnTo>
                  <a:lnTo>
                    <a:pt x="578" y="1469"/>
                  </a:lnTo>
                  <a:lnTo>
                    <a:pt x="532" y="1520"/>
                  </a:lnTo>
                  <a:lnTo>
                    <a:pt x="473" y="1583"/>
                  </a:lnTo>
                  <a:lnTo>
                    <a:pt x="473" y="1583"/>
                  </a:lnTo>
                  <a:lnTo>
                    <a:pt x="458" y="1596"/>
                  </a:lnTo>
                  <a:lnTo>
                    <a:pt x="441" y="1606"/>
                  </a:lnTo>
                  <a:lnTo>
                    <a:pt x="425" y="1611"/>
                  </a:lnTo>
                  <a:lnTo>
                    <a:pt x="409" y="1611"/>
                  </a:lnTo>
                  <a:lnTo>
                    <a:pt x="392" y="1611"/>
                  </a:lnTo>
                  <a:lnTo>
                    <a:pt x="376" y="1606"/>
                  </a:lnTo>
                  <a:lnTo>
                    <a:pt x="362" y="1599"/>
                  </a:lnTo>
                  <a:lnTo>
                    <a:pt x="350" y="1589"/>
                  </a:lnTo>
                  <a:lnTo>
                    <a:pt x="337" y="1578"/>
                  </a:lnTo>
                  <a:lnTo>
                    <a:pt x="328" y="1564"/>
                  </a:lnTo>
                  <a:lnTo>
                    <a:pt x="323" y="1550"/>
                  </a:lnTo>
                  <a:lnTo>
                    <a:pt x="320" y="1534"/>
                  </a:lnTo>
                  <a:lnTo>
                    <a:pt x="320" y="1518"/>
                  </a:lnTo>
                  <a:lnTo>
                    <a:pt x="323" y="1501"/>
                  </a:lnTo>
                  <a:lnTo>
                    <a:pt x="330" y="1483"/>
                  </a:lnTo>
                  <a:lnTo>
                    <a:pt x="343" y="1467"/>
                  </a:lnTo>
                  <a:lnTo>
                    <a:pt x="343" y="1467"/>
                  </a:lnTo>
                  <a:close/>
                  <a:moveTo>
                    <a:pt x="833" y="4"/>
                  </a:moveTo>
                  <a:lnTo>
                    <a:pt x="833" y="4"/>
                  </a:lnTo>
                  <a:lnTo>
                    <a:pt x="847" y="7"/>
                  </a:lnTo>
                  <a:lnTo>
                    <a:pt x="859" y="13"/>
                  </a:lnTo>
                  <a:lnTo>
                    <a:pt x="871" y="18"/>
                  </a:lnTo>
                  <a:lnTo>
                    <a:pt x="884" y="27"/>
                  </a:lnTo>
                  <a:lnTo>
                    <a:pt x="894" y="34"/>
                  </a:lnTo>
                  <a:lnTo>
                    <a:pt x="903" y="44"/>
                  </a:lnTo>
                  <a:lnTo>
                    <a:pt x="912" y="55"/>
                  </a:lnTo>
                  <a:lnTo>
                    <a:pt x="921" y="65"/>
                  </a:lnTo>
                  <a:lnTo>
                    <a:pt x="926" y="78"/>
                  </a:lnTo>
                  <a:lnTo>
                    <a:pt x="933" y="90"/>
                  </a:lnTo>
                  <a:lnTo>
                    <a:pt x="936" y="102"/>
                  </a:lnTo>
                  <a:lnTo>
                    <a:pt x="940" y="116"/>
                  </a:lnTo>
                  <a:lnTo>
                    <a:pt x="942" y="130"/>
                  </a:lnTo>
                  <a:lnTo>
                    <a:pt x="942" y="144"/>
                  </a:lnTo>
                  <a:lnTo>
                    <a:pt x="940" y="160"/>
                  </a:lnTo>
                  <a:lnTo>
                    <a:pt x="938" y="174"/>
                  </a:lnTo>
                  <a:lnTo>
                    <a:pt x="938" y="174"/>
                  </a:lnTo>
                  <a:lnTo>
                    <a:pt x="935" y="188"/>
                  </a:lnTo>
                  <a:lnTo>
                    <a:pt x="929" y="204"/>
                  </a:lnTo>
                  <a:lnTo>
                    <a:pt x="922" y="218"/>
                  </a:lnTo>
                  <a:lnTo>
                    <a:pt x="915" y="232"/>
                  </a:lnTo>
                  <a:lnTo>
                    <a:pt x="906" y="245"/>
                  </a:lnTo>
                  <a:lnTo>
                    <a:pt x="896" y="259"/>
                  </a:lnTo>
                  <a:lnTo>
                    <a:pt x="885" y="271"/>
                  </a:lnTo>
                  <a:lnTo>
                    <a:pt x="875" y="281"/>
                  </a:lnTo>
                  <a:lnTo>
                    <a:pt x="863" y="292"/>
                  </a:lnTo>
                  <a:lnTo>
                    <a:pt x="850" y="301"/>
                  </a:lnTo>
                  <a:lnTo>
                    <a:pt x="836" y="308"/>
                  </a:lnTo>
                  <a:lnTo>
                    <a:pt x="822" y="313"/>
                  </a:lnTo>
                  <a:lnTo>
                    <a:pt x="810" y="318"/>
                  </a:lnTo>
                  <a:lnTo>
                    <a:pt x="796" y="320"/>
                  </a:lnTo>
                  <a:lnTo>
                    <a:pt x="782" y="320"/>
                  </a:lnTo>
                  <a:lnTo>
                    <a:pt x="768" y="318"/>
                  </a:lnTo>
                  <a:lnTo>
                    <a:pt x="768" y="318"/>
                  </a:lnTo>
                  <a:lnTo>
                    <a:pt x="754" y="315"/>
                  </a:lnTo>
                  <a:lnTo>
                    <a:pt x="741" y="308"/>
                  </a:lnTo>
                  <a:lnTo>
                    <a:pt x="729" y="301"/>
                  </a:lnTo>
                  <a:lnTo>
                    <a:pt x="718" y="292"/>
                  </a:lnTo>
                  <a:lnTo>
                    <a:pt x="708" y="280"/>
                  </a:lnTo>
                  <a:lnTo>
                    <a:pt x="699" y="269"/>
                  </a:lnTo>
                  <a:lnTo>
                    <a:pt x="690" y="255"/>
                  </a:lnTo>
                  <a:lnTo>
                    <a:pt x="683" y="241"/>
                  </a:lnTo>
                  <a:lnTo>
                    <a:pt x="678" y="227"/>
                  </a:lnTo>
                  <a:lnTo>
                    <a:pt x="673" y="211"/>
                  </a:lnTo>
                  <a:lnTo>
                    <a:pt x="669" y="195"/>
                  </a:lnTo>
                  <a:lnTo>
                    <a:pt x="666" y="180"/>
                  </a:lnTo>
                  <a:lnTo>
                    <a:pt x="666" y="164"/>
                  </a:lnTo>
                  <a:lnTo>
                    <a:pt x="666" y="148"/>
                  </a:lnTo>
                  <a:lnTo>
                    <a:pt x="666" y="132"/>
                  </a:lnTo>
                  <a:lnTo>
                    <a:pt x="669" y="116"/>
                  </a:lnTo>
                  <a:lnTo>
                    <a:pt x="669" y="116"/>
                  </a:lnTo>
                  <a:lnTo>
                    <a:pt x="673" y="102"/>
                  </a:lnTo>
                  <a:lnTo>
                    <a:pt x="678" y="88"/>
                  </a:lnTo>
                  <a:lnTo>
                    <a:pt x="683" y="76"/>
                  </a:lnTo>
                  <a:lnTo>
                    <a:pt x="690" y="64"/>
                  </a:lnTo>
                  <a:lnTo>
                    <a:pt x="699" y="53"/>
                  </a:lnTo>
                  <a:lnTo>
                    <a:pt x="708" y="43"/>
                  </a:lnTo>
                  <a:lnTo>
                    <a:pt x="718" y="34"/>
                  </a:lnTo>
                  <a:lnTo>
                    <a:pt x="729" y="25"/>
                  </a:lnTo>
                  <a:lnTo>
                    <a:pt x="741" y="18"/>
                  </a:lnTo>
                  <a:lnTo>
                    <a:pt x="752" y="13"/>
                  </a:lnTo>
                  <a:lnTo>
                    <a:pt x="766" y="7"/>
                  </a:lnTo>
                  <a:lnTo>
                    <a:pt x="778" y="4"/>
                  </a:lnTo>
                  <a:lnTo>
                    <a:pt x="792" y="2"/>
                  </a:lnTo>
                  <a:lnTo>
                    <a:pt x="805" y="0"/>
                  </a:lnTo>
                  <a:lnTo>
                    <a:pt x="819" y="2"/>
                  </a:lnTo>
                  <a:lnTo>
                    <a:pt x="833" y="4"/>
                  </a:lnTo>
                  <a:lnTo>
                    <a:pt x="833" y="4"/>
                  </a:lnTo>
                  <a:close/>
                  <a:moveTo>
                    <a:pt x="817" y="390"/>
                  </a:moveTo>
                  <a:lnTo>
                    <a:pt x="817" y="390"/>
                  </a:lnTo>
                  <a:lnTo>
                    <a:pt x="831" y="396"/>
                  </a:lnTo>
                  <a:lnTo>
                    <a:pt x="848" y="403"/>
                  </a:lnTo>
                  <a:lnTo>
                    <a:pt x="868" y="413"/>
                  </a:lnTo>
                  <a:lnTo>
                    <a:pt x="877" y="420"/>
                  </a:lnTo>
                  <a:lnTo>
                    <a:pt x="885" y="427"/>
                  </a:lnTo>
                  <a:lnTo>
                    <a:pt x="885" y="427"/>
                  </a:lnTo>
                  <a:lnTo>
                    <a:pt x="1000" y="538"/>
                  </a:lnTo>
                  <a:lnTo>
                    <a:pt x="1019" y="556"/>
                  </a:lnTo>
                  <a:lnTo>
                    <a:pt x="1036" y="570"/>
                  </a:lnTo>
                  <a:lnTo>
                    <a:pt x="1052" y="582"/>
                  </a:lnTo>
                  <a:lnTo>
                    <a:pt x="1068" y="591"/>
                  </a:lnTo>
                  <a:lnTo>
                    <a:pt x="1084" y="598"/>
                  </a:lnTo>
                  <a:lnTo>
                    <a:pt x="1101" y="601"/>
                  </a:lnTo>
                  <a:lnTo>
                    <a:pt x="1119" y="605"/>
                  </a:lnTo>
                  <a:lnTo>
                    <a:pt x="1140" y="606"/>
                  </a:lnTo>
                  <a:lnTo>
                    <a:pt x="1193" y="606"/>
                  </a:lnTo>
                  <a:lnTo>
                    <a:pt x="1265" y="603"/>
                  </a:lnTo>
                  <a:lnTo>
                    <a:pt x="1265" y="603"/>
                  </a:lnTo>
                  <a:lnTo>
                    <a:pt x="1279" y="605"/>
                  </a:lnTo>
                  <a:lnTo>
                    <a:pt x="1293" y="608"/>
                  </a:lnTo>
                  <a:lnTo>
                    <a:pt x="1303" y="614"/>
                  </a:lnTo>
                  <a:lnTo>
                    <a:pt x="1312" y="622"/>
                  </a:lnTo>
                  <a:lnTo>
                    <a:pt x="1319" y="633"/>
                  </a:lnTo>
                  <a:lnTo>
                    <a:pt x="1325" y="643"/>
                  </a:lnTo>
                  <a:lnTo>
                    <a:pt x="1326" y="656"/>
                  </a:lnTo>
                  <a:lnTo>
                    <a:pt x="1328" y="668"/>
                  </a:lnTo>
                  <a:lnTo>
                    <a:pt x="1328" y="682"/>
                  </a:lnTo>
                  <a:lnTo>
                    <a:pt x="1326" y="694"/>
                  </a:lnTo>
                  <a:lnTo>
                    <a:pt x="1321" y="705"/>
                  </a:lnTo>
                  <a:lnTo>
                    <a:pt x="1316" y="715"/>
                  </a:lnTo>
                  <a:lnTo>
                    <a:pt x="1309" y="726"/>
                  </a:lnTo>
                  <a:lnTo>
                    <a:pt x="1300" y="733"/>
                  </a:lnTo>
                  <a:lnTo>
                    <a:pt x="1288" y="738"/>
                  </a:lnTo>
                  <a:lnTo>
                    <a:pt x="1275" y="740"/>
                  </a:lnTo>
                  <a:lnTo>
                    <a:pt x="1275" y="740"/>
                  </a:lnTo>
                  <a:lnTo>
                    <a:pt x="1200" y="749"/>
                  </a:lnTo>
                  <a:lnTo>
                    <a:pt x="1140" y="754"/>
                  </a:lnTo>
                  <a:lnTo>
                    <a:pt x="1116" y="754"/>
                  </a:lnTo>
                  <a:lnTo>
                    <a:pt x="1093" y="754"/>
                  </a:lnTo>
                  <a:lnTo>
                    <a:pt x="1072" y="754"/>
                  </a:lnTo>
                  <a:lnTo>
                    <a:pt x="1051" y="751"/>
                  </a:lnTo>
                  <a:lnTo>
                    <a:pt x="1031" y="745"/>
                  </a:lnTo>
                  <a:lnTo>
                    <a:pt x="1012" y="738"/>
                  </a:lnTo>
                  <a:lnTo>
                    <a:pt x="994" y="729"/>
                  </a:lnTo>
                  <a:lnTo>
                    <a:pt x="973" y="719"/>
                  </a:lnTo>
                  <a:lnTo>
                    <a:pt x="952" y="703"/>
                  </a:lnTo>
                  <a:lnTo>
                    <a:pt x="929" y="687"/>
                  </a:lnTo>
                  <a:lnTo>
                    <a:pt x="875" y="642"/>
                  </a:lnTo>
                  <a:lnTo>
                    <a:pt x="840" y="838"/>
                  </a:lnTo>
                  <a:lnTo>
                    <a:pt x="840" y="838"/>
                  </a:lnTo>
                  <a:lnTo>
                    <a:pt x="838" y="851"/>
                  </a:lnTo>
                  <a:lnTo>
                    <a:pt x="841" y="861"/>
                  </a:lnTo>
                  <a:lnTo>
                    <a:pt x="848" y="870"/>
                  </a:lnTo>
                  <a:lnTo>
                    <a:pt x="857" y="877"/>
                  </a:lnTo>
                  <a:lnTo>
                    <a:pt x="857" y="877"/>
                  </a:lnTo>
                  <a:lnTo>
                    <a:pt x="935" y="910"/>
                  </a:lnTo>
                  <a:lnTo>
                    <a:pt x="998" y="940"/>
                  </a:lnTo>
                  <a:lnTo>
                    <a:pt x="1026" y="954"/>
                  </a:lnTo>
                  <a:lnTo>
                    <a:pt x="1051" y="970"/>
                  </a:lnTo>
                  <a:lnTo>
                    <a:pt x="1073" y="986"/>
                  </a:lnTo>
                  <a:lnTo>
                    <a:pt x="1094" y="1005"/>
                  </a:lnTo>
                  <a:lnTo>
                    <a:pt x="1114" y="1026"/>
                  </a:lnTo>
                  <a:lnTo>
                    <a:pt x="1131" y="1051"/>
                  </a:lnTo>
                  <a:lnTo>
                    <a:pt x="1149" y="1079"/>
                  </a:lnTo>
                  <a:lnTo>
                    <a:pt x="1166" y="1112"/>
                  </a:lnTo>
                  <a:lnTo>
                    <a:pt x="1182" y="1149"/>
                  </a:lnTo>
                  <a:lnTo>
                    <a:pt x="1200" y="1193"/>
                  </a:lnTo>
                  <a:lnTo>
                    <a:pt x="1217" y="1242"/>
                  </a:lnTo>
                  <a:lnTo>
                    <a:pt x="1235" y="1299"/>
                  </a:lnTo>
                  <a:lnTo>
                    <a:pt x="1235" y="1299"/>
                  </a:lnTo>
                  <a:lnTo>
                    <a:pt x="1240" y="1318"/>
                  </a:lnTo>
                  <a:lnTo>
                    <a:pt x="1242" y="1336"/>
                  </a:lnTo>
                  <a:lnTo>
                    <a:pt x="1238" y="1351"/>
                  </a:lnTo>
                  <a:lnTo>
                    <a:pt x="1233" y="1365"/>
                  </a:lnTo>
                  <a:lnTo>
                    <a:pt x="1224" y="1379"/>
                  </a:lnTo>
                  <a:lnTo>
                    <a:pt x="1214" y="1390"/>
                  </a:lnTo>
                  <a:lnTo>
                    <a:pt x="1202" y="1401"/>
                  </a:lnTo>
                  <a:lnTo>
                    <a:pt x="1188" y="1408"/>
                  </a:lnTo>
                  <a:lnTo>
                    <a:pt x="1173" y="1413"/>
                  </a:lnTo>
                  <a:lnTo>
                    <a:pt x="1158" y="1416"/>
                  </a:lnTo>
                  <a:lnTo>
                    <a:pt x="1142" y="1416"/>
                  </a:lnTo>
                  <a:lnTo>
                    <a:pt x="1128" y="1413"/>
                  </a:lnTo>
                  <a:lnTo>
                    <a:pt x="1112" y="1408"/>
                  </a:lnTo>
                  <a:lnTo>
                    <a:pt x="1100" y="1399"/>
                  </a:lnTo>
                  <a:lnTo>
                    <a:pt x="1087" y="1386"/>
                  </a:lnTo>
                  <a:lnTo>
                    <a:pt x="1077" y="1371"/>
                  </a:lnTo>
                  <a:lnTo>
                    <a:pt x="1077" y="1371"/>
                  </a:lnTo>
                  <a:lnTo>
                    <a:pt x="1049" y="1316"/>
                  </a:lnTo>
                  <a:lnTo>
                    <a:pt x="1022" y="1269"/>
                  </a:lnTo>
                  <a:lnTo>
                    <a:pt x="998" y="1230"/>
                  </a:lnTo>
                  <a:lnTo>
                    <a:pt x="975" y="1195"/>
                  </a:lnTo>
                  <a:lnTo>
                    <a:pt x="952" y="1167"/>
                  </a:lnTo>
                  <a:lnTo>
                    <a:pt x="928" y="1142"/>
                  </a:lnTo>
                  <a:lnTo>
                    <a:pt x="903" y="1121"/>
                  </a:lnTo>
                  <a:lnTo>
                    <a:pt x="877" y="1104"/>
                  </a:lnTo>
                  <a:lnTo>
                    <a:pt x="847" y="1090"/>
                  </a:lnTo>
                  <a:lnTo>
                    <a:pt x="815" y="1076"/>
                  </a:lnTo>
                  <a:lnTo>
                    <a:pt x="778" y="1061"/>
                  </a:lnTo>
                  <a:lnTo>
                    <a:pt x="738" y="1047"/>
                  </a:lnTo>
                  <a:lnTo>
                    <a:pt x="638" y="1018"/>
                  </a:lnTo>
                  <a:lnTo>
                    <a:pt x="509" y="975"/>
                  </a:lnTo>
                  <a:lnTo>
                    <a:pt x="509" y="975"/>
                  </a:lnTo>
                  <a:lnTo>
                    <a:pt x="494" y="965"/>
                  </a:lnTo>
                  <a:lnTo>
                    <a:pt x="480" y="953"/>
                  </a:lnTo>
                  <a:lnTo>
                    <a:pt x="467" y="940"/>
                  </a:lnTo>
                  <a:lnTo>
                    <a:pt x="458" y="924"/>
                  </a:lnTo>
                  <a:lnTo>
                    <a:pt x="453" y="909"/>
                  </a:lnTo>
                  <a:lnTo>
                    <a:pt x="448" y="893"/>
                  </a:lnTo>
                  <a:lnTo>
                    <a:pt x="446" y="874"/>
                  </a:lnTo>
                  <a:lnTo>
                    <a:pt x="444" y="856"/>
                  </a:lnTo>
                  <a:lnTo>
                    <a:pt x="506" y="517"/>
                  </a:lnTo>
                  <a:lnTo>
                    <a:pt x="506" y="517"/>
                  </a:lnTo>
                  <a:lnTo>
                    <a:pt x="458" y="533"/>
                  </a:lnTo>
                  <a:lnTo>
                    <a:pt x="423" y="545"/>
                  </a:lnTo>
                  <a:lnTo>
                    <a:pt x="409" y="552"/>
                  </a:lnTo>
                  <a:lnTo>
                    <a:pt x="399" y="561"/>
                  </a:lnTo>
                  <a:lnTo>
                    <a:pt x="388" y="570"/>
                  </a:lnTo>
                  <a:lnTo>
                    <a:pt x="381" y="578"/>
                  </a:lnTo>
                  <a:lnTo>
                    <a:pt x="374" y="591"/>
                  </a:lnTo>
                  <a:lnTo>
                    <a:pt x="369" y="605"/>
                  </a:lnTo>
                  <a:lnTo>
                    <a:pt x="365" y="621"/>
                  </a:lnTo>
                  <a:lnTo>
                    <a:pt x="360" y="638"/>
                  </a:lnTo>
                  <a:lnTo>
                    <a:pt x="351" y="686"/>
                  </a:lnTo>
                  <a:lnTo>
                    <a:pt x="341" y="747"/>
                  </a:lnTo>
                  <a:lnTo>
                    <a:pt x="341" y="747"/>
                  </a:lnTo>
                  <a:lnTo>
                    <a:pt x="337" y="759"/>
                  </a:lnTo>
                  <a:lnTo>
                    <a:pt x="332" y="770"/>
                  </a:lnTo>
                  <a:lnTo>
                    <a:pt x="323" y="779"/>
                  </a:lnTo>
                  <a:lnTo>
                    <a:pt x="314" y="786"/>
                  </a:lnTo>
                  <a:lnTo>
                    <a:pt x="302" y="791"/>
                  </a:lnTo>
                  <a:lnTo>
                    <a:pt x="290" y="794"/>
                  </a:lnTo>
                  <a:lnTo>
                    <a:pt x="278" y="796"/>
                  </a:lnTo>
                  <a:lnTo>
                    <a:pt x="265" y="794"/>
                  </a:lnTo>
                  <a:lnTo>
                    <a:pt x="253" y="793"/>
                  </a:lnTo>
                  <a:lnTo>
                    <a:pt x="241" y="787"/>
                  </a:lnTo>
                  <a:lnTo>
                    <a:pt x="230" y="782"/>
                  </a:lnTo>
                  <a:lnTo>
                    <a:pt x="221" y="773"/>
                  </a:lnTo>
                  <a:lnTo>
                    <a:pt x="213" y="763"/>
                  </a:lnTo>
                  <a:lnTo>
                    <a:pt x="207" y="752"/>
                  </a:lnTo>
                  <a:lnTo>
                    <a:pt x="204" y="738"/>
                  </a:lnTo>
                  <a:lnTo>
                    <a:pt x="204" y="722"/>
                  </a:lnTo>
                  <a:lnTo>
                    <a:pt x="204" y="722"/>
                  </a:lnTo>
                  <a:lnTo>
                    <a:pt x="209" y="673"/>
                  </a:lnTo>
                  <a:lnTo>
                    <a:pt x="216" y="629"/>
                  </a:lnTo>
                  <a:lnTo>
                    <a:pt x="223" y="591"/>
                  </a:lnTo>
                  <a:lnTo>
                    <a:pt x="232" y="557"/>
                  </a:lnTo>
                  <a:lnTo>
                    <a:pt x="241" y="527"/>
                  </a:lnTo>
                  <a:lnTo>
                    <a:pt x="253" y="501"/>
                  </a:lnTo>
                  <a:lnTo>
                    <a:pt x="267" y="478"/>
                  </a:lnTo>
                  <a:lnTo>
                    <a:pt x="283" y="459"/>
                  </a:lnTo>
                  <a:lnTo>
                    <a:pt x="302" y="440"/>
                  </a:lnTo>
                  <a:lnTo>
                    <a:pt x="325" y="424"/>
                  </a:lnTo>
                  <a:lnTo>
                    <a:pt x="351" y="408"/>
                  </a:lnTo>
                  <a:lnTo>
                    <a:pt x="381" y="394"/>
                  </a:lnTo>
                  <a:lnTo>
                    <a:pt x="415" y="378"/>
                  </a:lnTo>
                  <a:lnTo>
                    <a:pt x="451" y="364"/>
                  </a:lnTo>
                  <a:lnTo>
                    <a:pt x="543" y="329"/>
                  </a:lnTo>
                  <a:lnTo>
                    <a:pt x="543" y="329"/>
                  </a:lnTo>
                  <a:lnTo>
                    <a:pt x="559" y="325"/>
                  </a:lnTo>
                  <a:lnTo>
                    <a:pt x="578" y="325"/>
                  </a:lnTo>
                  <a:lnTo>
                    <a:pt x="599" y="327"/>
                  </a:lnTo>
                  <a:lnTo>
                    <a:pt x="620" y="331"/>
                  </a:lnTo>
                  <a:lnTo>
                    <a:pt x="660" y="339"/>
                  </a:lnTo>
                  <a:lnTo>
                    <a:pt x="687" y="348"/>
                  </a:lnTo>
                  <a:lnTo>
                    <a:pt x="768" y="491"/>
                  </a:lnTo>
                  <a:lnTo>
                    <a:pt x="817" y="390"/>
                  </a:lnTo>
                  <a:lnTo>
                    <a:pt x="817" y="390"/>
                  </a:lnTo>
                  <a:close/>
                </a:path>
              </a:pathLst>
            </a:custGeom>
            <a:solidFill>
              <a:srgbClr val="100964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5460174" y="805365"/>
              <a:ext cx="342156" cy="284123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100964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4649618" y="755706"/>
              <a:ext cx="267472" cy="362544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solidFill>
              <a:srgbClr val="100964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6457547" y="705391"/>
              <a:ext cx="339036" cy="339036"/>
            </a:xfrm>
            <a:custGeom>
              <a:avLst/>
              <a:gdLst>
                <a:gd name="T0" fmla="*/ 810 w 1799"/>
                <a:gd name="T1" fmla="*/ 30 h 1799"/>
                <a:gd name="T2" fmla="*/ 746 w 1799"/>
                <a:gd name="T3" fmla="*/ 134 h 1799"/>
                <a:gd name="T4" fmla="*/ 764 w 1799"/>
                <a:gd name="T5" fmla="*/ 253 h 1799"/>
                <a:gd name="T6" fmla="*/ 857 w 1799"/>
                <a:gd name="T7" fmla="*/ 353 h 1799"/>
                <a:gd name="T8" fmla="*/ 964 w 1799"/>
                <a:gd name="T9" fmla="*/ 344 h 1799"/>
                <a:gd name="T10" fmla="*/ 1045 w 1799"/>
                <a:gd name="T11" fmla="*/ 230 h 1799"/>
                <a:gd name="T12" fmla="*/ 1047 w 1799"/>
                <a:gd name="T13" fmla="*/ 112 h 1799"/>
                <a:gd name="T14" fmla="*/ 971 w 1799"/>
                <a:gd name="T15" fmla="*/ 18 h 1799"/>
                <a:gd name="T16" fmla="*/ 1003 w 1799"/>
                <a:gd name="T17" fmla="*/ 430 h 1799"/>
                <a:gd name="T18" fmla="*/ 1154 w 1799"/>
                <a:gd name="T19" fmla="*/ 443 h 1799"/>
                <a:gd name="T20" fmla="*/ 1207 w 1799"/>
                <a:gd name="T21" fmla="*/ 495 h 1799"/>
                <a:gd name="T22" fmla="*/ 1221 w 1799"/>
                <a:gd name="T23" fmla="*/ 764 h 1799"/>
                <a:gd name="T24" fmla="*/ 604 w 1799"/>
                <a:gd name="T25" fmla="*/ 778 h 1799"/>
                <a:gd name="T26" fmla="*/ 566 w 1799"/>
                <a:gd name="T27" fmla="*/ 727 h 1799"/>
                <a:gd name="T28" fmla="*/ 606 w 1799"/>
                <a:gd name="T29" fmla="*/ 471 h 1799"/>
                <a:gd name="T30" fmla="*/ 778 w 1799"/>
                <a:gd name="T31" fmla="*/ 418 h 1799"/>
                <a:gd name="T32" fmla="*/ 318 w 1799"/>
                <a:gd name="T33" fmla="*/ 907 h 1799"/>
                <a:gd name="T34" fmla="*/ 214 w 1799"/>
                <a:gd name="T35" fmla="*/ 968 h 1799"/>
                <a:gd name="T36" fmla="*/ 181 w 1799"/>
                <a:gd name="T37" fmla="*/ 1072 h 1799"/>
                <a:gd name="T38" fmla="*/ 228 w 1799"/>
                <a:gd name="T39" fmla="*/ 1205 h 1799"/>
                <a:gd name="T40" fmla="*/ 339 w 1799"/>
                <a:gd name="T41" fmla="*/ 1268 h 1799"/>
                <a:gd name="T42" fmla="*/ 437 w 1799"/>
                <a:gd name="T43" fmla="*/ 1216 h 1799"/>
                <a:gd name="T44" fmla="*/ 492 w 1799"/>
                <a:gd name="T45" fmla="*/ 1084 h 1799"/>
                <a:gd name="T46" fmla="*/ 464 w 1799"/>
                <a:gd name="T47" fmla="*/ 975 h 1799"/>
                <a:gd name="T48" fmla="*/ 365 w 1799"/>
                <a:gd name="T49" fmla="*/ 908 h 1799"/>
                <a:gd name="T50" fmla="*/ 451 w 1799"/>
                <a:gd name="T51" fmla="*/ 1326 h 1799"/>
                <a:gd name="T52" fmla="*/ 623 w 1799"/>
                <a:gd name="T53" fmla="*/ 1369 h 1799"/>
                <a:gd name="T54" fmla="*/ 671 w 1799"/>
                <a:gd name="T55" fmla="*/ 1644 h 1799"/>
                <a:gd name="T56" fmla="*/ 652 w 1799"/>
                <a:gd name="T57" fmla="*/ 1787 h 1799"/>
                <a:gd name="T58" fmla="*/ 35 w 1799"/>
                <a:gd name="T59" fmla="*/ 1795 h 1799"/>
                <a:gd name="T60" fmla="*/ 2 w 1799"/>
                <a:gd name="T61" fmla="*/ 1716 h 1799"/>
                <a:gd name="T62" fmla="*/ 37 w 1799"/>
                <a:gd name="T63" fmla="*/ 1386 h 1799"/>
                <a:gd name="T64" fmla="*/ 205 w 1799"/>
                <a:gd name="T65" fmla="*/ 1325 h 1799"/>
                <a:gd name="T66" fmla="*/ 857 w 1799"/>
                <a:gd name="T67" fmla="*/ 907 h 1799"/>
                <a:gd name="T68" fmla="*/ 899 w 1799"/>
                <a:gd name="T69" fmla="*/ 864 h 1799"/>
                <a:gd name="T70" fmla="*/ 941 w 1799"/>
                <a:gd name="T71" fmla="*/ 898 h 1799"/>
                <a:gd name="T72" fmla="*/ 1122 w 1799"/>
                <a:gd name="T73" fmla="*/ 1202 h 1799"/>
                <a:gd name="T74" fmla="*/ 1101 w 1799"/>
                <a:gd name="T75" fmla="*/ 1251 h 1799"/>
                <a:gd name="T76" fmla="*/ 738 w 1799"/>
                <a:gd name="T77" fmla="*/ 1249 h 1799"/>
                <a:gd name="T78" fmla="*/ 680 w 1799"/>
                <a:gd name="T79" fmla="*/ 1233 h 1799"/>
                <a:gd name="T80" fmla="*/ 688 w 1799"/>
                <a:gd name="T81" fmla="*/ 1181 h 1799"/>
                <a:gd name="T82" fmla="*/ 1430 w 1799"/>
                <a:gd name="T83" fmla="*/ 910 h 1799"/>
                <a:gd name="T84" fmla="*/ 1333 w 1799"/>
                <a:gd name="T85" fmla="*/ 980 h 1799"/>
                <a:gd name="T86" fmla="*/ 1309 w 1799"/>
                <a:gd name="T87" fmla="*/ 1089 h 1799"/>
                <a:gd name="T88" fmla="*/ 1367 w 1799"/>
                <a:gd name="T89" fmla="*/ 1219 h 1799"/>
                <a:gd name="T90" fmla="*/ 1467 w 1799"/>
                <a:gd name="T91" fmla="*/ 1268 h 1799"/>
                <a:gd name="T92" fmla="*/ 1576 w 1799"/>
                <a:gd name="T93" fmla="*/ 1202 h 1799"/>
                <a:gd name="T94" fmla="*/ 1620 w 1799"/>
                <a:gd name="T95" fmla="*/ 1066 h 1799"/>
                <a:gd name="T96" fmla="*/ 1583 w 1799"/>
                <a:gd name="T97" fmla="*/ 963 h 1799"/>
                <a:gd name="T98" fmla="*/ 1477 w 1799"/>
                <a:gd name="T99" fmla="*/ 907 h 1799"/>
                <a:gd name="T100" fmla="*/ 1586 w 1799"/>
                <a:gd name="T101" fmla="*/ 1325 h 1799"/>
                <a:gd name="T102" fmla="*/ 1758 w 1799"/>
                <a:gd name="T103" fmla="*/ 1377 h 1799"/>
                <a:gd name="T104" fmla="*/ 1799 w 1799"/>
                <a:gd name="T105" fmla="*/ 1681 h 1799"/>
                <a:gd name="T106" fmla="*/ 1772 w 1799"/>
                <a:gd name="T107" fmla="*/ 1792 h 1799"/>
                <a:gd name="T108" fmla="*/ 1156 w 1799"/>
                <a:gd name="T109" fmla="*/ 1792 h 1799"/>
                <a:gd name="T110" fmla="*/ 1128 w 1799"/>
                <a:gd name="T111" fmla="*/ 1681 h 1799"/>
                <a:gd name="T112" fmla="*/ 1170 w 1799"/>
                <a:gd name="T113" fmla="*/ 1377 h 1799"/>
                <a:gd name="T114" fmla="*/ 1342 w 1799"/>
                <a:gd name="T115" fmla="*/ 1325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9" h="1799">
                  <a:moveTo>
                    <a:pt x="898" y="0"/>
                  </a:moveTo>
                  <a:lnTo>
                    <a:pt x="898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9"/>
                  </a:lnTo>
                  <a:lnTo>
                    <a:pt x="836" y="14"/>
                  </a:lnTo>
                  <a:lnTo>
                    <a:pt x="824" y="21"/>
                  </a:lnTo>
                  <a:lnTo>
                    <a:pt x="810" y="30"/>
                  </a:lnTo>
                  <a:lnTo>
                    <a:pt x="799" y="39"/>
                  </a:lnTo>
                  <a:lnTo>
                    <a:pt x="787" y="51"/>
                  </a:lnTo>
                  <a:lnTo>
                    <a:pt x="778" y="61"/>
                  </a:lnTo>
                  <a:lnTo>
                    <a:pt x="769" y="76"/>
                  </a:lnTo>
                  <a:lnTo>
                    <a:pt x="761" y="88"/>
                  </a:lnTo>
                  <a:lnTo>
                    <a:pt x="755" y="104"/>
                  </a:lnTo>
                  <a:lnTo>
                    <a:pt x="750" y="118"/>
                  </a:lnTo>
                  <a:lnTo>
                    <a:pt x="746" y="134"/>
                  </a:lnTo>
                  <a:lnTo>
                    <a:pt x="745" y="149"/>
                  </a:lnTo>
                  <a:lnTo>
                    <a:pt x="745" y="167"/>
                  </a:lnTo>
                  <a:lnTo>
                    <a:pt x="745" y="167"/>
                  </a:lnTo>
                  <a:lnTo>
                    <a:pt x="745" y="184"/>
                  </a:lnTo>
                  <a:lnTo>
                    <a:pt x="748" y="202"/>
                  </a:lnTo>
                  <a:lnTo>
                    <a:pt x="752" y="218"/>
                  </a:lnTo>
                  <a:lnTo>
                    <a:pt x="757" y="235"/>
                  </a:lnTo>
                  <a:lnTo>
                    <a:pt x="764" y="253"/>
                  </a:lnTo>
                  <a:lnTo>
                    <a:pt x="773" y="269"/>
                  </a:lnTo>
                  <a:lnTo>
                    <a:pt x="782" y="285"/>
                  </a:lnTo>
                  <a:lnTo>
                    <a:pt x="792" y="300"/>
                  </a:lnTo>
                  <a:lnTo>
                    <a:pt x="803" y="313"/>
                  </a:lnTo>
                  <a:lnTo>
                    <a:pt x="815" y="325"/>
                  </a:lnTo>
                  <a:lnTo>
                    <a:pt x="829" y="337"/>
                  </a:lnTo>
                  <a:lnTo>
                    <a:pt x="843" y="346"/>
                  </a:lnTo>
                  <a:lnTo>
                    <a:pt x="857" y="353"/>
                  </a:lnTo>
                  <a:lnTo>
                    <a:pt x="871" y="358"/>
                  </a:lnTo>
                  <a:lnTo>
                    <a:pt x="887" y="362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19" y="362"/>
                  </a:lnTo>
                  <a:lnTo>
                    <a:pt x="934" y="358"/>
                  </a:lnTo>
                  <a:lnTo>
                    <a:pt x="950" y="351"/>
                  </a:lnTo>
                  <a:lnTo>
                    <a:pt x="964" y="344"/>
                  </a:lnTo>
                  <a:lnTo>
                    <a:pt x="977" y="334"/>
                  </a:lnTo>
                  <a:lnTo>
                    <a:pt x="989" y="321"/>
                  </a:lnTo>
                  <a:lnTo>
                    <a:pt x="1001" y="309"/>
                  </a:lnTo>
                  <a:lnTo>
                    <a:pt x="1012" y="295"/>
                  </a:lnTo>
                  <a:lnTo>
                    <a:pt x="1022" y="279"/>
                  </a:lnTo>
                  <a:lnTo>
                    <a:pt x="1031" y="264"/>
                  </a:lnTo>
                  <a:lnTo>
                    <a:pt x="1038" y="248"/>
                  </a:lnTo>
                  <a:lnTo>
                    <a:pt x="1045" y="230"/>
                  </a:lnTo>
                  <a:lnTo>
                    <a:pt x="1049" y="213"/>
                  </a:lnTo>
                  <a:lnTo>
                    <a:pt x="1052" y="195"/>
                  </a:lnTo>
                  <a:lnTo>
                    <a:pt x="1056" y="177"/>
                  </a:lnTo>
                  <a:lnTo>
                    <a:pt x="1056" y="160"/>
                  </a:lnTo>
                  <a:lnTo>
                    <a:pt x="1056" y="160"/>
                  </a:lnTo>
                  <a:lnTo>
                    <a:pt x="1054" y="144"/>
                  </a:lnTo>
                  <a:lnTo>
                    <a:pt x="1052" y="128"/>
                  </a:lnTo>
                  <a:lnTo>
                    <a:pt x="1047" y="112"/>
                  </a:lnTo>
                  <a:lnTo>
                    <a:pt x="1042" y="97"/>
                  </a:lnTo>
                  <a:lnTo>
                    <a:pt x="1035" y="83"/>
                  </a:lnTo>
                  <a:lnTo>
                    <a:pt x="1028" y="70"/>
                  </a:lnTo>
                  <a:lnTo>
                    <a:pt x="1019" y="58"/>
                  </a:lnTo>
                  <a:lnTo>
                    <a:pt x="1008" y="46"/>
                  </a:lnTo>
                  <a:lnTo>
                    <a:pt x="996" y="35"/>
                  </a:lnTo>
                  <a:lnTo>
                    <a:pt x="984" y="26"/>
                  </a:lnTo>
                  <a:lnTo>
                    <a:pt x="971" y="18"/>
                  </a:lnTo>
                  <a:lnTo>
                    <a:pt x="957" y="12"/>
                  </a:lnTo>
                  <a:lnTo>
                    <a:pt x="943" y="7"/>
                  </a:lnTo>
                  <a:lnTo>
                    <a:pt x="927" y="4"/>
                  </a:lnTo>
                  <a:lnTo>
                    <a:pt x="913" y="0"/>
                  </a:lnTo>
                  <a:lnTo>
                    <a:pt x="898" y="0"/>
                  </a:lnTo>
                  <a:lnTo>
                    <a:pt x="898" y="0"/>
                  </a:lnTo>
                  <a:close/>
                  <a:moveTo>
                    <a:pt x="899" y="576"/>
                  </a:moveTo>
                  <a:lnTo>
                    <a:pt x="1003" y="430"/>
                  </a:lnTo>
                  <a:lnTo>
                    <a:pt x="1003" y="430"/>
                  </a:lnTo>
                  <a:lnTo>
                    <a:pt x="1008" y="425"/>
                  </a:lnTo>
                  <a:lnTo>
                    <a:pt x="1015" y="420"/>
                  </a:lnTo>
                  <a:lnTo>
                    <a:pt x="1022" y="418"/>
                  </a:lnTo>
                  <a:lnTo>
                    <a:pt x="1029" y="418"/>
                  </a:lnTo>
                  <a:lnTo>
                    <a:pt x="1140" y="439"/>
                  </a:lnTo>
                  <a:lnTo>
                    <a:pt x="1140" y="439"/>
                  </a:lnTo>
                  <a:lnTo>
                    <a:pt x="1154" y="443"/>
                  </a:lnTo>
                  <a:lnTo>
                    <a:pt x="1166" y="448"/>
                  </a:lnTo>
                  <a:lnTo>
                    <a:pt x="1177" y="455"/>
                  </a:lnTo>
                  <a:lnTo>
                    <a:pt x="1186" y="462"/>
                  </a:lnTo>
                  <a:lnTo>
                    <a:pt x="1194" y="471"/>
                  </a:lnTo>
                  <a:lnTo>
                    <a:pt x="1200" y="480"/>
                  </a:lnTo>
                  <a:lnTo>
                    <a:pt x="1203" y="488"/>
                  </a:lnTo>
                  <a:lnTo>
                    <a:pt x="1207" y="495"/>
                  </a:lnTo>
                  <a:lnTo>
                    <a:pt x="1207" y="495"/>
                  </a:lnTo>
                  <a:lnTo>
                    <a:pt x="1224" y="631"/>
                  </a:lnTo>
                  <a:lnTo>
                    <a:pt x="1230" y="682"/>
                  </a:lnTo>
                  <a:lnTo>
                    <a:pt x="1235" y="727"/>
                  </a:lnTo>
                  <a:lnTo>
                    <a:pt x="1235" y="727"/>
                  </a:lnTo>
                  <a:lnTo>
                    <a:pt x="1233" y="738"/>
                  </a:lnTo>
                  <a:lnTo>
                    <a:pt x="1231" y="747"/>
                  </a:lnTo>
                  <a:lnTo>
                    <a:pt x="1228" y="757"/>
                  </a:lnTo>
                  <a:lnTo>
                    <a:pt x="1221" y="764"/>
                  </a:lnTo>
                  <a:lnTo>
                    <a:pt x="1221" y="764"/>
                  </a:lnTo>
                  <a:lnTo>
                    <a:pt x="1214" y="771"/>
                  </a:lnTo>
                  <a:lnTo>
                    <a:pt x="1205" y="777"/>
                  </a:lnTo>
                  <a:lnTo>
                    <a:pt x="1194" y="778"/>
                  </a:lnTo>
                  <a:lnTo>
                    <a:pt x="1186" y="780"/>
                  </a:lnTo>
                  <a:lnTo>
                    <a:pt x="615" y="780"/>
                  </a:lnTo>
                  <a:lnTo>
                    <a:pt x="615" y="780"/>
                  </a:lnTo>
                  <a:lnTo>
                    <a:pt x="604" y="778"/>
                  </a:lnTo>
                  <a:lnTo>
                    <a:pt x="595" y="777"/>
                  </a:lnTo>
                  <a:lnTo>
                    <a:pt x="587" y="771"/>
                  </a:lnTo>
                  <a:lnTo>
                    <a:pt x="580" y="764"/>
                  </a:lnTo>
                  <a:lnTo>
                    <a:pt x="580" y="764"/>
                  </a:lnTo>
                  <a:lnTo>
                    <a:pt x="573" y="757"/>
                  </a:lnTo>
                  <a:lnTo>
                    <a:pt x="569" y="747"/>
                  </a:lnTo>
                  <a:lnTo>
                    <a:pt x="566" y="738"/>
                  </a:lnTo>
                  <a:lnTo>
                    <a:pt x="566" y="727"/>
                  </a:lnTo>
                  <a:lnTo>
                    <a:pt x="566" y="727"/>
                  </a:lnTo>
                  <a:lnTo>
                    <a:pt x="569" y="682"/>
                  </a:lnTo>
                  <a:lnTo>
                    <a:pt x="576" y="631"/>
                  </a:lnTo>
                  <a:lnTo>
                    <a:pt x="594" y="495"/>
                  </a:lnTo>
                  <a:lnTo>
                    <a:pt x="594" y="495"/>
                  </a:lnTo>
                  <a:lnTo>
                    <a:pt x="595" y="488"/>
                  </a:lnTo>
                  <a:lnTo>
                    <a:pt x="599" y="480"/>
                  </a:lnTo>
                  <a:lnTo>
                    <a:pt x="606" y="471"/>
                  </a:lnTo>
                  <a:lnTo>
                    <a:pt x="613" y="462"/>
                  </a:lnTo>
                  <a:lnTo>
                    <a:pt x="622" y="455"/>
                  </a:lnTo>
                  <a:lnTo>
                    <a:pt x="632" y="448"/>
                  </a:lnTo>
                  <a:lnTo>
                    <a:pt x="645" y="443"/>
                  </a:lnTo>
                  <a:lnTo>
                    <a:pt x="659" y="439"/>
                  </a:lnTo>
                  <a:lnTo>
                    <a:pt x="769" y="418"/>
                  </a:lnTo>
                  <a:lnTo>
                    <a:pt x="769" y="418"/>
                  </a:lnTo>
                  <a:lnTo>
                    <a:pt x="778" y="418"/>
                  </a:lnTo>
                  <a:lnTo>
                    <a:pt x="785" y="420"/>
                  </a:lnTo>
                  <a:lnTo>
                    <a:pt x="790" y="425"/>
                  </a:lnTo>
                  <a:lnTo>
                    <a:pt x="796" y="430"/>
                  </a:lnTo>
                  <a:lnTo>
                    <a:pt x="899" y="576"/>
                  </a:lnTo>
                  <a:lnTo>
                    <a:pt x="899" y="576"/>
                  </a:lnTo>
                  <a:close/>
                  <a:moveTo>
                    <a:pt x="334" y="907"/>
                  </a:moveTo>
                  <a:lnTo>
                    <a:pt x="334" y="907"/>
                  </a:lnTo>
                  <a:lnTo>
                    <a:pt x="318" y="907"/>
                  </a:lnTo>
                  <a:lnTo>
                    <a:pt x="302" y="910"/>
                  </a:lnTo>
                  <a:lnTo>
                    <a:pt x="286" y="914"/>
                  </a:lnTo>
                  <a:lnTo>
                    <a:pt x="272" y="921"/>
                  </a:lnTo>
                  <a:lnTo>
                    <a:pt x="260" y="928"/>
                  </a:lnTo>
                  <a:lnTo>
                    <a:pt x="246" y="935"/>
                  </a:lnTo>
                  <a:lnTo>
                    <a:pt x="235" y="945"/>
                  </a:lnTo>
                  <a:lnTo>
                    <a:pt x="223" y="956"/>
                  </a:lnTo>
                  <a:lnTo>
                    <a:pt x="214" y="968"/>
                  </a:lnTo>
                  <a:lnTo>
                    <a:pt x="205" y="980"/>
                  </a:lnTo>
                  <a:lnTo>
                    <a:pt x="198" y="994"/>
                  </a:lnTo>
                  <a:lnTo>
                    <a:pt x="191" y="1008"/>
                  </a:lnTo>
                  <a:lnTo>
                    <a:pt x="186" y="1024"/>
                  </a:lnTo>
                  <a:lnTo>
                    <a:pt x="183" y="1040"/>
                  </a:lnTo>
                  <a:lnTo>
                    <a:pt x="181" y="1056"/>
                  </a:lnTo>
                  <a:lnTo>
                    <a:pt x="181" y="1072"/>
                  </a:lnTo>
                  <a:lnTo>
                    <a:pt x="181" y="1072"/>
                  </a:lnTo>
                  <a:lnTo>
                    <a:pt x="181" y="1089"/>
                  </a:lnTo>
                  <a:lnTo>
                    <a:pt x="184" y="1107"/>
                  </a:lnTo>
                  <a:lnTo>
                    <a:pt x="188" y="1124"/>
                  </a:lnTo>
                  <a:lnTo>
                    <a:pt x="193" y="1142"/>
                  </a:lnTo>
                  <a:lnTo>
                    <a:pt x="200" y="1158"/>
                  </a:lnTo>
                  <a:lnTo>
                    <a:pt x="209" y="1175"/>
                  </a:lnTo>
                  <a:lnTo>
                    <a:pt x="218" y="1191"/>
                  </a:lnTo>
                  <a:lnTo>
                    <a:pt x="228" y="1205"/>
                  </a:lnTo>
                  <a:lnTo>
                    <a:pt x="239" y="1219"/>
                  </a:lnTo>
                  <a:lnTo>
                    <a:pt x="251" y="1232"/>
                  </a:lnTo>
                  <a:lnTo>
                    <a:pt x="265" y="1242"/>
                  </a:lnTo>
                  <a:lnTo>
                    <a:pt x="279" y="1253"/>
                  </a:lnTo>
                  <a:lnTo>
                    <a:pt x="293" y="1260"/>
                  </a:lnTo>
                  <a:lnTo>
                    <a:pt x="307" y="1265"/>
                  </a:lnTo>
                  <a:lnTo>
                    <a:pt x="323" y="1268"/>
                  </a:lnTo>
                  <a:lnTo>
                    <a:pt x="339" y="1268"/>
                  </a:lnTo>
                  <a:lnTo>
                    <a:pt x="339" y="1268"/>
                  </a:lnTo>
                  <a:lnTo>
                    <a:pt x="355" y="1268"/>
                  </a:lnTo>
                  <a:lnTo>
                    <a:pt x="370" y="1263"/>
                  </a:lnTo>
                  <a:lnTo>
                    <a:pt x="386" y="1258"/>
                  </a:lnTo>
                  <a:lnTo>
                    <a:pt x="400" y="1249"/>
                  </a:lnTo>
                  <a:lnTo>
                    <a:pt x="413" y="1240"/>
                  </a:lnTo>
                  <a:lnTo>
                    <a:pt x="427" y="1228"/>
                  </a:lnTo>
                  <a:lnTo>
                    <a:pt x="437" y="1216"/>
                  </a:lnTo>
                  <a:lnTo>
                    <a:pt x="448" y="1202"/>
                  </a:lnTo>
                  <a:lnTo>
                    <a:pt x="458" y="1186"/>
                  </a:lnTo>
                  <a:lnTo>
                    <a:pt x="467" y="1170"/>
                  </a:lnTo>
                  <a:lnTo>
                    <a:pt x="474" y="1152"/>
                  </a:lnTo>
                  <a:lnTo>
                    <a:pt x="481" y="1137"/>
                  </a:lnTo>
                  <a:lnTo>
                    <a:pt x="486" y="1119"/>
                  </a:lnTo>
                  <a:lnTo>
                    <a:pt x="490" y="1102"/>
                  </a:lnTo>
                  <a:lnTo>
                    <a:pt x="492" y="1084"/>
                  </a:lnTo>
                  <a:lnTo>
                    <a:pt x="492" y="1066"/>
                  </a:lnTo>
                  <a:lnTo>
                    <a:pt x="492" y="1066"/>
                  </a:lnTo>
                  <a:lnTo>
                    <a:pt x="490" y="1049"/>
                  </a:lnTo>
                  <a:lnTo>
                    <a:pt x="488" y="1033"/>
                  </a:lnTo>
                  <a:lnTo>
                    <a:pt x="485" y="1017"/>
                  </a:lnTo>
                  <a:lnTo>
                    <a:pt x="478" y="1003"/>
                  </a:lnTo>
                  <a:lnTo>
                    <a:pt x="471" y="989"/>
                  </a:lnTo>
                  <a:lnTo>
                    <a:pt x="464" y="975"/>
                  </a:lnTo>
                  <a:lnTo>
                    <a:pt x="455" y="963"/>
                  </a:lnTo>
                  <a:lnTo>
                    <a:pt x="444" y="952"/>
                  </a:lnTo>
                  <a:lnTo>
                    <a:pt x="432" y="942"/>
                  </a:lnTo>
                  <a:lnTo>
                    <a:pt x="421" y="931"/>
                  </a:lnTo>
                  <a:lnTo>
                    <a:pt x="407" y="924"/>
                  </a:lnTo>
                  <a:lnTo>
                    <a:pt x="393" y="917"/>
                  </a:lnTo>
                  <a:lnTo>
                    <a:pt x="379" y="912"/>
                  </a:lnTo>
                  <a:lnTo>
                    <a:pt x="365" y="908"/>
                  </a:lnTo>
                  <a:lnTo>
                    <a:pt x="349" y="907"/>
                  </a:lnTo>
                  <a:lnTo>
                    <a:pt x="334" y="907"/>
                  </a:lnTo>
                  <a:lnTo>
                    <a:pt x="334" y="907"/>
                  </a:lnTo>
                  <a:close/>
                  <a:moveTo>
                    <a:pt x="335" y="1481"/>
                  </a:moveTo>
                  <a:lnTo>
                    <a:pt x="439" y="1337"/>
                  </a:lnTo>
                  <a:lnTo>
                    <a:pt x="439" y="1337"/>
                  </a:lnTo>
                  <a:lnTo>
                    <a:pt x="444" y="1330"/>
                  </a:lnTo>
                  <a:lnTo>
                    <a:pt x="451" y="1326"/>
                  </a:lnTo>
                  <a:lnTo>
                    <a:pt x="458" y="1325"/>
                  </a:lnTo>
                  <a:lnTo>
                    <a:pt x="465" y="1325"/>
                  </a:lnTo>
                  <a:lnTo>
                    <a:pt x="576" y="1344"/>
                  </a:lnTo>
                  <a:lnTo>
                    <a:pt x="576" y="1344"/>
                  </a:lnTo>
                  <a:lnTo>
                    <a:pt x="590" y="1347"/>
                  </a:lnTo>
                  <a:lnTo>
                    <a:pt x="602" y="1353"/>
                  </a:lnTo>
                  <a:lnTo>
                    <a:pt x="613" y="1360"/>
                  </a:lnTo>
                  <a:lnTo>
                    <a:pt x="623" y="1369"/>
                  </a:lnTo>
                  <a:lnTo>
                    <a:pt x="631" y="1377"/>
                  </a:lnTo>
                  <a:lnTo>
                    <a:pt x="636" y="1386"/>
                  </a:lnTo>
                  <a:lnTo>
                    <a:pt x="639" y="1393"/>
                  </a:lnTo>
                  <a:lnTo>
                    <a:pt x="643" y="1402"/>
                  </a:lnTo>
                  <a:lnTo>
                    <a:pt x="643" y="1402"/>
                  </a:lnTo>
                  <a:lnTo>
                    <a:pt x="659" y="1520"/>
                  </a:lnTo>
                  <a:lnTo>
                    <a:pt x="667" y="1607"/>
                  </a:lnTo>
                  <a:lnTo>
                    <a:pt x="671" y="1644"/>
                  </a:lnTo>
                  <a:lnTo>
                    <a:pt x="671" y="1681"/>
                  </a:lnTo>
                  <a:lnTo>
                    <a:pt x="671" y="1716"/>
                  </a:lnTo>
                  <a:lnTo>
                    <a:pt x="667" y="1755"/>
                  </a:lnTo>
                  <a:lnTo>
                    <a:pt x="667" y="1755"/>
                  </a:lnTo>
                  <a:lnTo>
                    <a:pt x="666" y="1764"/>
                  </a:lnTo>
                  <a:lnTo>
                    <a:pt x="662" y="1773"/>
                  </a:lnTo>
                  <a:lnTo>
                    <a:pt x="657" y="1780"/>
                  </a:lnTo>
                  <a:lnTo>
                    <a:pt x="652" y="1787"/>
                  </a:lnTo>
                  <a:lnTo>
                    <a:pt x="645" y="1792"/>
                  </a:lnTo>
                  <a:lnTo>
                    <a:pt x="636" y="1795"/>
                  </a:lnTo>
                  <a:lnTo>
                    <a:pt x="627" y="1799"/>
                  </a:lnTo>
                  <a:lnTo>
                    <a:pt x="618" y="1799"/>
                  </a:lnTo>
                  <a:lnTo>
                    <a:pt x="54" y="1799"/>
                  </a:lnTo>
                  <a:lnTo>
                    <a:pt x="54" y="1799"/>
                  </a:lnTo>
                  <a:lnTo>
                    <a:pt x="44" y="1799"/>
                  </a:lnTo>
                  <a:lnTo>
                    <a:pt x="35" y="1795"/>
                  </a:lnTo>
                  <a:lnTo>
                    <a:pt x="28" y="1792"/>
                  </a:lnTo>
                  <a:lnTo>
                    <a:pt x="21" y="1787"/>
                  </a:lnTo>
                  <a:lnTo>
                    <a:pt x="14" y="1780"/>
                  </a:lnTo>
                  <a:lnTo>
                    <a:pt x="10" y="1773"/>
                  </a:lnTo>
                  <a:lnTo>
                    <a:pt x="7" y="1764"/>
                  </a:lnTo>
                  <a:lnTo>
                    <a:pt x="5" y="1755"/>
                  </a:lnTo>
                  <a:lnTo>
                    <a:pt x="5" y="1755"/>
                  </a:lnTo>
                  <a:lnTo>
                    <a:pt x="2" y="1716"/>
                  </a:lnTo>
                  <a:lnTo>
                    <a:pt x="0" y="1681"/>
                  </a:lnTo>
                  <a:lnTo>
                    <a:pt x="2" y="1644"/>
                  </a:lnTo>
                  <a:lnTo>
                    <a:pt x="3" y="1607"/>
                  </a:lnTo>
                  <a:lnTo>
                    <a:pt x="14" y="1520"/>
                  </a:lnTo>
                  <a:lnTo>
                    <a:pt x="30" y="1402"/>
                  </a:lnTo>
                  <a:lnTo>
                    <a:pt x="30" y="1402"/>
                  </a:lnTo>
                  <a:lnTo>
                    <a:pt x="31" y="1393"/>
                  </a:lnTo>
                  <a:lnTo>
                    <a:pt x="37" y="1386"/>
                  </a:lnTo>
                  <a:lnTo>
                    <a:pt x="42" y="1377"/>
                  </a:lnTo>
                  <a:lnTo>
                    <a:pt x="49" y="1369"/>
                  </a:lnTo>
                  <a:lnTo>
                    <a:pt x="58" y="1360"/>
                  </a:lnTo>
                  <a:lnTo>
                    <a:pt x="68" y="1353"/>
                  </a:lnTo>
                  <a:lnTo>
                    <a:pt x="81" y="1347"/>
                  </a:lnTo>
                  <a:lnTo>
                    <a:pt x="95" y="1344"/>
                  </a:lnTo>
                  <a:lnTo>
                    <a:pt x="205" y="1325"/>
                  </a:lnTo>
                  <a:lnTo>
                    <a:pt x="205" y="1325"/>
                  </a:lnTo>
                  <a:lnTo>
                    <a:pt x="214" y="1325"/>
                  </a:lnTo>
                  <a:lnTo>
                    <a:pt x="221" y="1326"/>
                  </a:lnTo>
                  <a:lnTo>
                    <a:pt x="226" y="1330"/>
                  </a:lnTo>
                  <a:lnTo>
                    <a:pt x="232" y="1337"/>
                  </a:lnTo>
                  <a:lnTo>
                    <a:pt x="335" y="1481"/>
                  </a:lnTo>
                  <a:lnTo>
                    <a:pt x="335" y="1481"/>
                  </a:lnTo>
                  <a:close/>
                  <a:moveTo>
                    <a:pt x="857" y="907"/>
                  </a:moveTo>
                  <a:lnTo>
                    <a:pt x="857" y="907"/>
                  </a:lnTo>
                  <a:lnTo>
                    <a:pt x="859" y="898"/>
                  </a:lnTo>
                  <a:lnTo>
                    <a:pt x="861" y="889"/>
                  </a:lnTo>
                  <a:lnTo>
                    <a:pt x="864" y="882"/>
                  </a:lnTo>
                  <a:lnTo>
                    <a:pt x="869" y="877"/>
                  </a:lnTo>
                  <a:lnTo>
                    <a:pt x="876" y="871"/>
                  </a:lnTo>
                  <a:lnTo>
                    <a:pt x="883" y="866"/>
                  </a:lnTo>
                  <a:lnTo>
                    <a:pt x="891" y="864"/>
                  </a:lnTo>
                  <a:lnTo>
                    <a:pt x="899" y="864"/>
                  </a:lnTo>
                  <a:lnTo>
                    <a:pt x="899" y="864"/>
                  </a:lnTo>
                  <a:lnTo>
                    <a:pt x="908" y="864"/>
                  </a:lnTo>
                  <a:lnTo>
                    <a:pt x="917" y="866"/>
                  </a:lnTo>
                  <a:lnTo>
                    <a:pt x="924" y="871"/>
                  </a:lnTo>
                  <a:lnTo>
                    <a:pt x="929" y="877"/>
                  </a:lnTo>
                  <a:lnTo>
                    <a:pt x="934" y="882"/>
                  </a:lnTo>
                  <a:lnTo>
                    <a:pt x="938" y="889"/>
                  </a:lnTo>
                  <a:lnTo>
                    <a:pt x="941" y="898"/>
                  </a:lnTo>
                  <a:lnTo>
                    <a:pt x="941" y="907"/>
                  </a:lnTo>
                  <a:lnTo>
                    <a:pt x="941" y="1082"/>
                  </a:lnTo>
                  <a:lnTo>
                    <a:pt x="1103" y="1175"/>
                  </a:lnTo>
                  <a:lnTo>
                    <a:pt x="1103" y="1175"/>
                  </a:lnTo>
                  <a:lnTo>
                    <a:pt x="1110" y="1181"/>
                  </a:lnTo>
                  <a:lnTo>
                    <a:pt x="1115" y="1188"/>
                  </a:lnTo>
                  <a:lnTo>
                    <a:pt x="1121" y="1195"/>
                  </a:lnTo>
                  <a:lnTo>
                    <a:pt x="1122" y="1202"/>
                  </a:lnTo>
                  <a:lnTo>
                    <a:pt x="1124" y="1209"/>
                  </a:lnTo>
                  <a:lnTo>
                    <a:pt x="1124" y="1217"/>
                  </a:lnTo>
                  <a:lnTo>
                    <a:pt x="1122" y="1226"/>
                  </a:lnTo>
                  <a:lnTo>
                    <a:pt x="1119" y="1233"/>
                  </a:lnTo>
                  <a:lnTo>
                    <a:pt x="1119" y="1233"/>
                  </a:lnTo>
                  <a:lnTo>
                    <a:pt x="1114" y="1240"/>
                  </a:lnTo>
                  <a:lnTo>
                    <a:pt x="1108" y="1246"/>
                  </a:lnTo>
                  <a:lnTo>
                    <a:pt x="1101" y="1251"/>
                  </a:lnTo>
                  <a:lnTo>
                    <a:pt x="1094" y="1253"/>
                  </a:lnTo>
                  <a:lnTo>
                    <a:pt x="1086" y="1254"/>
                  </a:lnTo>
                  <a:lnTo>
                    <a:pt x="1077" y="1254"/>
                  </a:lnTo>
                  <a:lnTo>
                    <a:pt x="1070" y="1253"/>
                  </a:lnTo>
                  <a:lnTo>
                    <a:pt x="1061" y="1249"/>
                  </a:lnTo>
                  <a:lnTo>
                    <a:pt x="899" y="1156"/>
                  </a:lnTo>
                  <a:lnTo>
                    <a:pt x="738" y="1249"/>
                  </a:lnTo>
                  <a:lnTo>
                    <a:pt x="738" y="1249"/>
                  </a:lnTo>
                  <a:lnTo>
                    <a:pt x="731" y="1253"/>
                  </a:lnTo>
                  <a:lnTo>
                    <a:pt x="722" y="1254"/>
                  </a:lnTo>
                  <a:lnTo>
                    <a:pt x="715" y="1254"/>
                  </a:lnTo>
                  <a:lnTo>
                    <a:pt x="706" y="1253"/>
                  </a:lnTo>
                  <a:lnTo>
                    <a:pt x="699" y="1251"/>
                  </a:lnTo>
                  <a:lnTo>
                    <a:pt x="692" y="1246"/>
                  </a:lnTo>
                  <a:lnTo>
                    <a:pt x="685" y="1240"/>
                  </a:lnTo>
                  <a:lnTo>
                    <a:pt x="680" y="1233"/>
                  </a:lnTo>
                  <a:lnTo>
                    <a:pt x="680" y="1233"/>
                  </a:lnTo>
                  <a:lnTo>
                    <a:pt x="676" y="1226"/>
                  </a:lnTo>
                  <a:lnTo>
                    <a:pt x="674" y="1217"/>
                  </a:lnTo>
                  <a:lnTo>
                    <a:pt x="674" y="1209"/>
                  </a:lnTo>
                  <a:lnTo>
                    <a:pt x="676" y="1202"/>
                  </a:lnTo>
                  <a:lnTo>
                    <a:pt x="680" y="1195"/>
                  </a:lnTo>
                  <a:lnTo>
                    <a:pt x="683" y="1188"/>
                  </a:lnTo>
                  <a:lnTo>
                    <a:pt x="688" y="1181"/>
                  </a:lnTo>
                  <a:lnTo>
                    <a:pt x="696" y="1175"/>
                  </a:lnTo>
                  <a:lnTo>
                    <a:pt x="857" y="1082"/>
                  </a:lnTo>
                  <a:lnTo>
                    <a:pt x="857" y="907"/>
                  </a:lnTo>
                  <a:lnTo>
                    <a:pt x="857" y="907"/>
                  </a:lnTo>
                  <a:close/>
                  <a:moveTo>
                    <a:pt x="1461" y="907"/>
                  </a:moveTo>
                  <a:lnTo>
                    <a:pt x="1461" y="907"/>
                  </a:lnTo>
                  <a:lnTo>
                    <a:pt x="1444" y="907"/>
                  </a:lnTo>
                  <a:lnTo>
                    <a:pt x="1430" y="910"/>
                  </a:lnTo>
                  <a:lnTo>
                    <a:pt x="1414" y="914"/>
                  </a:lnTo>
                  <a:lnTo>
                    <a:pt x="1400" y="921"/>
                  </a:lnTo>
                  <a:lnTo>
                    <a:pt x="1386" y="928"/>
                  </a:lnTo>
                  <a:lnTo>
                    <a:pt x="1374" y="935"/>
                  </a:lnTo>
                  <a:lnTo>
                    <a:pt x="1361" y="945"/>
                  </a:lnTo>
                  <a:lnTo>
                    <a:pt x="1351" y="956"/>
                  </a:lnTo>
                  <a:lnTo>
                    <a:pt x="1342" y="968"/>
                  </a:lnTo>
                  <a:lnTo>
                    <a:pt x="1333" y="980"/>
                  </a:lnTo>
                  <a:lnTo>
                    <a:pt x="1324" y="994"/>
                  </a:lnTo>
                  <a:lnTo>
                    <a:pt x="1319" y="1008"/>
                  </a:lnTo>
                  <a:lnTo>
                    <a:pt x="1314" y="1024"/>
                  </a:lnTo>
                  <a:lnTo>
                    <a:pt x="1310" y="1040"/>
                  </a:lnTo>
                  <a:lnTo>
                    <a:pt x="1309" y="1056"/>
                  </a:lnTo>
                  <a:lnTo>
                    <a:pt x="1309" y="1072"/>
                  </a:lnTo>
                  <a:lnTo>
                    <a:pt x="1309" y="1072"/>
                  </a:lnTo>
                  <a:lnTo>
                    <a:pt x="1309" y="1089"/>
                  </a:lnTo>
                  <a:lnTo>
                    <a:pt x="1312" y="1107"/>
                  </a:lnTo>
                  <a:lnTo>
                    <a:pt x="1316" y="1124"/>
                  </a:lnTo>
                  <a:lnTo>
                    <a:pt x="1321" y="1142"/>
                  </a:lnTo>
                  <a:lnTo>
                    <a:pt x="1328" y="1158"/>
                  </a:lnTo>
                  <a:lnTo>
                    <a:pt x="1337" y="1175"/>
                  </a:lnTo>
                  <a:lnTo>
                    <a:pt x="1346" y="1191"/>
                  </a:lnTo>
                  <a:lnTo>
                    <a:pt x="1356" y="1205"/>
                  </a:lnTo>
                  <a:lnTo>
                    <a:pt x="1367" y="1219"/>
                  </a:lnTo>
                  <a:lnTo>
                    <a:pt x="1379" y="1232"/>
                  </a:lnTo>
                  <a:lnTo>
                    <a:pt x="1393" y="1242"/>
                  </a:lnTo>
                  <a:lnTo>
                    <a:pt x="1407" y="1253"/>
                  </a:lnTo>
                  <a:lnTo>
                    <a:pt x="1421" y="1260"/>
                  </a:lnTo>
                  <a:lnTo>
                    <a:pt x="1435" y="1265"/>
                  </a:lnTo>
                  <a:lnTo>
                    <a:pt x="1451" y="1268"/>
                  </a:lnTo>
                  <a:lnTo>
                    <a:pt x="1467" y="1268"/>
                  </a:lnTo>
                  <a:lnTo>
                    <a:pt x="1467" y="1268"/>
                  </a:lnTo>
                  <a:lnTo>
                    <a:pt x="1483" y="1268"/>
                  </a:lnTo>
                  <a:lnTo>
                    <a:pt x="1498" y="1263"/>
                  </a:lnTo>
                  <a:lnTo>
                    <a:pt x="1512" y="1258"/>
                  </a:lnTo>
                  <a:lnTo>
                    <a:pt x="1528" y="1249"/>
                  </a:lnTo>
                  <a:lnTo>
                    <a:pt x="1541" y="1240"/>
                  </a:lnTo>
                  <a:lnTo>
                    <a:pt x="1553" y="1228"/>
                  </a:lnTo>
                  <a:lnTo>
                    <a:pt x="1565" y="1216"/>
                  </a:lnTo>
                  <a:lnTo>
                    <a:pt x="1576" y="1202"/>
                  </a:lnTo>
                  <a:lnTo>
                    <a:pt x="1586" y="1186"/>
                  </a:lnTo>
                  <a:lnTo>
                    <a:pt x="1595" y="1170"/>
                  </a:lnTo>
                  <a:lnTo>
                    <a:pt x="1602" y="1152"/>
                  </a:lnTo>
                  <a:lnTo>
                    <a:pt x="1609" y="1137"/>
                  </a:lnTo>
                  <a:lnTo>
                    <a:pt x="1613" y="1119"/>
                  </a:lnTo>
                  <a:lnTo>
                    <a:pt x="1616" y="1102"/>
                  </a:lnTo>
                  <a:lnTo>
                    <a:pt x="1620" y="1084"/>
                  </a:lnTo>
                  <a:lnTo>
                    <a:pt x="1620" y="1066"/>
                  </a:lnTo>
                  <a:lnTo>
                    <a:pt x="1620" y="1066"/>
                  </a:lnTo>
                  <a:lnTo>
                    <a:pt x="1618" y="1049"/>
                  </a:lnTo>
                  <a:lnTo>
                    <a:pt x="1616" y="1033"/>
                  </a:lnTo>
                  <a:lnTo>
                    <a:pt x="1611" y="1017"/>
                  </a:lnTo>
                  <a:lnTo>
                    <a:pt x="1606" y="1003"/>
                  </a:lnTo>
                  <a:lnTo>
                    <a:pt x="1599" y="989"/>
                  </a:lnTo>
                  <a:lnTo>
                    <a:pt x="1591" y="975"/>
                  </a:lnTo>
                  <a:lnTo>
                    <a:pt x="1583" y="963"/>
                  </a:lnTo>
                  <a:lnTo>
                    <a:pt x="1572" y="952"/>
                  </a:lnTo>
                  <a:lnTo>
                    <a:pt x="1560" y="942"/>
                  </a:lnTo>
                  <a:lnTo>
                    <a:pt x="1548" y="931"/>
                  </a:lnTo>
                  <a:lnTo>
                    <a:pt x="1535" y="924"/>
                  </a:lnTo>
                  <a:lnTo>
                    <a:pt x="1521" y="917"/>
                  </a:lnTo>
                  <a:lnTo>
                    <a:pt x="1507" y="912"/>
                  </a:lnTo>
                  <a:lnTo>
                    <a:pt x="1491" y="908"/>
                  </a:lnTo>
                  <a:lnTo>
                    <a:pt x="1477" y="907"/>
                  </a:lnTo>
                  <a:lnTo>
                    <a:pt x="1461" y="907"/>
                  </a:lnTo>
                  <a:lnTo>
                    <a:pt x="1461" y="907"/>
                  </a:lnTo>
                  <a:close/>
                  <a:moveTo>
                    <a:pt x="1463" y="1481"/>
                  </a:moveTo>
                  <a:lnTo>
                    <a:pt x="1567" y="1337"/>
                  </a:lnTo>
                  <a:lnTo>
                    <a:pt x="1567" y="1337"/>
                  </a:lnTo>
                  <a:lnTo>
                    <a:pt x="1572" y="1330"/>
                  </a:lnTo>
                  <a:lnTo>
                    <a:pt x="1579" y="1326"/>
                  </a:lnTo>
                  <a:lnTo>
                    <a:pt x="1586" y="1325"/>
                  </a:lnTo>
                  <a:lnTo>
                    <a:pt x="1593" y="1325"/>
                  </a:lnTo>
                  <a:lnTo>
                    <a:pt x="1704" y="1344"/>
                  </a:lnTo>
                  <a:lnTo>
                    <a:pt x="1704" y="1344"/>
                  </a:lnTo>
                  <a:lnTo>
                    <a:pt x="1718" y="1347"/>
                  </a:lnTo>
                  <a:lnTo>
                    <a:pt x="1730" y="1353"/>
                  </a:lnTo>
                  <a:lnTo>
                    <a:pt x="1741" y="1360"/>
                  </a:lnTo>
                  <a:lnTo>
                    <a:pt x="1750" y="1369"/>
                  </a:lnTo>
                  <a:lnTo>
                    <a:pt x="1758" y="1377"/>
                  </a:lnTo>
                  <a:lnTo>
                    <a:pt x="1764" y="1386"/>
                  </a:lnTo>
                  <a:lnTo>
                    <a:pt x="1767" y="1393"/>
                  </a:lnTo>
                  <a:lnTo>
                    <a:pt x="1771" y="1402"/>
                  </a:lnTo>
                  <a:lnTo>
                    <a:pt x="1771" y="1402"/>
                  </a:lnTo>
                  <a:lnTo>
                    <a:pt x="1787" y="1520"/>
                  </a:lnTo>
                  <a:lnTo>
                    <a:pt x="1795" y="1607"/>
                  </a:lnTo>
                  <a:lnTo>
                    <a:pt x="1799" y="1644"/>
                  </a:lnTo>
                  <a:lnTo>
                    <a:pt x="1799" y="1681"/>
                  </a:lnTo>
                  <a:lnTo>
                    <a:pt x="1799" y="1716"/>
                  </a:lnTo>
                  <a:lnTo>
                    <a:pt x="1795" y="1755"/>
                  </a:lnTo>
                  <a:lnTo>
                    <a:pt x="1795" y="1755"/>
                  </a:lnTo>
                  <a:lnTo>
                    <a:pt x="1794" y="1764"/>
                  </a:lnTo>
                  <a:lnTo>
                    <a:pt x="1790" y="1773"/>
                  </a:lnTo>
                  <a:lnTo>
                    <a:pt x="1785" y="1780"/>
                  </a:lnTo>
                  <a:lnTo>
                    <a:pt x="1779" y="1787"/>
                  </a:lnTo>
                  <a:lnTo>
                    <a:pt x="1772" y="1792"/>
                  </a:lnTo>
                  <a:lnTo>
                    <a:pt x="1764" y="1795"/>
                  </a:lnTo>
                  <a:lnTo>
                    <a:pt x="1755" y="1799"/>
                  </a:lnTo>
                  <a:lnTo>
                    <a:pt x="1746" y="1799"/>
                  </a:lnTo>
                  <a:lnTo>
                    <a:pt x="1180" y="1799"/>
                  </a:lnTo>
                  <a:lnTo>
                    <a:pt x="1180" y="1799"/>
                  </a:lnTo>
                  <a:lnTo>
                    <a:pt x="1172" y="1799"/>
                  </a:lnTo>
                  <a:lnTo>
                    <a:pt x="1163" y="1795"/>
                  </a:lnTo>
                  <a:lnTo>
                    <a:pt x="1156" y="1792"/>
                  </a:lnTo>
                  <a:lnTo>
                    <a:pt x="1149" y="1787"/>
                  </a:lnTo>
                  <a:lnTo>
                    <a:pt x="1142" y="1780"/>
                  </a:lnTo>
                  <a:lnTo>
                    <a:pt x="1138" y="1773"/>
                  </a:lnTo>
                  <a:lnTo>
                    <a:pt x="1135" y="1764"/>
                  </a:lnTo>
                  <a:lnTo>
                    <a:pt x="1133" y="1755"/>
                  </a:lnTo>
                  <a:lnTo>
                    <a:pt x="1133" y="1755"/>
                  </a:lnTo>
                  <a:lnTo>
                    <a:pt x="1129" y="1716"/>
                  </a:lnTo>
                  <a:lnTo>
                    <a:pt x="1128" y="1681"/>
                  </a:lnTo>
                  <a:lnTo>
                    <a:pt x="1129" y="1644"/>
                  </a:lnTo>
                  <a:lnTo>
                    <a:pt x="1131" y="1607"/>
                  </a:lnTo>
                  <a:lnTo>
                    <a:pt x="1142" y="1520"/>
                  </a:lnTo>
                  <a:lnTo>
                    <a:pt x="1158" y="1402"/>
                  </a:lnTo>
                  <a:lnTo>
                    <a:pt x="1158" y="1402"/>
                  </a:lnTo>
                  <a:lnTo>
                    <a:pt x="1159" y="1393"/>
                  </a:lnTo>
                  <a:lnTo>
                    <a:pt x="1163" y="1386"/>
                  </a:lnTo>
                  <a:lnTo>
                    <a:pt x="1170" y="1377"/>
                  </a:lnTo>
                  <a:lnTo>
                    <a:pt x="1177" y="1369"/>
                  </a:lnTo>
                  <a:lnTo>
                    <a:pt x="1186" y="1360"/>
                  </a:lnTo>
                  <a:lnTo>
                    <a:pt x="1196" y="1353"/>
                  </a:lnTo>
                  <a:lnTo>
                    <a:pt x="1209" y="1347"/>
                  </a:lnTo>
                  <a:lnTo>
                    <a:pt x="1223" y="1344"/>
                  </a:lnTo>
                  <a:lnTo>
                    <a:pt x="1333" y="1325"/>
                  </a:lnTo>
                  <a:lnTo>
                    <a:pt x="1333" y="1325"/>
                  </a:lnTo>
                  <a:lnTo>
                    <a:pt x="1342" y="1325"/>
                  </a:lnTo>
                  <a:lnTo>
                    <a:pt x="1349" y="1326"/>
                  </a:lnTo>
                  <a:lnTo>
                    <a:pt x="1354" y="1330"/>
                  </a:lnTo>
                  <a:lnTo>
                    <a:pt x="1360" y="1337"/>
                  </a:lnTo>
                  <a:lnTo>
                    <a:pt x="1463" y="1481"/>
                  </a:lnTo>
                  <a:lnTo>
                    <a:pt x="1463" y="1481"/>
                  </a:lnTo>
                  <a:close/>
                </a:path>
              </a:pathLst>
            </a:custGeom>
            <a:solidFill>
              <a:srgbClr val="100964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" y="123533"/>
            <a:ext cx="3101829" cy="68929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5" y="250533"/>
            <a:ext cx="3101829" cy="689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633095"/>
            <a:ext cx="640270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（六）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2016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年试题四</a:t>
            </a:r>
            <a:endParaRPr kumimoji="1" 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23" y="1632174"/>
            <a:ext cx="4857543" cy="4766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37640" y="2647315"/>
            <a:ext cx="9973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解析：认证主要是对参与双方身份信息的核实和验证，而加密则是对数据的一种变换，确保实现保密性、完整性和可用性的安全目的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3222" y="3871603"/>
            <a:ext cx="9904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参考答案：认证和加密的区别在于：加密用以确保数据的保密性，阻止对手的被动攻击；而认证用以确保报文发送者和接收者的真实性以及报文的完整性，阻止对手的主动攻击。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633095"/>
            <a:ext cx="640270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（六）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2016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年试题四</a:t>
            </a:r>
            <a:endParaRPr kumimoji="1" 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5326" y="4211951"/>
            <a:ext cx="970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解析：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是一个随机值，一方面确保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发给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的数据包无法预测，另一方面使用用户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的公钥加密，确保只有用户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才能解开，攻击者无法解开。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5844" y="5148503"/>
            <a:ext cx="9904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参考答案：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Nb</a:t>
            </a:r>
            <a:r>
              <a:rPr lang="zh-CN" altLang="en-US" sz="2000" dirty="0" smtClean="0">
                <a:solidFill>
                  <a:srgbClr val="FF0000"/>
                </a:solidFill>
              </a:rPr>
              <a:t>是一个随机值，只有发送方</a:t>
            </a: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</a:rPr>
              <a:t>知道，起到重放攻击作用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Nb</a:t>
            </a:r>
            <a:r>
              <a:rPr lang="zh-CN" altLang="en-US" sz="2000" dirty="0" smtClean="0">
                <a:solidFill>
                  <a:srgbClr val="FF0000"/>
                </a:solidFill>
              </a:rPr>
              <a:t>的取值应当随机和不可预测。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75" y="3429010"/>
            <a:ext cx="4581525" cy="723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5540" y="1244600"/>
            <a:ext cx="990219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633095"/>
            <a:ext cx="640270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（六）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2016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年试题四</a:t>
            </a:r>
            <a:endParaRPr kumimoji="1" 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908" y="3844760"/>
            <a:ext cx="970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解析：用户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收到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号数据包以后回复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h(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Nb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，用于告诉用户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已经收到上述消息，而且能得到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说明用户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的身份是真是的，用哈希值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）回复也可以确保攻击者无法恢复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，攻击者无法得知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的任何消息。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6908" y="6026031"/>
            <a:ext cx="990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参考答案：计算哈希值是为了使中间人无法知道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Nb</a:t>
            </a:r>
            <a:r>
              <a:rPr lang="zh-CN" altLang="en-US" sz="2000" dirty="0" smtClean="0">
                <a:solidFill>
                  <a:srgbClr val="FF0000"/>
                </a:solidFill>
              </a:rPr>
              <a:t>的产生信息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82" y="3305884"/>
            <a:ext cx="5191125" cy="514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08" y="4869313"/>
            <a:ext cx="9807596" cy="97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35685" y="1137920"/>
            <a:ext cx="990219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633095"/>
            <a:ext cx="640270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（六）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2016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年试题四</a:t>
            </a:r>
            <a:endParaRPr kumimoji="1" 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5871" y="2153336"/>
            <a:ext cx="9705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解析：上述协议只有用户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的身份是经过验证的，攻击者可以重复发送第二个数据包给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消耗计算资源。攻击者可以截获第一个包，伪造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的身份，给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发送包声称自己是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，结果用户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会以用户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的公钥来加密，攻击者以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的私钥解出数据包内容，得到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的产生信息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6155" y="5628640"/>
            <a:ext cx="10394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参考答案：存在重放攻击和中间人攻击的安全缺陷。针对重放攻击的解决思路是加入时间戳，验证码等信息，针对中间人攻击的解决思路是加入针对身份的双向验证。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89" y="1305798"/>
            <a:ext cx="5191125" cy="55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71" y="3405706"/>
            <a:ext cx="8829675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650240"/>
            <a:ext cx="640524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（七）</a:t>
            </a:r>
            <a:r>
              <a:rPr kumimoji="1" lang="en-US" altLang="zh-CN" sz="24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kumimoji="1" lang="zh-CN" altLang="en-US" sz="24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年试题四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07" y="1121752"/>
            <a:ext cx="9765323" cy="29139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36" y="4114800"/>
            <a:ext cx="9433780" cy="1652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5"/>
          <p:cNvSpPr txBox="1"/>
          <p:nvPr/>
        </p:nvSpPr>
        <p:spPr>
          <a:xfrm>
            <a:off x="476250" y="650240"/>
            <a:ext cx="640524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（八）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试题四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67" y="1418492"/>
            <a:ext cx="855345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5"/>
          <p:cNvSpPr txBox="1"/>
          <p:nvPr/>
        </p:nvSpPr>
        <p:spPr>
          <a:xfrm>
            <a:off x="476250" y="650240"/>
            <a:ext cx="640524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（九）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试题四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184275"/>
            <a:ext cx="8791575" cy="32206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422" y="1487049"/>
            <a:ext cx="2061429" cy="4086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11422" y="1148495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【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问题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1】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5"/>
          <p:cNvSpPr txBox="1"/>
          <p:nvPr/>
        </p:nvSpPr>
        <p:spPr>
          <a:xfrm>
            <a:off x="476884" y="605790"/>
            <a:ext cx="786204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年试题三（</a:t>
            </a:r>
            <a:r>
              <a:rPr lang="zh-CN" altLang="en-US" sz="2400" dirty="0">
                <a:solidFill>
                  <a:srgbClr val="FF0000"/>
                </a:solidFill>
              </a:rPr>
              <a:t>密码协议的</a:t>
            </a:r>
            <a:r>
              <a:rPr lang="zh-CN" altLang="en-US" sz="2400" dirty="0" smtClean="0">
                <a:solidFill>
                  <a:srgbClr val="FF0000"/>
                </a:solidFill>
              </a:rPr>
              <a:t>安全分析案例题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28" y="1110800"/>
            <a:ext cx="10191359" cy="1638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27" y="2749100"/>
            <a:ext cx="9663846" cy="3306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试题三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244" y="1850072"/>
            <a:ext cx="10601325" cy="847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2318" y="396303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答案：通过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用户知道什么</a:t>
            </a:r>
            <a:r>
              <a:rPr lang="zh-CN" altLang="en-US" sz="2000" dirty="0" smtClean="0">
                <a:solidFill>
                  <a:srgbClr val="FF0000"/>
                </a:solidFill>
              </a:rPr>
              <a:t>来验证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3000" y="1280160"/>
            <a:ext cx="5980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本试题考查密码协议的安全分析能力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43000" y="3075305"/>
            <a:ext cx="10222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解析：根据身份认证双方所需要知道的是事先约定并共享的口令，因此题目所给的认证是基于用户知道什么来进行身份识别的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试题三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46" y="981059"/>
            <a:ext cx="8648700" cy="1514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50" y="2886379"/>
            <a:ext cx="6343650" cy="2409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067" y="2231852"/>
            <a:ext cx="5723316" cy="1485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0528" y="4108597"/>
            <a:ext cx="6205393" cy="1996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试题三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073" y="1093787"/>
            <a:ext cx="8208065" cy="1019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365" y="2992782"/>
            <a:ext cx="7580989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试题三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296" y="631825"/>
            <a:ext cx="7146028" cy="581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66929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试题三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13" y="2664436"/>
            <a:ext cx="8770694" cy="581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13" y="1363541"/>
            <a:ext cx="10515600" cy="1123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2888" y="5402336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答案：</a:t>
            </a:r>
            <a:r>
              <a:rPr lang="en-US" altLang="zh-CN" sz="2000" dirty="0" smtClean="0">
                <a:solidFill>
                  <a:srgbClr val="FF0000"/>
                </a:solidFill>
              </a:rPr>
              <a:t>RB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313" y="3433445"/>
            <a:ext cx="1091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解析：</a:t>
            </a:r>
          </a:p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第一步，用户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给用户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发送一个随机数；</a:t>
            </a:r>
          </a:p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第二步，用户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返回给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一个哈希值，这个哈希值是通过双方共享的口令和随机数来计算得到的；</a:t>
            </a:r>
          </a:p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第三步，需要用户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发给用户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返回表示自己真的是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的身份信息，因此计算哈希值需要口令信息，避免重放攻击，还需要有随机数参与运算。因此填空当中只要有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的随机数即可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（四）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年试题三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48" y="1144905"/>
            <a:ext cx="10572750" cy="2552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6250" y="3601085"/>
            <a:ext cx="114598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解析：</a:t>
            </a:r>
          </a:p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【问题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】根据哈希函数抗碰撞性的定义，题目所给条件属于抗强碰撞性</a:t>
            </a:r>
          </a:p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【问题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】显然加入时间信息更有利于抗重放类的攻击</a:t>
            </a:r>
          </a:p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【问题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】把哈希函数替换为加密函数不能提高协议的安全性，而且从强度上来说，哈希函数比加密函数有更好的不可逆特性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365" y="4956175"/>
            <a:ext cx="118097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答案：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【问题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】抗强碰撞性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【问题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】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1)</a:t>
            </a:r>
            <a:r>
              <a:rPr lang="zh-CN" altLang="en-US" sz="2000" dirty="0" smtClean="0">
                <a:solidFill>
                  <a:srgbClr val="FF0000"/>
                </a:solidFill>
              </a:rPr>
              <a:t>和（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）都可以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【问题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</a:rPr>
              <a:t>】没有提高安全性，尽管加密函数也可以实现认证功能，但是从单向性要求上，加密函数显然没有哈希函数的安全性提高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621665" y="650240"/>
            <a:ext cx="807507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（五）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年试题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四（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身份认证技术案例题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5740" y="1098799"/>
            <a:ext cx="9929192" cy="23642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623" y="3553172"/>
            <a:ext cx="4857543" cy="4766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631" y="4174081"/>
            <a:ext cx="4581525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279" y="5085894"/>
            <a:ext cx="5191125" cy="514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3427" y="5788157"/>
            <a:ext cx="5191125" cy="55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84ccf2a-5176-451d-8794-338633ee7f50"/>
  <p:tag name="COMMONDATA" val="eyJoZGlkIjoiODVlYjZjNDMzM2JkYWQwNGJlM2YxYzFiZTEyMzA3M2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782</Words>
  <Application>Microsoft Office PowerPoint</Application>
  <PresentationFormat>宽屏</PresentationFormat>
  <Paragraphs>46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Malgun Gothic</vt:lpstr>
      <vt:lpstr>等线</vt:lpstr>
      <vt:lpstr>等线 Light</vt:lpstr>
      <vt:lpstr>宋体</vt:lpstr>
      <vt:lpstr>微软雅黑</vt:lpstr>
      <vt:lpstr>Arial</vt:lpstr>
      <vt:lpstr>Calibri</vt:lpstr>
      <vt:lpstr>Wingdings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216</cp:revision>
  <dcterms:created xsi:type="dcterms:W3CDTF">2015-11-09T02:22:00Z</dcterms:created>
  <dcterms:modified xsi:type="dcterms:W3CDTF">2023-05-22T07:37:39Z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CEEBD618A41842DC9D8EAC819B895A3A</vt:lpwstr>
  </property>
  <property fmtid="{D5CDD505-2E9C-101B-9397-08002B2CF9AE}" pid="3" name="KSOProductBuildVer">
    <vt:lpwstr>2052-11.1.0.14309</vt:lpwstr>
  </property>
</Properties>
</file>