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reate a new repository"/>
          <p:cNvPicPr>
            <a:picLocks noChangeAspect="1"/>
          </p:cNvPicPr>
          <p:nvPr/>
        </p:nvPicPr>
        <p:blipFill>
          <a:blip r:embed="rId1">
            <a:grayscl/>
            <a:lum contrast="12000"/>
          </a:blip>
          <a:stretch>
            <a:fillRect/>
          </a:stretch>
        </p:blipFill>
        <p:spPr>
          <a:xfrm>
            <a:off x="-125095" y="-1181100"/>
            <a:ext cx="4876800" cy="175450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lum contrast="12000"/>
          </a:blip>
          <a:stretch>
            <a:fillRect/>
          </a:stretch>
        </p:blipFill>
        <p:spPr>
          <a:xfrm>
            <a:off x="-125095" y="913130"/>
            <a:ext cx="5205730" cy="250444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  <a:lum contrast="12000"/>
          </a:blip>
          <a:stretch>
            <a:fillRect/>
          </a:stretch>
        </p:blipFill>
        <p:spPr>
          <a:xfrm>
            <a:off x="-125095" y="3616960"/>
            <a:ext cx="2947035" cy="289750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grayscl/>
            <a:lum contrast="12000"/>
          </a:blip>
          <a:stretch>
            <a:fillRect/>
          </a:stretch>
        </p:blipFill>
        <p:spPr>
          <a:xfrm>
            <a:off x="3362325" y="3752850"/>
            <a:ext cx="5806440" cy="26269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Picture 7"/>
          <p:cNvPicPr/>
          <p:nvPr/>
        </p:nvPicPr>
        <p:blipFill>
          <a:blip r:embed="rId5">
            <a:grayscl/>
            <a:lum contrast="12000"/>
          </a:blip>
          <a:stretch>
            <a:fillRect/>
          </a:stretch>
        </p:blipFill>
        <p:spPr>
          <a:xfrm>
            <a:off x="9585960" y="4053840"/>
            <a:ext cx="4398010" cy="20243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grayscl/>
            <a:lum contrast="12000"/>
          </a:blip>
          <a:srcRect b="60527"/>
          <a:stretch>
            <a:fillRect/>
          </a:stretch>
        </p:blipFill>
        <p:spPr>
          <a:xfrm>
            <a:off x="6358255" y="6878955"/>
            <a:ext cx="6865620" cy="16167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1</cp:revision>
  <dcterms:created xsi:type="dcterms:W3CDTF">2024-09-25T07:38:19Z</dcterms:created>
  <dcterms:modified xsi:type="dcterms:W3CDTF">2024-09-25T07:38:19Z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