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4"/>
  </p:notesMasterIdLst>
  <p:sldIdLst>
    <p:sldId id="396" r:id="rId2"/>
    <p:sldId id="397" r:id="rId3"/>
    <p:sldId id="398" r:id="rId4"/>
    <p:sldId id="404" r:id="rId5"/>
    <p:sldId id="400" r:id="rId6"/>
    <p:sldId id="403" r:id="rId7"/>
    <p:sldId id="401" r:id="rId8"/>
    <p:sldId id="402" r:id="rId9"/>
    <p:sldId id="395" r:id="rId10"/>
    <p:sldId id="405" r:id="rId11"/>
    <p:sldId id="406" r:id="rId12"/>
    <p:sldId id="373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wan" initials="E" lastIdx="1" clrIdx="0">
    <p:extLst>
      <p:ext uri="{19B8F6BF-5375-455C-9EA6-DF929625EA0E}">
        <p15:presenceInfo xmlns:p15="http://schemas.microsoft.com/office/powerpoint/2012/main" userId="Erwan" providerId="None"/>
      </p:ext>
    </p:extLst>
  </p:cmAuthor>
  <p:cmAuthor id="2" name="Jerome BESTEL" initials="JB" lastIdx="2" clrIdx="1">
    <p:extLst>
      <p:ext uri="{19B8F6BF-5375-455C-9EA6-DF929625EA0E}">
        <p15:presenceInfo xmlns:p15="http://schemas.microsoft.com/office/powerpoint/2012/main" userId="16478a9b5c87d1b8" providerId="Windows Live"/>
      </p:ext>
    </p:extLst>
  </p:cmAuthor>
  <p:cmAuthor id="3" name="Jin Tonghui" initials="JT" lastIdx="6" clrIdx="2">
    <p:extLst>
      <p:ext uri="{19B8F6BF-5375-455C-9EA6-DF929625EA0E}">
        <p15:presenceInfo xmlns:p15="http://schemas.microsoft.com/office/powerpoint/2012/main" userId="3e6368bf91c22c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74B88"/>
    <a:srgbClr val="0518B5"/>
    <a:srgbClr val="4336F4"/>
    <a:srgbClr val="000000"/>
    <a:srgbClr val="111111"/>
    <a:srgbClr val="F2F2F2"/>
    <a:srgbClr val="FFFFFF"/>
    <a:srgbClr val="262626"/>
    <a:srgbClr val="06090E"/>
    <a:srgbClr val="FC5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6" autoAdjust="0"/>
    <p:restoredTop sz="77597" autoAdjust="0"/>
  </p:normalViewPr>
  <p:slideViewPr>
    <p:cSldViewPr snapToGrid="0" showGuides="1">
      <p:cViewPr varScale="1">
        <p:scale>
          <a:sx n="83" d="100"/>
          <a:sy n="83" d="100"/>
        </p:scale>
        <p:origin x="60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 Tonghui" userId="3e6368bf91c22c38" providerId="LiveId" clId="{80169B58-AE9A-4182-A481-A7F166409428}"/>
    <pc:docChg chg="custSel addSld delSld modSld">
      <pc:chgData name="Jin Tonghui" userId="3e6368bf91c22c38" providerId="LiveId" clId="{80169B58-AE9A-4182-A481-A7F166409428}" dt="2020-10-29T13:47:26.357" v="71" actId="2085"/>
      <pc:docMkLst>
        <pc:docMk/>
      </pc:docMkLst>
      <pc:sldChg chg="del">
        <pc:chgData name="Jin Tonghui" userId="3e6368bf91c22c38" providerId="LiveId" clId="{80169B58-AE9A-4182-A481-A7F166409428}" dt="2020-10-29T13:35:38.006" v="1" actId="47"/>
        <pc:sldMkLst>
          <pc:docMk/>
          <pc:sldMk cId="1835447073" sldId="389"/>
        </pc:sldMkLst>
      </pc:sldChg>
      <pc:sldChg chg="del">
        <pc:chgData name="Jin Tonghui" userId="3e6368bf91c22c38" providerId="LiveId" clId="{80169B58-AE9A-4182-A481-A7F166409428}" dt="2020-10-29T13:35:40.207" v="2" actId="47"/>
        <pc:sldMkLst>
          <pc:docMk/>
          <pc:sldMk cId="2811892245" sldId="393"/>
        </pc:sldMkLst>
      </pc:sldChg>
      <pc:sldChg chg="addSp modSp mod">
        <pc:chgData name="Jin Tonghui" userId="3e6368bf91c22c38" providerId="LiveId" clId="{80169B58-AE9A-4182-A481-A7F166409428}" dt="2020-10-29T13:41:19.744" v="45" actId="1076"/>
        <pc:sldMkLst>
          <pc:docMk/>
          <pc:sldMk cId="980877467" sldId="398"/>
        </pc:sldMkLst>
        <pc:spChg chg="add mod">
          <ac:chgData name="Jin Tonghui" userId="3e6368bf91c22c38" providerId="LiveId" clId="{80169B58-AE9A-4182-A481-A7F166409428}" dt="2020-10-29T13:41:19.744" v="45" actId="1076"/>
          <ac:spMkLst>
            <pc:docMk/>
            <pc:sldMk cId="980877467" sldId="398"/>
            <ac:spMk id="2" creationId="{297585B2-7D26-4DC0-BDDD-A833AFD3A5DC}"/>
          </ac:spMkLst>
        </pc:spChg>
      </pc:sldChg>
      <pc:sldChg chg="modSp mod">
        <pc:chgData name="Jin Tonghui" userId="3e6368bf91c22c38" providerId="LiveId" clId="{80169B58-AE9A-4182-A481-A7F166409428}" dt="2020-10-29T13:46:10.613" v="69" actId="20577"/>
        <pc:sldMkLst>
          <pc:docMk/>
          <pc:sldMk cId="377991806" sldId="402"/>
        </pc:sldMkLst>
        <pc:spChg chg="mod">
          <ac:chgData name="Jin Tonghui" userId="3e6368bf91c22c38" providerId="LiveId" clId="{80169B58-AE9A-4182-A481-A7F166409428}" dt="2020-10-29T13:46:10.613" v="69" actId="20577"/>
          <ac:spMkLst>
            <pc:docMk/>
            <pc:sldMk cId="377991806" sldId="402"/>
            <ac:spMk id="3" creationId="{EC6E8CB6-D5E8-E94B-AE8E-5ED344DFC949}"/>
          </ac:spMkLst>
        </pc:spChg>
      </pc:sldChg>
      <pc:sldChg chg="addSp delSp modSp mod">
        <pc:chgData name="Jin Tonghui" userId="3e6368bf91c22c38" providerId="LiveId" clId="{80169B58-AE9A-4182-A481-A7F166409428}" dt="2020-10-29T13:47:26.357" v="71" actId="2085"/>
        <pc:sldMkLst>
          <pc:docMk/>
          <pc:sldMk cId="2363202184" sldId="403"/>
        </pc:sldMkLst>
        <pc:spChg chg="add mod">
          <ac:chgData name="Jin Tonghui" userId="3e6368bf91c22c38" providerId="LiveId" clId="{80169B58-AE9A-4182-A481-A7F166409428}" dt="2020-10-29T13:39:37.194" v="11" actId="208"/>
          <ac:spMkLst>
            <pc:docMk/>
            <pc:sldMk cId="2363202184" sldId="403"/>
            <ac:spMk id="7" creationId="{270CB1B1-792C-46A9-9817-4CFA6E683592}"/>
          </ac:spMkLst>
        </pc:spChg>
        <pc:spChg chg="add mod">
          <ac:chgData name="Jin Tonghui" userId="3e6368bf91c22c38" providerId="LiveId" clId="{80169B58-AE9A-4182-A481-A7F166409428}" dt="2020-10-29T13:39:40.354" v="13" actId="1076"/>
          <ac:spMkLst>
            <pc:docMk/>
            <pc:sldMk cId="2363202184" sldId="403"/>
            <ac:spMk id="9" creationId="{3FC603D2-29C7-4573-A76D-1810C904DB06}"/>
          </ac:spMkLst>
        </pc:spChg>
        <pc:spChg chg="add del mod">
          <ac:chgData name="Jin Tonghui" userId="3e6368bf91c22c38" providerId="LiveId" clId="{80169B58-AE9A-4182-A481-A7F166409428}" dt="2020-10-29T13:39:44.524" v="16" actId="478"/>
          <ac:spMkLst>
            <pc:docMk/>
            <pc:sldMk cId="2363202184" sldId="403"/>
            <ac:spMk id="12" creationId="{E3A0D9EA-C1EA-45F2-A18C-684C7A93FAEE}"/>
          </ac:spMkLst>
        </pc:spChg>
        <pc:grpChg chg="del">
          <ac:chgData name="Jin Tonghui" userId="3e6368bf91c22c38" providerId="LiveId" clId="{80169B58-AE9A-4182-A481-A7F166409428}" dt="2020-10-29T13:39:12.379" v="3" actId="478"/>
          <ac:grpSpMkLst>
            <pc:docMk/>
            <pc:sldMk cId="2363202184" sldId="403"/>
            <ac:grpSpMk id="35" creationId="{D63BCA30-2975-43C6-95CA-3649B5E342A5}"/>
          </ac:grpSpMkLst>
        </pc:grpChg>
        <pc:picChg chg="add mod">
          <ac:chgData name="Jin Tonghui" userId="3e6368bf91c22c38" providerId="LiveId" clId="{80169B58-AE9A-4182-A481-A7F166409428}" dt="2020-10-29T13:47:26.357" v="71" actId="2085"/>
          <ac:picMkLst>
            <pc:docMk/>
            <pc:sldMk cId="2363202184" sldId="403"/>
            <ac:picMk id="4" creationId="{E170C8E2-49E3-498B-8CE0-4B1EF5E423AB}"/>
          </ac:picMkLst>
        </pc:picChg>
      </pc:sldChg>
      <pc:sldChg chg="addSp delSp modSp add mod">
        <pc:chgData name="Jin Tonghui" userId="3e6368bf91c22c38" providerId="LiveId" clId="{80169B58-AE9A-4182-A481-A7F166409428}" dt="2020-10-29T13:45:29.782" v="59" actId="20577"/>
        <pc:sldMkLst>
          <pc:docMk/>
          <pc:sldMk cId="2592476074" sldId="405"/>
        </pc:sldMkLst>
        <pc:spChg chg="ord">
          <ac:chgData name="Jin Tonghui" userId="3e6368bf91c22c38" providerId="LiveId" clId="{80169B58-AE9A-4182-A481-A7F166409428}" dt="2020-10-29T13:43:49.552" v="52" actId="167"/>
          <ac:spMkLst>
            <pc:docMk/>
            <pc:sldMk cId="2592476074" sldId="405"/>
            <ac:spMk id="31" creationId="{DED61FD6-42FA-4283-A0A9-CB4C7E5F9694}"/>
          </ac:spMkLst>
        </pc:spChg>
        <pc:graphicFrameChg chg="modGraphic">
          <ac:chgData name="Jin Tonghui" userId="3e6368bf91c22c38" providerId="LiveId" clId="{80169B58-AE9A-4182-A481-A7F166409428}" dt="2020-10-29T13:45:29.782" v="59" actId="20577"/>
          <ac:graphicFrameMkLst>
            <pc:docMk/>
            <pc:sldMk cId="2592476074" sldId="405"/>
            <ac:graphicFrameMk id="16" creationId="{ED5FFB1A-6E9E-4B0C-940C-997A10861AE9}"/>
          </ac:graphicFrameMkLst>
        </pc:graphicFrameChg>
        <pc:picChg chg="add mod ord">
          <ac:chgData name="Jin Tonghui" userId="3e6368bf91c22c38" providerId="LiveId" clId="{80169B58-AE9A-4182-A481-A7F166409428}" dt="2020-10-29T13:43:46.830" v="51" actId="167"/>
          <ac:picMkLst>
            <pc:docMk/>
            <pc:sldMk cId="2592476074" sldId="405"/>
            <ac:picMk id="2" creationId="{9322012C-CABF-4351-87D3-B5C0577703B7}"/>
          </ac:picMkLst>
        </pc:picChg>
        <pc:picChg chg="del">
          <ac:chgData name="Jin Tonghui" userId="3e6368bf91c22c38" providerId="LiveId" clId="{80169B58-AE9A-4182-A481-A7F166409428}" dt="2020-10-29T13:41:35.537" v="46" actId="478"/>
          <ac:picMkLst>
            <pc:docMk/>
            <pc:sldMk cId="2592476074" sldId="405"/>
            <ac:picMk id="6" creationId="{ED2F99AE-0789-410F-8ACF-A6823C2BD9DB}"/>
          </ac:picMkLst>
        </pc:picChg>
      </pc:sldChg>
      <pc:sldChg chg="modSp add mod">
        <pc:chgData name="Jin Tonghui" userId="3e6368bf91c22c38" providerId="LiveId" clId="{80169B58-AE9A-4182-A481-A7F166409428}" dt="2020-10-29T13:45:16.579" v="56" actId="20577"/>
        <pc:sldMkLst>
          <pc:docMk/>
          <pc:sldMk cId="2602910441" sldId="406"/>
        </pc:sldMkLst>
        <pc:spChg chg="mod">
          <ac:chgData name="Jin Tonghui" userId="3e6368bf91c22c38" providerId="LiveId" clId="{80169B58-AE9A-4182-A481-A7F166409428}" dt="2020-10-29T13:44:54.412" v="55" actId="20577"/>
          <ac:spMkLst>
            <pc:docMk/>
            <pc:sldMk cId="2602910441" sldId="406"/>
            <ac:spMk id="3" creationId="{13D9F26E-96E4-4507-BE75-26CA280679C2}"/>
          </ac:spMkLst>
        </pc:spChg>
        <pc:graphicFrameChg chg="modGraphic">
          <ac:chgData name="Jin Tonghui" userId="3e6368bf91c22c38" providerId="LiveId" clId="{80169B58-AE9A-4182-A481-A7F166409428}" dt="2020-10-29T13:45:16.579" v="56" actId="20577"/>
          <ac:graphicFrameMkLst>
            <pc:docMk/>
            <pc:sldMk cId="2602910441" sldId="406"/>
            <ac:graphicFrameMk id="6" creationId="{571D6576-2CC8-4040-8847-2E62813064A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9BC1A981-7AA1-4167-8CEC-3C4435E29740}" type="datetimeFigureOut">
              <a:rPr lang="fr-FR" smtClean="0"/>
              <a:pPr/>
              <a:t>29/10/2020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6420C69-8C73-4047-85CC-F5445B7DF61C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059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420C69-8C73-4047-85CC-F5445B7DF61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6787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4336F4"/>
                </a:solidFill>
                <a:effectLst/>
                <a:uLnTx/>
                <a:uFillTx/>
                <a:latin typeface="Eras Demi ITC" panose="020B0805030504020804" pitchFamily="34" charset="0"/>
                <a:ea typeface="+mn-ea"/>
                <a:cs typeface="+mn-cs"/>
              </a:rPr>
              <a:t>Comparing our </a:t>
            </a:r>
            <a:r>
              <a:rPr kumimoji="0" lang="en-GB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336F4"/>
                </a:solidFill>
                <a:effectLst/>
                <a:uLnTx/>
                <a:uFillTx/>
                <a:latin typeface="Eras Demi ITC" panose="020B0805030504020804" pitchFamily="34" charset="0"/>
                <a:ea typeface="+mn-ea"/>
                <a:cs typeface="+mn-cs"/>
              </a:rPr>
              <a:t>portofolio</a:t>
            </a:r>
            <a:r>
              <a:rPr kumimoji="0" lang="en-GB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4336F4"/>
                </a:solidFill>
                <a:effectLst/>
                <a:uLnTx/>
                <a:uFillTx/>
                <a:latin typeface="Eras Demi ITC" panose="020B0805030504020804" pitchFamily="34" charset="0"/>
                <a:ea typeface="+mn-ea"/>
                <a:cs typeface="+mn-cs"/>
              </a:rPr>
              <a:t> return to S&amp;P 500 index, </a:t>
            </a:r>
            <a:r>
              <a:rPr kumimoji="0" lang="en-GB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336F4"/>
                </a:solidFill>
                <a:effectLst/>
                <a:uLnTx/>
                <a:uFillTx/>
                <a:latin typeface="Eras Demi ITC" panose="020B0805030504020804" pitchFamily="34" charset="0"/>
                <a:ea typeface="+mn-ea"/>
                <a:cs typeface="+mn-cs"/>
              </a:rPr>
              <a:t>Suiscorn</a:t>
            </a:r>
            <a:r>
              <a:rPr kumimoji="0" lang="en-GB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4336F4"/>
                </a:solidFill>
                <a:effectLst/>
                <a:uLnTx/>
                <a:uFillTx/>
                <a:latin typeface="Eras Demi ITC" panose="020B0805030504020804" pitchFamily="34" charset="0"/>
                <a:ea typeface="+mn-ea"/>
                <a:cs typeface="+mn-cs"/>
              </a:rPr>
              <a:t> picks up the stocks that could outperform the market and bring long-term return.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420C69-8C73-4047-85CC-F5445B7DF61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3620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4336F4"/>
                </a:solidFill>
                <a:effectLst/>
                <a:uLnTx/>
                <a:uFillTx/>
                <a:latin typeface="Eras Demi ITC" panose="020B0805030504020804" pitchFamily="34" charset="0"/>
                <a:ea typeface="+mn-ea"/>
                <a:cs typeface="+mn-cs"/>
              </a:rPr>
              <a:t>Comparing our </a:t>
            </a:r>
            <a:r>
              <a:rPr kumimoji="0" lang="en-GB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336F4"/>
                </a:solidFill>
                <a:effectLst/>
                <a:uLnTx/>
                <a:uFillTx/>
                <a:latin typeface="Eras Demi ITC" panose="020B0805030504020804" pitchFamily="34" charset="0"/>
                <a:ea typeface="+mn-ea"/>
                <a:cs typeface="+mn-cs"/>
              </a:rPr>
              <a:t>portofolio</a:t>
            </a:r>
            <a:r>
              <a:rPr kumimoji="0" lang="en-GB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4336F4"/>
                </a:solidFill>
                <a:effectLst/>
                <a:uLnTx/>
                <a:uFillTx/>
                <a:latin typeface="Eras Demi ITC" panose="020B0805030504020804" pitchFamily="34" charset="0"/>
                <a:ea typeface="+mn-ea"/>
                <a:cs typeface="+mn-cs"/>
              </a:rPr>
              <a:t> return to S&amp;P 500 index, </a:t>
            </a:r>
            <a:r>
              <a:rPr kumimoji="0" lang="en-GB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336F4"/>
                </a:solidFill>
                <a:effectLst/>
                <a:uLnTx/>
                <a:uFillTx/>
                <a:latin typeface="Eras Demi ITC" panose="020B0805030504020804" pitchFamily="34" charset="0"/>
                <a:ea typeface="+mn-ea"/>
                <a:cs typeface="+mn-cs"/>
              </a:rPr>
              <a:t>Suiscorn</a:t>
            </a:r>
            <a:r>
              <a:rPr kumimoji="0" lang="en-GB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4336F4"/>
                </a:solidFill>
                <a:effectLst/>
                <a:uLnTx/>
                <a:uFillTx/>
                <a:latin typeface="Eras Demi ITC" panose="020B0805030504020804" pitchFamily="34" charset="0"/>
                <a:ea typeface="+mn-ea"/>
                <a:cs typeface="+mn-cs"/>
              </a:rPr>
              <a:t> picks up the stocks that could outperform the market and bring long-term return.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420C69-8C73-4047-85CC-F5445B7DF61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186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20C69-8C73-4047-85CC-F5445B7DF61C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577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420C69-8C73-4047-85CC-F5445B7DF61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2061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420C69-8C73-4047-85CC-F5445B7DF61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272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420C69-8C73-4047-85CC-F5445B7DF61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211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420C69-8C73-4047-85CC-F5445B7DF61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519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420C69-8C73-4047-85CC-F5445B7DF61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8394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420C69-8C73-4047-85CC-F5445B7DF61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022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420C69-8C73-4047-85CC-F5445B7DF61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9840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420C69-8C73-4047-85CC-F5445B7DF61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7750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88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C57906-0D96-4F9B-A186-DD8837780B7E}"/>
              </a:ext>
            </a:extLst>
          </p:cNvPr>
          <p:cNvSpPr/>
          <p:nvPr/>
        </p:nvSpPr>
        <p:spPr>
          <a:xfrm>
            <a:off x="6379643" y="856181"/>
            <a:ext cx="2375396" cy="5139370"/>
          </a:xfrm>
          <a:custGeom>
            <a:avLst/>
            <a:gdLst>
              <a:gd name="connsiteX0" fmla="*/ 3134 w 2375396"/>
              <a:gd name="connsiteY0" fmla="*/ 225631 h 5139370"/>
              <a:gd name="connsiteX1" fmla="*/ 228765 w 2375396"/>
              <a:gd name="connsiteY1" fmla="*/ 0 h 5139370"/>
              <a:gd name="connsiteX2" fmla="*/ 2149766 w 2375396"/>
              <a:gd name="connsiteY2" fmla="*/ 78344 h 5139370"/>
              <a:gd name="connsiteX3" fmla="*/ 2375397 w 2375396"/>
              <a:gd name="connsiteY3" fmla="*/ 303975 h 5139370"/>
              <a:gd name="connsiteX4" fmla="*/ 2375397 w 2375396"/>
              <a:gd name="connsiteY4" fmla="*/ 4847931 h 5139370"/>
              <a:gd name="connsiteX5" fmla="*/ 2149766 w 2375396"/>
              <a:gd name="connsiteY5" fmla="*/ 5073562 h 5139370"/>
              <a:gd name="connsiteX6" fmla="*/ 225631 w 2375396"/>
              <a:gd name="connsiteY6" fmla="*/ 5139370 h 5139370"/>
              <a:gd name="connsiteX7" fmla="*/ 0 w 2375396"/>
              <a:gd name="connsiteY7" fmla="*/ 4913740 h 5139370"/>
              <a:gd name="connsiteX8" fmla="*/ 0 w 2375396"/>
              <a:gd name="connsiteY8" fmla="*/ 225631 h 513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5396" h="5139370">
                <a:moveTo>
                  <a:pt x="3134" y="225631"/>
                </a:moveTo>
                <a:cubicBezTo>
                  <a:pt x="3134" y="103414"/>
                  <a:pt x="103414" y="0"/>
                  <a:pt x="228765" y="0"/>
                </a:cubicBezTo>
                <a:lnTo>
                  <a:pt x="2149766" y="78344"/>
                </a:lnTo>
                <a:cubicBezTo>
                  <a:pt x="2271983" y="78344"/>
                  <a:pt x="2375397" y="178624"/>
                  <a:pt x="2375397" y="303975"/>
                </a:cubicBezTo>
                <a:lnTo>
                  <a:pt x="2375397" y="4847931"/>
                </a:lnTo>
                <a:cubicBezTo>
                  <a:pt x="2375397" y="4970147"/>
                  <a:pt x="2275116" y="5073562"/>
                  <a:pt x="2149766" y="5073562"/>
                </a:cubicBezTo>
                <a:lnTo>
                  <a:pt x="225631" y="5139370"/>
                </a:lnTo>
                <a:cubicBezTo>
                  <a:pt x="103414" y="5139370"/>
                  <a:pt x="0" y="5039090"/>
                  <a:pt x="0" y="4913740"/>
                </a:cubicBezTo>
                <a:lnTo>
                  <a:pt x="0" y="225631"/>
                </a:lnTo>
                <a:close/>
              </a:path>
            </a:pathLst>
          </a:custGeom>
          <a:noFill/>
          <a:ln w="30045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70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C36ACE0-4D6A-4634-A158-BF95D228B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613" y="139927"/>
            <a:ext cx="1466850" cy="58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9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5" userDrawn="1">
          <p15:clr>
            <a:srgbClr val="F26B43"/>
          </p15:clr>
        </p15:guide>
        <p15:guide id="2" pos="7015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1050" userDrawn="1">
          <p15:clr>
            <a:srgbClr val="F26B43"/>
          </p15:clr>
        </p15:guide>
        <p15:guide id="5" pos="6607" userDrawn="1">
          <p15:clr>
            <a:srgbClr val="F26B43"/>
          </p15:clr>
        </p15:guide>
        <p15:guide id="6" orient="horz" pos="459" userDrawn="1">
          <p15:clr>
            <a:srgbClr val="F26B43"/>
          </p15:clr>
        </p15:guide>
        <p15:guide id="7" orient="horz" pos="3861" userDrawn="1">
          <p15:clr>
            <a:srgbClr val="F26B43"/>
          </p15:clr>
        </p15:guide>
        <p15:guide id="8" pos="2978" userDrawn="1">
          <p15:clr>
            <a:srgbClr val="F26B43"/>
          </p15:clr>
        </p15:guide>
        <p15:guide id="9" pos="41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NUL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ED61FD6-42FA-4283-A0A9-CB4C7E5F9694}"/>
              </a:ext>
            </a:extLst>
          </p:cNvPr>
          <p:cNvSpPr/>
          <p:nvPr/>
        </p:nvSpPr>
        <p:spPr>
          <a:xfrm>
            <a:off x="0" y="3085"/>
            <a:ext cx="2867025" cy="6858000"/>
          </a:xfrm>
          <a:prstGeom prst="rect">
            <a:avLst/>
          </a:prstGeom>
          <a:solidFill>
            <a:srgbClr val="274B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C3B1387-0EA9-450D-BC2C-864523F98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688" y="728663"/>
            <a:ext cx="2667362" cy="5400675"/>
          </a:xfrm>
          <a:prstGeom prst="rect">
            <a:avLst/>
          </a:prstGeom>
        </p:spPr>
      </p:pic>
      <p:sp>
        <p:nvSpPr>
          <p:cNvPr id="20" name="ZoneTexte 3">
            <a:extLst>
              <a:ext uri="{FF2B5EF4-FFF2-40B4-BE49-F238E27FC236}">
                <a16:creationId xmlns:a16="http://schemas.microsoft.com/office/drawing/2014/main" id="{16717D7F-D713-4C35-9ED3-E218F7CC1EFA}"/>
              </a:ext>
            </a:extLst>
          </p:cNvPr>
          <p:cNvSpPr txBox="1"/>
          <p:nvPr/>
        </p:nvSpPr>
        <p:spPr>
          <a:xfrm>
            <a:off x="5143015" y="688023"/>
            <a:ext cx="6651873" cy="123110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An Effective Investment Decision Making System.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0AB2935-4D1D-42AE-8BC5-46DED37D381B}"/>
              </a:ext>
            </a:extLst>
          </p:cNvPr>
          <p:cNvGrpSpPr/>
          <p:nvPr/>
        </p:nvGrpSpPr>
        <p:grpSpPr>
          <a:xfrm>
            <a:off x="1017841" y="688023"/>
            <a:ext cx="519782" cy="5481949"/>
            <a:chOff x="1160081" y="728663"/>
            <a:chExt cx="550990" cy="5872735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EB948701-ACB0-4C0D-BD8B-5148B31F283E}"/>
                </a:ext>
              </a:extLst>
            </p:cNvPr>
            <p:cNvSpPr/>
            <p:nvPr/>
          </p:nvSpPr>
          <p:spPr>
            <a:xfrm>
              <a:off x="1177671" y="728663"/>
              <a:ext cx="533400" cy="533400"/>
            </a:xfrm>
            <a:custGeom>
              <a:avLst/>
              <a:gdLst>
                <a:gd name="connsiteX0" fmla="*/ 15240 w 647700"/>
                <a:gd name="connsiteY0" fmla="*/ 0 h 563880"/>
                <a:gd name="connsiteX1" fmla="*/ 0 w 647700"/>
                <a:gd name="connsiteY1" fmla="*/ 563880 h 563880"/>
                <a:gd name="connsiteX2" fmla="*/ 647700 w 647700"/>
                <a:gd name="connsiteY2" fmla="*/ 15240 h 563880"/>
                <a:gd name="connsiteX3" fmla="*/ 15240 w 647700"/>
                <a:gd name="connsiteY3" fmla="*/ 0 h 563880"/>
                <a:gd name="connsiteX0" fmla="*/ 0 w 632460"/>
                <a:gd name="connsiteY0" fmla="*/ 0 h 556260"/>
                <a:gd name="connsiteX1" fmla="*/ 114300 w 632460"/>
                <a:gd name="connsiteY1" fmla="*/ 556260 h 556260"/>
                <a:gd name="connsiteX2" fmla="*/ 632460 w 632460"/>
                <a:gd name="connsiteY2" fmla="*/ 15240 h 556260"/>
                <a:gd name="connsiteX3" fmla="*/ 0 w 632460"/>
                <a:gd name="connsiteY3" fmla="*/ 0 h 556260"/>
                <a:gd name="connsiteX0" fmla="*/ 0 w 556260"/>
                <a:gd name="connsiteY0" fmla="*/ 0 h 586740"/>
                <a:gd name="connsiteX1" fmla="*/ 38100 w 556260"/>
                <a:gd name="connsiteY1" fmla="*/ 586740 h 586740"/>
                <a:gd name="connsiteX2" fmla="*/ 556260 w 556260"/>
                <a:gd name="connsiteY2" fmla="*/ 45720 h 586740"/>
                <a:gd name="connsiteX3" fmla="*/ 0 w 556260"/>
                <a:gd name="connsiteY3" fmla="*/ 0 h 586740"/>
                <a:gd name="connsiteX0" fmla="*/ 0 w 533400"/>
                <a:gd name="connsiteY0" fmla="*/ 0 h 548640"/>
                <a:gd name="connsiteX1" fmla="*/ 15240 w 533400"/>
                <a:gd name="connsiteY1" fmla="*/ 548640 h 548640"/>
                <a:gd name="connsiteX2" fmla="*/ 533400 w 533400"/>
                <a:gd name="connsiteY2" fmla="*/ 7620 h 548640"/>
                <a:gd name="connsiteX3" fmla="*/ 0 w 53340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518160 w 518160"/>
                <a:gd name="connsiteY2" fmla="*/ 0 h 548640"/>
                <a:gd name="connsiteX3" fmla="*/ 0 w 51816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75260 w 518160"/>
                <a:gd name="connsiteY2" fmla="*/ 14478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98120 w 518160"/>
                <a:gd name="connsiteY2" fmla="*/ 16002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198120 w 502920"/>
                <a:gd name="connsiteY2" fmla="*/ 16002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495300"/>
                <a:gd name="connsiteY0" fmla="*/ 0 h 495300"/>
                <a:gd name="connsiteX1" fmla="*/ 7620 w 495300"/>
                <a:gd name="connsiteY1" fmla="*/ 495300 h 495300"/>
                <a:gd name="connsiteX2" fmla="*/ 198120 w 495300"/>
                <a:gd name="connsiteY2" fmla="*/ 83820 h 495300"/>
                <a:gd name="connsiteX3" fmla="*/ 495300 w 495300"/>
                <a:gd name="connsiteY3" fmla="*/ 0 h 495300"/>
                <a:gd name="connsiteX4" fmla="*/ 0 w 4953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8120 w 533400"/>
                <a:gd name="connsiteY2" fmla="*/ 8382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0500 w 533400"/>
                <a:gd name="connsiteY2" fmla="*/ 12954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533400">
                  <a:moveTo>
                    <a:pt x="0" y="0"/>
                  </a:moveTo>
                  <a:lnTo>
                    <a:pt x="36195" y="533400"/>
                  </a:lnTo>
                  <a:cubicBezTo>
                    <a:pt x="46990" y="475615"/>
                    <a:pt x="17780" y="311150"/>
                    <a:pt x="205740" y="140970"/>
                  </a:cubicBezTo>
                  <a:cubicBezTo>
                    <a:pt x="382905" y="48260"/>
                    <a:pt x="430530" y="64135"/>
                    <a:pt x="533400" y="457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74B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AE915762-64A9-453B-90E0-FD50DA555C7B}"/>
                </a:ext>
              </a:extLst>
            </p:cNvPr>
            <p:cNvSpPr/>
            <p:nvPr/>
          </p:nvSpPr>
          <p:spPr>
            <a:xfrm rot="16200000">
              <a:off x="1160081" y="6067998"/>
              <a:ext cx="533400" cy="533400"/>
            </a:xfrm>
            <a:custGeom>
              <a:avLst/>
              <a:gdLst>
                <a:gd name="connsiteX0" fmla="*/ 15240 w 647700"/>
                <a:gd name="connsiteY0" fmla="*/ 0 h 563880"/>
                <a:gd name="connsiteX1" fmla="*/ 0 w 647700"/>
                <a:gd name="connsiteY1" fmla="*/ 563880 h 563880"/>
                <a:gd name="connsiteX2" fmla="*/ 647700 w 647700"/>
                <a:gd name="connsiteY2" fmla="*/ 15240 h 563880"/>
                <a:gd name="connsiteX3" fmla="*/ 15240 w 647700"/>
                <a:gd name="connsiteY3" fmla="*/ 0 h 563880"/>
                <a:gd name="connsiteX0" fmla="*/ 0 w 632460"/>
                <a:gd name="connsiteY0" fmla="*/ 0 h 556260"/>
                <a:gd name="connsiteX1" fmla="*/ 114300 w 632460"/>
                <a:gd name="connsiteY1" fmla="*/ 556260 h 556260"/>
                <a:gd name="connsiteX2" fmla="*/ 632460 w 632460"/>
                <a:gd name="connsiteY2" fmla="*/ 15240 h 556260"/>
                <a:gd name="connsiteX3" fmla="*/ 0 w 632460"/>
                <a:gd name="connsiteY3" fmla="*/ 0 h 556260"/>
                <a:gd name="connsiteX0" fmla="*/ 0 w 556260"/>
                <a:gd name="connsiteY0" fmla="*/ 0 h 586740"/>
                <a:gd name="connsiteX1" fmla="*/ 38100 w 556260"/>
                <a:gd name="connsiteY1" fmla="*/ 586740 h 586740"/>
                <a:gd name="connsiteX2" fmla="*/ 556260 w 556260"/>
                <a:gd name="connsiteY2" fmla="*/ 45720 h 586740"/>
                <a:gd name="connsiteX3" fmla="*/ 0 w 556260"/>
                <a:gd name="connsiteY3" fmla="*/ 0 h 586740"/>
                <a:gd name="connsiteX0" fmla="*/ 0 w 533400"/>
                <a:gd name="connsiteY0" fmla="*/ 0 h 548640"/>
                <a:gd name="connsiteX1" fmla="*/ 15240 w 533400"/>
                <a:gd name="connsiteY1" fmla="*/ 548640 h 548640"/>
                <a:gd name="connsiteX2" fmla="*/ 533400 w 533400"/>
                <a:gd name="connsiteY2" fmla="*/ 7620 h 548640"/>
                <a:gd name="connsiteX3" fmla="*/ 0 w 53340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518160 w 518160"/>
                <a:gd name="connsiteY2" fmla="*/ 0 h 548640"/>
                <a:gd name="connsiteX3" fmla="*/ 0 w 51816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75260 w 518160"/>
                <a:gd name="connsiteY2" fmla="*/ 14478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98120 w 518160"/>
                <a:gd name="connsiteY2" fmla="*/ 16002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198120 w 502920"/>
                <a:gd name="connsiteY2" fmla="*/ 16002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495300"/>
                <a:gd name="connsiteY0" fmla="*/ 0 h 495300"/>
                <a:gd name="connsiteX1" fmla="*/ 7620 w 495300"/>
                <a:gd name="connsiteY1" fmla="*/ 495300 h 495300"/>
                <a:gd name="connsiteX2" fmla="*/ 198120 w 495300"/>
                <a:gd name="connsiteY2" fmla="*/ 83820 h 495300"/>
                <a:gd name="connsiteX3" fmla="*/ 495300 w 495300"/>
                <a:gd name="connsiteY3" fmla="*/ 0 h 495300"/>
                <a:gd name="connsiteX4" fmla="*/ 0 w 4953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8120 w 533400"/>
                <a:gd name="connsiteY2" fmla="*/ 8382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0500 w 533400"/>
                <a:gd name="connsiteY2" fmla="*/ 12954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533400">
                  <a:moveTo>
                    <a:pt x="0" y="0"/>
                  </a:moveTo>
                  <a:lnTo>
                    <a:pt x="36195" y="533400"/>
                  </a:lnTo>
                  <a:cubicBezTo>
                    <a:pt x="46990" y="475615"/>
                    <a:pt x="17780" y="311150"/>
                    <a:pt x="205740" y="140970"/>
                  </a:cubicBezTo>
                  <a:cubicBezTo>
                    <a:pt x="382905" y="48260"/>
                    <a:pt x="430530" y="64135"/>
                    <a:pt x="533400" y="457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74B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76BC5F8-F4ED-49B7-BB09-AEA1428F114F}"/>
              </a:ext>
            </a:extLst>
          </p:cNvPr>
          <p:cNvGrpSpPr/>
          <p:nvPr/>
        </p:nvGrpSpPr>
        <p:grpSpPr>
          <a:xfrm>
            <a:off x="887472" y="693937"/>
            <a:ext cx="646833" cy="5566089"/>
            <a:chOff x="1033667" y="728663"/>
            <a:chExt cx="677404" cy="5954249"/>
          </a:xfrm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04DECF64-980A-41B9-AC88-A7127E7AA51D}"/>
                </a:ext>
              </a:extLst>
            </p:cNvPr>
            <p:cNvSpPr/>
            <p:nvPr/>
          </p:nvSpPr>
          <p:spPr>
            <a:xfrm>
              <a:off x="1177671" y="728663"/>
              <a:ext cx="533400" cy="533400"/>
            </a:xfrm>
            <a:custGeom>
              <a:avLst/>
              <a:gdLst>
                <a:gd name="connsiteX0" fmla="*/ 15240 w 647700"/>
                <a:gd name="connsiteY0" fmla="*/ 0 h 563880"/>
                <a:gd name="connsiteX1" fmla="*/ 0 w 647700"/>
                <a:gd name="connsiteY1" fmla="*/ 563880 h 563880"/>
                <a:gd name="connsiteX2" fmla="*/ 647700 w 647700"/>
                <a:gd name="connsiteY2" fmla="*/ 15240 h 563880"/>
                <a:gd name="connsiteX3" fmla="*/ 15240 w 647700"/>
                <a:gd name="connsiteY3" fmla="*/ 0 h 563880"/>
                <a:gd name="connsiteX0" fmla="*/ 0 w 632460"/>
                <a:gd name="connsiteY0" fmla="*/ 0 h 556260"/>
                <a:gd name="connsiteX1" fmla="*/ 114300 w 632460"/>
                <a:gd name="connsiteY1" fmla="*/ 556260 h 556260"/>
                <a:gd name="connsiteX2" fmla="*/ 632460 w 632460"/>
                <a:gd name="connsiteY2" fmla="*/ 15240 h 556260"/>
                <a:gd name="connsiteX3" fmla="*/ 0 w 632460"/>
                <a:gd name="connsiteY3" fmla="*/ 0 h 556260"/>
                <a:gd name="connsiteX0" fmla="*/ 0 w 556260"/>
                <a:gd name="connsiteY0" fmla="*/ 0 h 586740"/>
                <a:gd name="connsiteX1" fmla="*/ 38100 w 556260"/>
                <a:gd name="connsiteY1" fmla="*/ 586740 h 586740"/>
                <a:gd name="connsiteX2" fmla="*/ 556260 w 556260"/>
                <a:gd name="connsiteY2" fmla="*/ 45720 h 586740"/>
                <a:gd name="connsiteX3" fmla="*/ 0 w 556260"/>
                <a:gd name="connsiteY3" fmla="*/ 0 h 586740"/>
                <a:gd name="connsiteX0" fmla="*/ 0 w 533400"/>
                <a:gd name="connsiteY0" fmla="*/ 0 h 548640"/>
                <a:gd name="connsiteX1" fmla="*/ 15240 w 533400"/>
                <a:gd name="connsiteY1" fmla="*/ 548640 h 548640"/>
                <a:gd name="connsiteX2" fmla="*/ 533400 w 533400"/>
                <a:gd name="connsiteY2" fmla="*/ 7620 h 548640"/>
                <a:gd name="connsiteX3" fmla="*/ 0 w 53340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518160 w 518160"/>
                <a:gd name="connsiteY2" fmla="*/ 0 h 548640"/>
                <a:gd name="connsiteX3" fmla="*/ 0 w 51816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75260 w 518160"/>
                <a:gd name="connsiteY2" fmla="*/ 14478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98120 w 518160"/>
                <a:gd name="connsiteY2" fmla="*/ 16002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198120 w 502920"/>
                <a:gd name="connsiteY2" fmla="*/ 16002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495300"/>
                <a:gd name="connsiteY0" fmla="*/ 0 h 495300"/>
                <a:gd name="connsiteX1" fmla="*/ 7620 w 495300"/>
                <a:gd name="connsiteY1" fmla="*/ 495300 h 495300"/>
                <a:gd name="connsiteX2" fmla="*/ 198120 w 495300"/>
                <a:gd name="connsiteY2" fmla="*/ 83820 h 495300"/>
                <a:gd name="connsiteX3" fmla="*/ 495300 w 495300"/>
                <a:gd name="connsiteY3" fmla="*/ 0 h 495300"/>
                <a:gd name="connsiteX4" fmla="*/ 0 w 4953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8120 w 533400"/>
                <a:gd name="connsiteY2" fmla="*/ 8382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0500 w 533400"/>
                <a:gd name="connsiteY2" fmla="*/ 12954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533400">
                  <a:moveTo>
                    <a:pt x="0" y="0"/>
                  </a:moveTo>
                  <a:lnTo>
                    <a:pt x="36195" y="533400"/>
                  </a:lnTo>
                  <a:cubicBezTo>
                    <a:pt x="46990" y="475615"/>
                    <a:pt x="17780" y="311150"/>
                    <a:pt x="205740" y="140970"/>
                  </a:cubicBezTo>
                  <a:cubicBezTo>
                    <a:pt x="382905" y="48260"/>
                    <a:pt x="430530" y="64135"/>
                    <a:pt x="533400" y="457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74B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AF015F83-E817-40D7-BE5B-4C21C93B763D}"/>
                </a:ext>
              </a:extLst>
            </p:cNvPr>
            <p:cNvSpPr/>
            <p:nvPr/>
          </p:nvSpPr>
          <p:spPr>
            <a:xfrm rot="16200000">
              <a:off x="1054716" y="6041514"/>
              <a:ext cx="620349" cy="662448"/>
            </a:xfrm>
            <a:custGeom>
              <a:avLst/>
              <a:gdLst>
                <a:gd name="connsiteX0" fmla="*/ 15240 w 647700"/>
                <a:gd name="connsiteY0" fmla="*/ 0 h 563880"/>
                <a:gd name="connsiteX1" fmla="*/ 0 w 647700"/>
                <a:gd name="connsiteY1" fmla="*/ 563880 h 563880"/>
                <a:gd name="connsiteX2" fmla="*/ 647700 w 647700"/>
                <a:gd name="connsiteY2" fmla="*/ 15240 h 563880"/>
                <a:gd name="connsiteX3" fmla="*/ 15240 w 647700"/>
                <a:gd name="connsiteY3" fmla="*/ 0 h 563880"/>
                <a:gd name="connsiteX0" fmla="*/ 0 w 632460"/>
                <a:gd name="connsiteY0" fmla="*/ 0 h 556260"/>
                <a:gd name="connsiteX1" fmla="*/ 114300 w 632460"/>
                <a:gd name="connsiteY1" fmla="*/ 556260 h 556260"/>
                <a:gd name="connsiteX2" fmla="*/ 632460 w 632460"/>
                <a:gd name="connsiteY2" fmla="*/ 15240 h 556260"/>
                <a:gd name="connsiteX3" fmla="*/ 0 w 632460"/>
                <a:gd name="connsiteY3" fmla="*/ 0 h 556260"/>
                <a:gd name="connsiteX0" fmla="*/ 0 w 556260"/>
                <a:gd name="connsiteY0" fmla="*/ 0 h 586740"/>
                <a:gd name="connsiteX1" fmla="*/ 38100 w 556260"/>
                <a:gd name="connsiteY1" fmla="*/ 586740 h 586740"/>
                <a:gd name="connsiteX2" fmla="*/ 556260 w 556260"/>
                <a:gd name="connsiteY2" fmla="*/ 45720 h 586740"/>
                <a:gd name="connsiteX3" fmla="*/ 0 w 556260"/>
                <a:gd name="connsiteY3" fmla="*/ 0 h 586740"/>
                <a:gd name="connsiteX0" fmla="*/ 0 w 533400"/>
                <a:gd name="connsiteY0" fmla="*/ 0 h 548640"/>
                <a:gd name="connsiteX1" fmla="*/ 15240 w 533400"/>
                <a:gd name="connsiteY1" fmla="*/ 548640 h 548640"/>
                <a:gd name="connsiteX2" fmla="*/ 533400 w 533400"/>
                <a:gd name="connsiteY2" fmla="*/ 7620 h 548640"/>
                <a:gd name="connsiteX3" fmla="*/ 0 w 53340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518160 w 518160"/>
                <a:gd name="connsiteY2" fmla="*/ 0 h 548640"/>
                <a:gd name="connsiteX3" fmla="*/ 0 w 51816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75260 w 518160"/>
                <a:gd name="connsiteY2" fmla="*/ 14478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98120 w 518160"/>
                <a:gd name="connsiteY2" fmla="*/ 16002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198120 w 502920"/>
                <a:gd name="connsiteY2" fmla="*/ 16002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495300"/>
                <a:gd name="connsiteY0" fmla="*/ 0 h 495300"/>
                <a:gd name="connsiteX1" fmla="*/ 7620 w 495300"/>
                <a:gd name="connsiteY1" fmla="*/ 495300 h 495300"/>
                <a:gd name="connsiteX2" fmla="*/ 198120 w 495300"/>
                <a:gd name="connsiteY2" fmla="*/ 83820 h 495300"/>
                <a:gd name="connsiteX3" fmla="*/ 495300 w 495300"/>
                <a:gd name="connsiteY3" fmla="*/ 0 h 495300"/>
                <a:gd name="connsiteX4" fmla="*/ 0 w 4953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8120 w 533400"/>
                <a:gd name="connsiteY2" fmla="*/ 8382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0500 w 533400"/>
                <a:gd name="connsiteY2" fmla="*/ 12954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620349"/>
                <a:gd name="connsiteY0" fmla="*/ 0 h 662448"/>
                <a:gd name="connsiteX1" fmla="*/ 123144 w 620349"/>
                <a:gd name="connsiteY1" fmla="*/ 662448 h 662448"/>
                <a:gd name="connsiteX2" fmla="*/ 292689 w 620349"/>
                <a:gd name="connsiteY2" fmla="*/ 270018 h 662448"/>
                <a:gd name="connsiteX3" fmla="*/ 620349 w 620349"/>
                <a:gd name="connsiteY3" fmla="*/ 174768 h 662448"/>
                <a:gd name="connsiteX4" fmla="*/ 0 w 620349"/>
                <a:gd name="connsiteY4" fmla="*/ 0 h 662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349" h="662448">
                  <a:moveTo>
                    <a:pt x="0" y="0"/>
                  </a:moveTo>
                  <a:cubicBezTo>
                    <a:pt x="12065" y="177800"/>
                    <a:pt x="111079" y="484648"/>
                    <a:pt x="123144" y="662448"/>
                  </a:cubicBezTo>
                  <a:cubicBezTo>
                    <a:pt x="133939" y="604663"/>
                    <a:pt x="104729" y="440198"/>
                    <a:pt x="292689" y="270018"/>
                  </a:cubicBezTo>
                  <a:cubicBezTo>
                    <a:pt x="469854" y="177308"/>
                    <a:pt x="517479" y="193183"/>
                    <a:pt x="620349" y="1747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74B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026" name="Picture 2" descr="只准百姓點燈: 黑箱作业">
            <a:extLst>
              <a:ext uri="{FF2B5EF4-FFF2-40B4-BE49-F238E27FC236}">
                <a16:creationId xmlns:a16="http://schemas.microsoft.com/office/drawing/2014/main" id="{E034E448-2C30-4E97-BC60-A27168F6C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891" y="3734052"/>
            <a:ext cx="1945632" cy="190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E785647-BA1F-4784-9E72-46913346979F}"/>
              </a:ext>
            </a:extLst>
          </p:cNvPr>
          <p:cNvSpPr txBox="1"/>
          <p:nvPr/>
        </p:nvSpPr>
        <p:spPr>
          <a:xfrm>
            <a:off x="9063857" y="4384872"/>
            <a:ext cx="256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  <a:latin typeface="Arial Black" panose="020B0A04020102020204" pitchFamily="34" charset="0"/>
              </a:rPr>
              <a:t>Uninterpretable </a:t>
            </a:r>
            <a:endParaRPr lang="en-CH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9156954-B14C-4F33-BE00-6A462FD752D8}"/>
              </a:ext>
            </a:extLst>
          </p:cNvPr>
          <p:cNvSpPr txBox="1"/>
          <p:nvPr/>
        </p:nvSpPr>
        <p:spPr>
          <a:xfrm>
            <a:off x="4735085" y="4384872"/>
            <a:ext cx="142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  <a:latin typeface="Arial Black" panose="020B0A04020102020204" pitchFamily="34" charset="0"/>
              </a:rPr>
              <a:t>Black-box</a:t>
            </a:r>
            <a:endParaRPr lang="en-CH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C47D0F5-43C5-4887-9710-AB4D926BDCF8}"/>
              </a:ext>
            </a:extLst>
          </p:cNvPr>
          <p:cNvSpPr txBox="1"/>
          <p:nvPr/>
        </p:nvSpPr>
        <p:spPr>
          <a:xfrm>
            <a:off x="6720804" y="2937866"/>
            <a:ext cx="224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  <a:latin typeface="Arial Black" panose="020B0A04020102020204" pitchFamily="34" charset="0"/>
              </a:rPr>
              <a:t>Non-transparent</a:t>
            </a:r>
            <a:endParaRPr lang="en-CH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808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188">
        <p:fade/>
      </p:transition>
    </mc:Choice>
    <mc:Fallback xmlns="">
      <p:transition advClick="0" advTm="518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ED61FD6-42FA-4283-A0A9-CB4C7E5F9694}"/>
              </a:ext>
            </a:extLst>
          </p:cNvPr>
          <p:cNvSpPr/>
          <p:nvPr/>
        </p:nvSpPr>
        <p:spPr>
          <a:xfrm>
            <a:off x="0" y="0"/>
            <a:ext cx="2867025" cy="6858000"/>
          </a:xfrm>
          <a:prstGeom prst="rect">
            <a:avLst/>
          </a:prstGeom>
          <a:solidFill>
            <a:srgbClr val="274B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322012C-CABF-4351-87D3-B5C057770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88" y="728663"/>
            <a:ext cx="2668587" cy="5401736"/>
          </a:xfrm>
          <a:prstGeom prst="rect">
            <a:avLst/>
          </a:prstGeom>
        </p:spPr>
      </p:pic>
      <p:sp>
        <p:nvSpPr>
          <p:cNvPr id="20" name="ZoneTexte 3">
            <a:extLst>
              <a:ext uri="{FF2B5EF4-FFF2-40B4-BE49-F238E27FC236}">
                <a16:creationId xmlns:a16="http://schemas.microsoft.com/office/drawing/2014/main" id="{16717D7F-D713-4C35-9ED3-E218F7CC1EFA}"/>
              </a:ext>
            </a:extLst>
          </p:cNvPr>
          <p:cNvSpPr txBox="1"/>
          <p:nvPr/>
        </p:nvSpPr>
        <p:spPr>
          <a:xfrm>
            <a:off x="4727575" y="728663"/>
            <a:ext cx="6256149" cy="49244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Back Test Performance</a:t>
            </a:r>
            <a:endParaRPr kumimoji="0" lang="da-DK" sz="3200" b="1" i="0" u="none" strike="noStrike" kern="1200" cap="none" spc="-10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ZoneTexte 5">
            <a:extLst>
              <a:ext uri="{FF2B5EF4-FFF2-40B4-BE49-F238E27FC236}">
                <a16:creationId xmlns:a16="http://schemas.microsoft.com/office/drawing/2014/main" id="{BB9DB39F-2599-4A4D-8393-14F66C2AD32A}"/>
              </a:ext>
            </a:extLst>
          </p:cNvPr>
          <p:cNvSpPr txBox="1"/>
          <p:nvPr/>
        </p:nvSpPr>
        <p:spPr>
          <a:xfrm>
            <a:off x="4727575" y="4306850"/>
            <a:ext cx="2689225" cy="14366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GB" sz="1600" dirty="0">
                <a:solidFill>
                  <a:srgbClr val="000000"/>
                </a:solidFill>
                <a:latin typeface="Eras Demi ITC" panose="020B0805030504020804" pitchFamily="34" charset="0"/>
              </a:rPr>
              <a:t>Stock pool: S&amp;P 500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GB" sz="1600" dirty="0">
                <a:solidFill>
                  <a:srgbClr val="000000"/>
                </a:solidFill>
                <a:latin typeface="Eras Demi ITC" panose="020B0805030504020804" pitchFamily="34" charset="0"/>
              </a:rPr>
              <a:t>ESG: Best in class top 50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GB" sz="1600" dirty="0">
                <a:solidFill>
                  <a:srgbClr val="000000"/>
                </a:solidFill>
                <a:latin typeface="Eras Demi ITC" panose="020B0805030504020804" pitchFamily="34" charset="0"/>
              </a:rPr>
              <a:t>Smart-𝛽 : Single Factor (PE or ROE)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DF1200-A7F7-4C83-8B75-526757DA94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6" t="20861" r="815" b="19621"/>
          <a:stretch/>
        </p:blipFill>
        <p:spPr>
          <a:xfrm>
            <a:off x="4432298" y="1352550"/>
            <a:ext cx="7512051" cy="2543175"/>
          </a:xfrm>
          <a:prstGeom prst="rect">
            <a:avLst/>
          </a:prstGeom>
        </p:spPr>
      </p:pic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ED5FFB1A-6E9E-4B0C-940C-997A10861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793963"/>
              </p:ext>
            </p:extLst>
          </p:nvPr>
        </p:nvGraphicFramePr>
        <p:xfrm>
          <a:off x="8290560" y="4387426"/>
          <a:ext cx="3251200" cy="19394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17032">
                  <a:extLst>
                    <a:ext uri="{9D8B030D-6E8A-4147-A177-3AD203B41FA5}">
                      <a16:colId xmlns:a16="http://schemas.microsoft.com/office/drawing/2014/main" val="3321934896"/>
                    </a:ext>
                  </a:extLst>
                </a:gridCol>
                <a:gridCol w="583448">
                  <a:extLst>
                    <a:ext uri="{9D8B030D-6E8A-4147-A177-3AD203B41FA5}">
                      <a16:colId xmlns:a16="http://schemas.microsoft.com/office/drawing/2014/main" val="1522766549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828825066"/>
                    </a:ext>
                  </a:extLst>
                </a:gridCol>
                <a:gridCol w="680720">
                  <a:extLst>
                    <a:ext uri="{9D8B030D-6E8A-4147-A177-3AD203B41FA5}">
                      <a16:colId xmlns:a16="http://schemas.microsoft.com/office/drawing/2014/main" val="17878413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3370739693"/>
                    </a:ext>
                  </a:extLst>
                </a:gridCol>
              </a:tblGrid>
              <a:tr h="484858">
                <a:tc>
                  <a:txBody>
                    <a:bodyPr/>
                    <a:lstStyle/>
                    <a:p>
                      <a:endParaRPr lang="zh-CN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274B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chemeClr val="bg1"/>
                          </a:solidFill>
                        </a:rPr>
                        <a:t>Volatility</a:t>
                      </a:r>
                      <a:endParaRPr lang="zh-CN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274B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chemeClr val="bg1"/>
                          </a:solidFill>
                        </a:rPr>
                        <a:t>Sharpe Ratio</a:t>
                      </a:r>
                      <a:endParaRPr lang="zh-CN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274B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 err="1">
                          <a:solidFill>
                            <a:schemeClr val="bg1"/>
                          </a:solidFill>
                        </a:rPr>
                        <a:t>Max.Dropdown</a:t>
                      </a:r>
                      <a:endParaRPr lang="zh-CN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274B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chemeClr val="bg1"/>
                          </a:solidFill>
                        </a:rPr>
                        <a:t>Return Rate</a:t>
                      </a:r>
                      <a:endParaRPr lang="zh-CN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274B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53901"/>
                  </a:ext>
                </a:extLst>
              </a:tr>
              <a:tr h="484858"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chemeClr val="bg1"/>
                          </a:solidFill>
                        </a:rPr>
                        <a:t>PE</a:t>
                      </a:r>
                      <a:endParaRPr lang="zh-CN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274B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74B8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chemeClr val="bg1"/>
                          </a:solidFill>
                        </a:rPr>
                        <a:t>0.13</a:t>
                      </a:r>
                      <a:endParaRPr lang="zh-CN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274B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74B8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chemeClr val="bg1"/>
                          </a:solidFill>
                        </a:rPr>
                        <a:t>0.77</a:t>
                      </a:r>
                      <a:endParaRPr lang="zh-CN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274B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74B8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chemeClr val="bg1"/>
                          </a:solidFill>
                        </a:rPr>
                        <a:t>-23.35%</a:t>
                      </a:r>
                      <a:endParaRPr lang="zh-CN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274B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74B8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chemeClr val="bg1"/>
                          </a:solidFill>
                        </a:rPr>
                        <a:t>11.80%</a:t>
                      </a:r>
                      <a:endParaRPr lang="zh-CN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274B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74B8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180373"/>
                  </a:ext>
                </a:extLst>
              </a:tr>
              <a:tr h="484858"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chemeClr val="bg1"/>
                          </a:solidFill>
                        </a:rPr>
                        <a:t>ROE</a:t>
                      </a:r>
                      <a:endParaRPr lang="zh-CN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chemeClr val="bg1"/>
                          </a:solidFill>
                        </a:rPr>
                        <a:t>0.13</a:t>
                      </a:r>
                      <a:endParaRPr lang="zh-CN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chemeClr val="bg1"/>
                          </a:solidFill>
                        </a:rPr>
                        <a:t>0.81</a:t>
                      </a:r>
                      <a:endParaRPr lang="zh-CN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chemeClr val="bg1"/>
                          </a:solidFill>
                        </a:rPr>
                        <a:t>-23.65%</a:t>
                      </a:r>
                      <a:endParaRPr lang="zh-CN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chemeClr val="bg1"/>
                          </a:solidFill>
                        </a:rPr>
                        <a:t>12.29%</a:t>
                      </a:r>
                      <a:endParaRPr lang="zh-CN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989696"/>
                  </a:ext>
                </a:extLst>
              </a:tr>
              <a:tr h="484858"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chemeClr val="bg1"/>
                          </a:solidFill>
                        </a:rPr>
                        <a:t>S&amp;P500</a:t>
                      </a:r>
                      <a:endParaRPr lang="zh-CN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74B8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chemeClr val="bg1"/>
                          </a:solidFill>
                        </a:rPr>
                        <a:t>0.08</a:t>
                      </a:r>
                      <a:endParaRPr lang="zh-CN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74B8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chemeClr val="bg1"/>
                          </a:solidFill>
                        </a:rPr>
                        <a:t>1.31</a:t>
                      </a:r>
                      <a:endParaRPr lang="zh-CN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74B8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chemeClr val="bg1"/>
                          </a:solidFill>
                        </a:rPr>
                        <a:t>-12.83</a:t>
                      </a:r>
                      <a:endParaRPr lang="zh-CN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74B8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chemeClr val="bg1"/>
                          </a:solidFill>
                        </a:rPr>
                        <a:t>12.21%</a:t>
                      </a:r>
                      <a:endParaRPr lang="zh-CN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74B8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67215"/>
                  </a:ext>
                </a:extLst>
              </a:tr>
            </a:tbl>
          </a:graphicData>
        </a:graphic>
      </p:graphicFrame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83F6089-6DD1-4FC8-8937-A031588A9D01}"/>
              </a:ext>
            </a:extLst>
          </p:cNvPr>
          <p:cNvCxnSpPr>
            <a:cxnSpLocks/>
          </p:cNvCxnSpPr>
          <p:nvPr/>
        </p:nvCxnSpPr>
        <p:spPr>
          <a:xfrm>
            <a:off x="8285480" y="4389120"/>
            <a:ext cx="3256280" cy="0"/>
          </a:xfrm>
          <a:prstGeom prst="line">
            <a:avLst/>
          </a:prstGeom>
          <a:ln w="19050">
            <a:solidFill>
              <a:srgbClr val="274B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F9B2A3D-5986-47FA-BC2E-7A870F973A4C}"/>
              </a:ext>
            </a:extLst>
          </p:cNvPr>
          <p:cNvCxnSpPr>
            <a:cxnSpLocks/>
          </p:cNvCxnSpPr>
          <p:nvPr/>
        </p:nvCxnSpPr>
        <p:spPr>
          <a:xfrm>
            <a:off x="8290560" y="6332220"/>
            <a:ext cx="3256280" cy="0"/>
          </a:xfrm>
          <a:prstGeom prst="line">
            <a:avLst/>
          </a:prstGeom>
          <a:ln w="19050">
            <a:solidFill>
              <a:srgbClr val="274B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CD8937FF-A793-4E02-A80B-3F0F8F4162DC}"/>
              </a:ext>
            </a:extLst>
          </p:cNvPr>
          <p:cNvGrpSpPr/>
          <p:nvPr/>
        </p:nvGrpSpPr>
        <p:grpSpPr>
          <a:xfrm>
            <a:off x="842604" y="590233"/>
            <a:ext cx="2483526" cy="5569728"/>
            <a:chOff x="842604" y="590233"/>
            <a:chExt cx="2483526" cy="5569728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8418BE1A-7800-4C33-9E48-772B388D5104}"/>
                </a:ext>
              </a:extLst>
            </p:cNvPr>
            <p:cNvGrpSpPr/>
            <p:nvPr/>
          </p:nvGrpSpPr>
          <p:grpSpPr>
            <a:xfrm>
              <a:off x="842604" y="590233"/>
              <a:ext cx="691875" cy="5569728"/>
              <a:chOff x="842604" y="590233"/>
              <a:chExt cx="691875" cy="5569728"/>
            </a:xfrm>
          </p:grpSpPr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0F523720-CE8C-4FA9-B408-B3FE125B414C}"/>
                  </a:ext>
                </a:extLst>
              </p:cNvPr>
              <p:cNvSpPr/>
              <p:nvPr/>
            </p:nvSpPr>
            <p:spPr>
              <a:xfrm>
                <a:off x="842604" y="590233"/>
                <a:ext cx="691875" cy="587972"/>
              </a:xfrm>
              <a:custGeom>
                <a:avLst/>
                <a:gdLst>
                  <a:gd name="connsiteX0" fmla="*/ 15240 w 647700"/>
                  <a:gd name="connsiteY0" fmla="*/ 0 h 563880"/>
                  <a:gd name="connsiteX1" fmla="*/ 0 w 647700"/>
                  <a:gd name="connsiteY1" fmla="*/ 563880 h 563880"/>
                  <a:gd name="connsiteX2" fmla="*/ 647700 w 647700"/>
                  <a:gd name="connsiteY2" fmla="*/ 15240 h 563880"/>
                  <a:gd name="connsiteX3" fmla="*/ 15240 w 647700"/>
                  <a:gd name="connsiteY3" fmla="*/ 0 h 563880"/>
                  <a:gd name="connsiteX0" fmla="*/ 0 w 632460"/>
                  <a:gd name="connsiteY0" fmla="*/ 0 h 556260"/>
                  <a:gd name="connsiteX1" fmla="*/ 114300 w 632460"/>
                  <a:gd name="connsiteY1" fmla="*/ 556260 h 556260"/>
                  <a:gd name="connsiteX2" fmla="*/ 632460 w 632460"/>
                  <a:gd name="connsiteY2" fmla="*/ 15240 h 556260"/>
                  <a:gd name="connsiteX3" fmla="*/ 0 w 632460"/>
                  <a:gd name="connsiteY3" fmla="*/ 0 h 556260"/>
                  <a:gd name="connsiteX0" fmla="*/ 0 w 556260"/>
                  <a:gd name="connsiteY0" fmla="*/ 0 h 586740"/>
                  <a:gd name="connsiteX1" fmla="*/ 38100 w 556260"/>
                  <a:gd name="connsiteY1" fmla="*/ 586740 h 586740"/>
                  <a:gd name="connsiteX2" fmla="*/ 556260 w 556260"/>
                  <a:gd name="connsiteY2" fmla="*/ 45720 h 586740"/>
                  <a:gd name="connsiteX3" fmla="*/ 0 w 556260"/>
                  <a:gd name="connsiteY3" fmla="*/ 0 h 586740"/>
                  <a:gd name="connsiteX0" fmla="*/ 0 w 533400"/>
                  <a:gd name="connsiteY0" fmla="*/ 0 h 548640"/>
                  <a:gd name="connsiteX1" fmla="*/ 15240 w 533400"/>
                  <a:gd name="connsiteY1" fmla="*/ 548640 h 548640"/>
                  <a:gd name="connsiteX2" fmla="*/ 533400 w 533400"/>
                  <a:gd name="connsiteY2" fmla="*/ 7620 h 548640"/>
                  <a:gd name="connsiteX3" fmla="*/ 0 w 533400"/>
                  <a:gd name="connsiteY3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518160 w 518160"/>
                  <a:gd name="connsiteY2" fmla="*/ 0 h 548640"/>
                  <a:gd name="connsiteX3" fmla="*/ 0 w 518160"/>
                  <a:gd name="connsiteY3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152400 w 518160"/>
                  <a:gd name="connsiteY2" fmla="*/ 91440 h 548640"/>
                  <a:gd name="connsiteX3" fmla="*/ 518160 w 518160"/>
                  <a:gd name="connsiteY3" fmla="*/ 0 h 548640"/>
                  <a:gd name="connsiteX4" fmla="*/ 0 w 518160"/>
                  <a:gd name="connsiteY4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152400 w 518160"/>
                  <a:gd name="connsiteY2" fmla="*/ 91440 h 548640"/>
                  <a:gd name="connsiteX3" fmla="*/ 518160 w 518160"/>
                  <a:gd name="connsiteY3" fmla="*/ 0 h 548640"/>
                  <a:gd name="connsiteX4" fmla="*/ 0 w 518160"/>
                  <a:gd name="connsiteY4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175260 w 518160"/>
                  <a:gd name="connsiteY2" fmla="*/ 144780 h 548640"/>
                  <a:gd name="connsiteX3" fmla="*/ 518160 w 518160"/>
                  <a:gd name="connsiteY3" fmla="*/ 0 h 548640"/>
                  <a:gd name="connsiteX4" fmla="*/ 0 w 518160"/>
                  <a:gd name="connsiteY4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198120 w 518160"/>
                  <a:gd name="connsiteY2" fmla="*/ 160020 h 548640"/>
                  <a:gd name="connsiteX3" fmla="*/ 518160 w 518160"/>
                  <a:gd name="connsiteY3" fmla="*/ 0 h 548640"/>
                  <a:gd name="connsiteX4" fmla="*/ 0 w 518160"/>
                  <a:gd name="connsiteY4" fmla="*/ 0 h 548640"/>
                  <a:gd name="connsiteX0" fmla="*/ 0 w 502920"/>
                  <a:gd name="connsiteY0" fmla="*/ 0 h 548640"/>
                  <a:gd name="connsiteX1" fmla="*/ 15240 w 502920"/>
                  <a:gd name="connsiteY1" fmla="*/ 548640 h 548640"/>
                  <a:gd name="connsiteX2" fmla="*/ 198120 w 502920"/>
                  <a:gd name="connsiteY2" fmla="*/ 160020 h 548640"/>
                  <a:gd name="connsiteX3" fmla="*/ 502920 w 502920"/>
                  <a:gd name="connsiteY3" fmla="*/ 53340 h 548640"/>
                  <a:gd name="connsiteX4" fmla="*/ 0 w 502920"/>
                  <a:gd name="connsiteY4" fmla="*/ 0 h 548640"/>
                  <a:gd name="connsiteX0" fmla="*/ 0 w 502920"/>
                  <a:gd name="connsiteY0" fmla="*/ 0 h 548640"/>
                  <a:gd name="connsiteX1" fmla="*/ 15240 w 502920"/>
                  <a:gd name="connsiteY1" fmla="*/ 548640 h 548640"/>
                  <a:gd name="connsiteX2" fmla="*/ 205740 w 502920"/>
                  <a:gd name="connsiteY2" fmla="*/ 137160 h 548640"/>
                  <a:gd name="connsiteX3" fmla="*/ 502920 w 502920"/>
                  <a:gd name="connsiteY3" fmla="*/ 53340 h 548640"/>
                  <a:gd name="connsiteX4" fmla="*/ 0 w 502920"/>
                  <a:gd name="connsiteY4" fmla="*/ 0 h 548640"/>
                  <a:gd name="connsiteX0" fmla="*/ 0 w 502920"/>
                  <a:gd name="connsiteY0" fmla="*/ 0 h 548640"/>
                  <a:gd name="connsiteX1" fmla="*/ 15240 w 502920"/>
                  <a:gd name="connsiteY1" fmla="*/ 548640 h 548640"/>
                  <a:gd name="connsiteX2" fmla="*/ 205740 w 502920"/>
                  <a:gd name="connsiteY2" fmla="*/ 137160 h 548640"/>
                  <a:gd name="connsiteX3" fmla="*/ 502920 w 502920"/>
                  <a:gd name="connsiteY3" fmla="*/ 53340 h 548640"/>
                  <a:gd name="connsiteX4" fmla="*/ 0 w 502920"/>
                  <a:gd name="connsiteY4" fmla="*/ 0 h 548640"/>
                  <a:gd name="connsiteX0" fmla="*/ 0 w 502920"/>
                  <a:gd name="connsiteY0" fmla="*/ 0 h 548640"/>
                  <a:gd name="connsiteX1" fmla="*/ 15240 w 502920"/>
                  <a:gd name="connsiteY1" fmla="*/ 548640 h 548640"/>
                  <a:gd name="connsiteX2" fmla="*/ 205740 w 502920"/>
                  <a:gd name="connsiteY2" fmla="*/ 137160 h 548640"/>
                  <a:gd name="connsiteX3" fmla="*/ 502920 w 502920"/>
                  <a:gd name="connsiteY3" fmla="*/ 53340 h 548640"/>
                  <a:gd name="connsiteX4" fmla="*/ 0 w 502920"/>
                  <a:gd name="connsiteY4" fmla="*/ 0 h 548640"/>
                  <a:gd name="connsiteX0" fmla="*/ 0 w 495300"/>
                  <a:gd name="connsiteY0" fmla="*/ 0 h 495300"/>
                  <a:gd name="connsiteX1" fmla="*/ 7620 w 495300"/>
                  <a:gd name="connsiteY1" fmla="*/ 495300 h 495300"/>
                  <a:gd name="connsiteX2" fmla="*/ 198120 w 495300"/>
                  <a:gd name="connsiteY2" fmla="*/ 83820 h 495300"/>
                  <a:gd name="connsiteX3" fmla="*/ 495300 w 495300"/>
                  <a:gd name="connsiteY3" fmla="*/ 0 h 495300"/>
                  <a:gd name="connsiteX4" fmla="*/ 0 w 495300"/>
                  <a:gd name="connsiteY4" fmla="*/ 0 h 495300"/>
                  <a:gd name="connsiteX0" fmla="*/ 0 w 533400"/>
                  <a:gd name="connsiteY0" fmla="*/ 0 h 495300"/>
                  <a:gd name="connsiteX1" fmla="*/ 7620 w 533400"/>
                  <a:gd name="connsiteY1" fmla="*/ 495300 h 495300"/>
                  <a:gd name="connsiteX2" fmla="*/ 198120 w 533400"/>
                  <a:gd name="connsiteY2" fmla="*/ 83820 h 495300"/>
                  <a:gd name="connsiteX3" fmla="*/ 533400 w 533400"/>
                  <a:gd name="connsiteY3" fmla="*/ 45720 h 495300"/>
                  <a:gd name="connsiteX4" fmla="*/ 0 w 533400"/>
                  <a:gd name="connsiteY4" fmla="*/ 0 h 495300"/>
                  <a:gd name="connsiteX0" fmla="*/ 0 w 533400"/>
                  <a:gd name="connsiteY0" fmla="*/ 0 h 495300"/>
                  <a:gd name="connsiteX1" fmla="*/ 7620 w 533400"/>
                  <a:gd name="connsiteY1" fmla="*/ 495300 h 495300"/>
                  <a:gd name="connsiteX2" fmla="*/ 190500 w 533400"/>
                  <a:gd name="connsiteY2" fmla="*/ 129540 h 495300"/>
                  <a:gd name="connsiteX3" fmla="*/ 533400 w 533400"/>
                  <a:gd name="connsiteY3" fmla="*/ 45720 h 495300"/>
                  <a:gd name="connsiteX4" fmla="*/ 0 w 533400"/>
                  <a:gd name="connsiteY4" fmla="*/ 0 h 4953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190500 w 533400"/>
                  <a:gd name="connsiteY2" fmla="*/ 129540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190500 w 533400"/>
                  <a:gd name="connsiteY2" fmla="*/ 129540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22885 w 533400"/>
                  <a:gd name="connsiteY2" fmla="*/ 123825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22885 w 533400"/>
                  <a:gd name="connsiteY2" fmla="*/ 123825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22885 w 533400"/>
                  <a:gd name="connsiteY2" fmla="*/ 123825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22885 w 533400"/>
                  <a:gd name="connsiteY2" fmla="*/ 123825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05740 w 533400"/>
                  <a:gd name="connsiteY2" fmla="*/ 140970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05740 w 533400"/>
                  <a:gd name="connsiteY2" fmla="*/ 140970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725049"/>
                  <a:gd name="connsiteY0" fmla="*/ 0 h 626820"/>
                  <a:gd name="connsiteX1" fmla="*/ 227844 w 725049"/>
                  <a:gd name="connsiteY1" fmla="*/ 626820 h 626820"/>
                  <a:gd name="connsiteX2" fmla="*/ 397389 w 725049"/>
                  <a:gd name="connsiteY2" fmla="*/ 234390 h 626820"/>
                  <a:gd name="connsiteX3" fmla="*/ 725049 w 725049"/>
                  <a:gd name="connsiteY3" fmla="*/ 139140 h 626820"/>
                  <a:gd name="connsiteX4" fmla="*/ 0 w 725049"/>
                  <a:gd name="connsiteY4" fmla="*/ 0 h 626820"/>
                  <a:gd name="connsiteX0" fmla="*/ 0 w 725049"/>
                  <a:gd name="connsiteY0" fmla="*/ 0 h 626820"/>
                  <a:gd name="connsiteX1" fmla="*/ 227844 w 725049"/>
                  <a:gd name="connsiteY1" fmla="*/ 626820 h 626820"/>
                  <a:gd name="connsiteX2" fmla="*/ 399386 w 725049"/>
                  <a:gd name="connsiteY2" fmla="*/ 238451 h 626820"/>
                  <a:gd name="connsiteX3" fmla="*/ 725049 w 725049"/>
                  <a:gd name="connsiteY3" fmla="*/ 139140 h 626820"/>
                  <a:gd name="connsiteX4" fmla="*/ 0 w 725049"/>
                  <a:gd name="connsiteY4" fmla="*/ 0 h 626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5049" h="626820">
                    <a:moveTo>
                      <a:pt x="0" y="0"/>
                    </a:moveTo>
                    <a:lnTo>
                      <a:pt x="227844" y="626820"/>
                    </a:lnTo>
                    <a:cubicBezTo>
                      <a:pt x="238639" y="569035"/>
                      <a:pt x="211426" y="408631"/>
                      <a:pt x="399386" y="238451"/>
                    </a:cubicBezTo>
                    <a:cubicBezTo>
                      <a:pt x="576551" y="145741"/>
                      <a:pt x="622179" y="157555"/>
                      <a:pt x="725049" y="13914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4B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0EDA0A06-5786-4DC5-BD3F-A2F65031974C}"/>
                  </a:ext>
                </a:extLst>
              </p:cNvPr>
              <p:cNvSpPr/>
              <p:nvPr/>
            </p:nvSpPr>
            <p:spPr>
              <a:xfrm rot="16200000">
                <a:off x="1016835" y="5655292"/>
                <a:ext cx="500342" cy="508995"/>
              </a:xfrm>
              <a:custGeom>
                <a:avLst/>
                <a:gdLst>
                  <a:gd name="connsiteX0" fmla="*/ 15240 w 647700"/>
                  <a:gd name="connsiteY0" fmla="*/ 0 h 563880"/>
                  <a:gd name="connsiteX1" fmla="*/ 0 w 647700"/>
                  <a:gd name="connsiteY1" fmla="*/ 563880 h 563880"/>
                  <a:gd name="connsiteX2" fmla="*/ 647700 w 647700"/>
                  <a:gd name="connsiteY2" fmla="*/ 15240 h 563880"/>
                  <a:gd name="connsiteX3" fmla="*/ 15240 w 647700"/>
                  <a:gd name="connsiteY3" fmla="*/ 0 h 563880"/>
                  <a:gd name="connsiteX0" fmla="*/ 0 w 632460"/>
                  <a:gd name="connsiteY0" fmla="*/ 0 h 556260"/>
                  <a:gd name="connsiteX1" fmla="*/ 114300 w 632460"/>
                  <a:gd name="connsiteY1" fmla="*/ 556260 h 556260"/>
                  <a:gd name="connsiteX2" fmla="*/ 632460 w 632460"/>
                  <a:gd name="connsiteY2" fmla="*/ 15240 h 556260"/>
                  <a:gd name="connsiteX3" fmla="*/ 0 w 632460"/>
                  <a:gd name="connsiteY3" fmla="*/ 0 h 556260"/>
                  <a:gd name="connsiteX0" fmla="*/ 0 w 556260"/>
                  <a:gd name="connsiteY0" fmla="*/ 0 h 586740"/>
                  <a:gd name="connsiteX1" fmla="*/ 38100 w 556260"/>
                  <a:gd name="connsiteY1" fmla="*/ 586740 h 586740"/>
                  <a:gd name="connsiteX2" fmla="*/ 556260 w 556260"/>
                  <a:gd name="connsiteY2" fmla="*/ 45720 h 586740"/>
                  <a:gd name="connsiteX3" fmla="*/ 0 w 556260"/>
                  <a:gd name="connsiteY3" fmla="*/ 0 h 586740"/>
                  <a:gd name="connsiteX0" fmla="*/ 0 w 533400"/>
                  <a:gd name="connsiteY0" fmla="*/ 0 h 548640"/>
                  <a:gd name="connsiteX1" fmla="*/ 15240 w 533400"/>
                  <a:gd name="connsiteY1" fmla="*/ 548640 h 548640"/>
                  <a:gd name="connsiteX2" fmla="*/ 533400 w 533400"/>
                  <a:gd name="connsiteY2" fmla="*/ 7620 h 548640"/>
                  <a:gd name="connsiteX3" fmla="*/ 0 w 533400"/>
                  <a:gd name="connsiteY3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518160 w 518160"/>
                  <a:gd name="connsiteY2" fmla="*/ 0 h 548640"/>
                  <a:gd name="connsiteX3" fmla="*/ 0 w 518160"/>
                  <a:gd name="connsiteY3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152400 w 518160"/>
                  <a:gd name="connsiteY2" fmla="*/ 91440 h 548640"/>
                  <a:gd name="connsiteX3" fmla="*/ 518160 w 518160"/>
                  <a:gd name="connsiteY3" fmla="*/ 0 h 548640"/>
                  <a:gd name="connsiteX4" fmla="*/ 0 w 518160"/>
                  <a:gd name="connsiteY4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152400 w 518160"/>
                  <a:gd name="connsiteY2" fmla="*/ 91440 h 548640"/>
                  <a:gd name="connsiteX3" fmla="*/ 518160 w 518160"/>
                  <a:gd name="connsiteY3" fmla="*/ 0 h 548640"/>
                  <a:gd name="connsiteX4" fmla="*/ 0 w 518160"/>
                  <a:gd name="connsiteY4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175260 w 518160"/>
                  <a:gd name="connsiteY2" fmla="*/ 144780 h 548640"/>
                  <a:gd name="connsiteX3" fmla="*/ 518160 w 518160"/>
                  <a:gd name="connsiteY3" fmla="*/ 0 h 548640"/>
                  <a:gd name="connsiteX4" fmla="*/ 0 w 518160"/>
                  <a:gd name="connsiteY4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198120 w 518160"/>
                  <a:gd name="connsiteY2" fmla="*/ 160020 h 548640"/>
                  <a:gd name="connsiteX3" fmla="*/ 518160 w 518160"/>
                  <a:gd name="connsiteY3" fmla="*/ 0 h 548640"/>
                  <a:gd name="connsiteX4" fmla="*/ 0 w 518160"/>
                  <a:gd name="connsiteY4" fmla="*/ 0 h 548640"/>
                  <a:gd name="connsiteX0" fmla="*/ 0 w 502920"/>
                  <a:gd name="connsiteY0" fmla="*/ 0 h 548640"/>
                  <a:gd name="connsiteX1" fmla="*/ 15240 w 502920"/>
                  <a:gd name="connsiteY1" fmla="*/ 548640 h 548640"/>
                  <a:gd name="connsiteX2" fmla="*/ 198120 w 502920"/>
                  <a:gd name="connsiteY2" fmla="*/ 160020 h 548640"/>
                  <a:gd name="connsiteX3" fmla="*/ 502920 w 502920"/>
                  <a:gd name="connsiteY3" fmla="*/ 53340 h 548640"/>
                  <a:gd name="connsiteX4" fmla="*/ 0 w 502920"/>
                  <a:gd name="connsiteY4" fmla="*/ 0 h 548640"/>
                  <a:gd name="connsiteX0" fmla="*/ 0 w 502920"/>
                  <a:gd name="connsiteY0" fmla="*/ 0 h 548640"/>
                  <a:gd name="connsiteX1" fmla="*/ 15240 w 502920"/>
                  <a:gd name="connsiteY1" fmla="*/ 548640 h 548640"/>
                  <a:gd name="connsiteX2" fmla="*/ 205740 w 502920"/>
                  <a:gd name="connsiteY2" fmla="*/ 137160 h 548640"/>
                  <a:gd name="connsiteX3" fmla="*/ 502920 w 502920"/>
                  <a:gd name="connsiteY3" fmla="*/ 53340 h 548640"/>
                  <a:gd name="connsiteX4" fmla="*/ 0 w 502920"/>
                  <a:gd name="connsiteY4" fmla="*/ 0 h 548640"/>
                  <a:gd name="connsiteX0" fmla="*/ 0 w 502920"/>
                  <a:gd name="connsiteY0" fmla="*/ 0 h 548640"/>
                  <a:gd name="connsiteX1" fmla="*/ 15240 w 502920"/>
                  <a:gd name="connsiteY1" fmla="*/ 548640 h 548640"/>
                  <a:gd name="connsiteX2" fmla="*/ 205740 w 502920"/>
                  <a:gd name="connsiteY2" fmla="*/ 137160 h 548640"/>
                  <a:gd name="connsiteX3" fmla="*/ 502920 w 502920"/>
                  <a:gd name="connsiteY3" fmla="*/ 53340 h 548640"/>
                  <a:gd name="connsiteX4" fmla="*/ 0 w 502920"/>
                  <a:gd name="connsiteY4" fmla="*/ 0 h 548640"/>
                  <a:gd name="connsiteX0" fmla="*/ 0 w 502920"/>
                  <a:gd name="connsiteY0" fmla="*/ 0 h 548640"/>
                  <a:gd name="connsiteX1" fmla="*/ 15240 w 502920"/>
                  <a:gd name="connsiteY1" fmla="*/ 548640 h 548640"/>
                  <a:gd name="connsiteX2" fmla="*/ 205740 w 502920"/>
                  <a:gd name="connsiteY2" fmla="*/ 137160 h 548640"/>
                  <a:gd name="connsiteX3" fmla="*/ 502920 w 502920"/>
                  <a:gd name="connsiteY3" fmla="*/ 53340 h 548640"/>
                  <a:gd name="connsiteX4" fmla="*/ 0 w 502920"/>
                  <a:gd name="connsiteY4" fmla="*/ 0 h 548640"/>
                  <a:gd name="connsiteX0" fmla="*/ 0 w 495300"/>
                  <a:gd name="connsiteY0" fmla="*/ 0 h 495300"/>
                  <a:gd name="connsiteX1" fmla="*/ 7620 w 495300"/>
                  <a:gd name="connsiteY1" fmla="*/ 495300 h 495300"/>
                  <a:gd name="connsiteX2" fmla="*/ 198120 w 495300"/>
                  <a:gd name="connsiteY2" fmla="*/ 83820 h 495300"/>
                  <a:gd name="connsiteX3" fmla="*/ 495300 w 495300"/>
                  <a:gd name="connsiteY3" fmla="*/ 0 h 495300"/>
                  <a:gd name="connsiteX4" fmla="*/ 0 w 495300"/>
                  <a:gd name="connsiteY4" fmla="*/ 0 h 495300"/>
                  <a:gd name="connsiteX0" fmla="*/ 0 w 533400"/>
                  <a:gd name="connsiteY0" fmla="*/ 0 h 495300"/>
                  <a:gd name="connsiteX1" fmla="*/ 7620 w 533400"/>
                  <a:gd name="connsiteY1" fmla="*/ 495300 h 495300"/>
                  <a:gd name="connsiteX2" fmla="*/ 198120 w 533400"/>
                  <a:gd name="connsiteY2" fmla="*/ 83820 h 495300"/>
                  <a:gd name="connsiteX3" fmla="*/ 533400 w 533400"/>
                  <a:gd name="connsiteY3" fmla="*/ 45720 h 495300"/>
                  <a:gd name="connsiteX4" fmla="*/ 0 w 533400"/>
                  <a:gd name="connsiteY4" fmla="*/ 0 h 495300"/>
                  <a:gd name="connsiteX0" fmla="*/ 0 w 533400"/>
                  <a:gd name="connsiteY0" fmla="*/ 0 h 495300"/>
                  <a:gd name="connsiteX1" fmla="*/ 7620 w 533400"/>
                  <a:gd name="connsiteY1" fmla="*/ 495300 h 495300"/>
                  <a:gd name="connsiteX2" fmla="*/ 190500 w 533400"/>
                  <a:gd name="connsiteY2" fmla="*/ 129540 h 495300"/>
                  <a:gd name="connsiteX3" fmla="*/ 533400 w 533400"/>
                  <a:gd name="connsiteY3" fmla="*/ 45720 h 495300"/>
                  <a:gd name="connsiteX4" fmla="*/ 0 w 533400"/>
                  <a:gd name="connsiteY4" fmla="*/ 0 h 4953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190500 w 533400"/>
                  <a:gd name="connsiteY2" fmla="*/ 129540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190500 w 533400"/>
                  <a:gd name="connsiteY2" fmla="*/ 129540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22885 w 533400"/>
                  <a:gd name="connsiteY2" fmla="*/ 123825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22885 w 533400"/>
                  <a:gd name="connsiteY2" fmla="*/ 123825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22885 w 533400"/>
                  <a:gd name="connsiteY2" fmla="*/ 123825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22885 w 533400"/>
                  <a:gd name="connsiteY2" fmla="*/ 123825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05740 w 533400"/>
                  <a:gd name="connsiteY2" fmla="*/ 140970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05740 w 533400"/>
                  <a:gd name="connsiteY2" fmla="*/ 140970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533400">
                    <a:moveTo>
                      <a:pt x="0" y="0"/>
                    </a:moveTo>
                    <a:lnTo>
                      <a:pt x="36195" y="533400"/>
                    </a:lnTo>
                    <a:cubicBezTo>
                      <a:pt x="46990" y="475615"/>
                      <a:pt x="17780" y="311150"/>
                      <a:pt x="205740" y="140970"/>
                    </a:cubicBezTo>
                    <a:cubicBezTo>
                      <a:pt x="382905" y="48260"/>
                      <a:pt x="430530" y="64135"/>
                      <a:pt x="533400" y="4572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4B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FE67C04-6C33-497A-9EC2-A5BFB65761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10" t="20551" r="506" b="18690"/>
            <a:stretch/>
          </p:blipFill>
          <p:spPr>
            <a:xfrm>
              <a:off x="1459230" y="3341369"/>
              <a:ext cx="1866900" cy="10267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2476074"/>
      </p:ext>
    </p:extLst>
  </p:cSld>
  <p:clrMapOvr>
    <a:masterClrMapping/>
  </p:clrMapOvr>
  <p:transition advTm="1661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ED61FD6-42FA-4283-A0A9-CB4C7E5F9694}"/>
              </a:ext>
            </a:extLst>
          </p:cNvPr>
          <p:cNvSpPr/>
          <p:nvPr/>
        </p:nvSpPr>
        <p:spPr>
          <a:xfrm>
            <a:off x="0" y="0"/>
            <a:ext cx="2867025" cy="6858000"/>
          </a:xfrm>
          <a:prstGeom prst="rect">
            <a:avLst/>
          </a:prstGeom>
          <a:solidFill>
            <a:srgbClr val="274B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85FCE5-8B00-4BCC-8397-CE20D2B9F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89" y="728663"/>
            <a:ext cx="2676370" cy="5400675"/>
          </a:xfrm>
          <a:prstGeom prst="rect">
            <a:avLst/>
          </a:prstGeom>
        </p:spPr>
      </p:pic>
      <p:sp>
        <p:nvSpPr>
          <p:cNvPr id="2" name="ZoneTexte 3">
            <a:extLst>
              <a:ext uri="{FF2B5EF4-FFF2-40B4-BE49-F238E27FC236}">
                <a16:creationId xmlns:a16="http://schemas.microsoft.com/office/drawing/2014/main" id="{6A42E1D9-3FDB-4D94-9E5A-C767DFC61EBF}"/>
              </a:ext>
            </a:extLst>
          </p:cNvPr>
          <p:cNvSpPr txBox="1"/>
          <p:nvPr/>
        </p:nvSpPr>
        <p:spPr>
          <a:xfrm>
            <a:off x="4727575" y="728663"/>
            <a:ext cx="6256149" cy="49244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Back Test Performance</a:t>
            </a:r>
            <a:endParaRPr kumimoji="0" lang="da-DK" sz="3200" b="1" i="0" u="none" strike="noStrike" kern="1200" cap="none" spc="-10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5BDAFA5-3B6E-4254-8B22-292BFBD71B0E}"/>
              </a:ext>
            </a:extLst>
          </p:cNvPr>
          <p:cNvGrpSpPr/>
          <p:nvPr/>
        </p:nvGrpSpPr>
        <p:grpSpPr>
          <a:xfrm>
            <a:off x="842604" y="590233"/>
            <a:ext cx="691875" cy="5569728"/>
            <a:chOff x="842604" y="590233"/>
            <a:chExt cx="691875" cy="5569728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0F1FD568-5838-420E-A70C-70408A431726}"/>
                </a:ext>
              </a:extLst>
            </p:cNvPr>
            <p:cNvSpPr/>
            <p:nvPr/>
          </p:nvSpPr>
          <p:spPr>
            <a:xfrm>
              <a:off x="842604" y="590233"/>
              <a:ext cx="691875" cy="587972"/>
            </a:xfrm>
            <a:custGeom>
              <a:avLst/>
              <a:gdLst>
                <a:gd name="connsiteX0" fmla="*/ 15240 w 647700"/>
                <a:gd name="connsiteY0" fmla="*/ 0 h 563880"/>
                <a:gd name="connsiteX1" fmla="*/ 0 w 647700"/>
                <a:gd name="connsiteY1" fmla="*/ 563880 h 563880"/>
                <a:gd name="connsiteX2" fmla="*/ 647700 w 647700"/>
                <a:gd name="connsiteY2" fmla="*/ 15240 h 563880"/>
                <a:gd name="connsiteX3" fmla="*/ 15240 w 647700"/>
                <a:gd name="connsiteY3" fmla="*/ 0 h 563880"/>
                <a:gd name="connsiteX0" fmla="*/ 0 w 632460"/>
                <a:gd name="connsiteY0" fmla="*/ 0 h 556260"/>
                <a:gd name="connsiteX1" fmla="*/ 114300 w 632460"/>
                <a:gd name="connsiteY1" fmla="*/ 556260 h 556260"/>
                <a:gd name="connsiteX2" fmla="*/ 632460 w 632460"/>
                <a:gd name="connsiteY2" fmla="*/ 15240 h 556260"/>
                <a:gd name="connsiteX3" fmla="*/ 0 w 632460"/>
                <a:gd name="connsiteY3" fmla="*/ 0 h 556260"/>
                <a:gd name="connsiteX0" fmla="*/ 0 w 556260"/>
                <a:gd name="connsiteY0" fmla="*/ 0 h 586740"/>
                <a:gd name="connsiteX1" fmla="*/ 38100 w 556260"/>
                <a:gd name="connsiteY1" fmla="*/ 586740 h 586740"/>
                <a:gd name="connsiteX2" fmla="*/ 556260 w 556260"/>
                <a:gd name="connsiteY2" fmla="*/ 45720 h 586740"/>
                <a:gd name="connsiteX3" fmla="*/ 0 w 556260"/>
                <a:gd name="connsiteY3" fmla="*/ 0 h 586740"/>
                <a:gd name="connsiteX0" fmla="*/ 0 w 533400"/>
                <a:gd name="connsiteY0" fmla="*/ 0 h 548640"/>
                <a:gd name="connsiteX1" fmla="*/ 15240 w 533400"/>
                <a:gd name="connsiteY1" fmla="*/ 548640 h 548640"/>
                <a:gd name="connsiteX2" fmla="*/ 533400 w 533400"/>
                <a:gd name="connsiteY2" fmla="*/ 7620 h 548640"/>
                <a:gd name="connsiteX3" fmla="*/ 0 w 53340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518160 w 518160"/>
                <a:gd name="connsiteY2" fmla="*/ 0 h 548640"/>
                <a:gd name="connsiteX3" fmla="*/ 0 w 51816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75260 w 518160"/>
                <a:gd name="connsiteY2" fmla="*/ 14478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98120 w 518160"/>
                <a:gd name="connsiteY2" fmla="*/ 16002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198120 w 502920"/>
                <a:gd name="connsiteY2" fmla="*/ 16002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495300"/>
                <a:gd name="connsiteY0" fmla="*/ 0 h 495300"/>
                <a:gd name="connsiteX1" fmla="*/ 7620 w 495300"/>
                <a:gd name="connsiteY1" fmla="*/ 495300 h 495300"/>
                <a:gd name="connsiteX2" fmla="*/ 198120 w 495300"/>
                <a:gd name="connsiteY2" fmla="*/ 83820 h 495300"/>
                <a:gd name="connsiteX3" fmla="*/ 495300 w 495300"/>
                <a:gd name="connsiteY3" fmla="*/ 0 h 495300"/>
                <a:gd name="connsiteX4" fmla="*/ 0 w 4953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8120 w 533400"/>
                <a:gd name="connsiteY2" fmla="*/ 8382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0500 w 533400"/>
                <a:gd name="connsiteY2" fmla="*/ 12954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725049"/>
                <a:gd name="connsiteY0" fmla="*/ 0 h 626820"/>
                <a:gd name="connsiteX1" fmla="*/ 227844 w 725049"/>
                <a:gd name="connsiteY1" fmla="*/ 626820 h 626820"/>
                <a:gd name="connsiteX2" fmla="*/ 397389 w 725049"/>
                <a:gd name="connsiteY2" fmla="*/ 234390 h 626820"/>
                <a:gd name="connsiteX3" fmla="*/ 725049 w 725049"/>
                <a:gd name="connsiteY3" fmla="*/ 139140 h 626820"/>
                <a:gd name="connsiteX4" fmla="*/ 0 w 725049"/>
                <a:gd name="connsiteY4" fmla="*/ 0 h 626820"/>
                <a:gd name="connsiteX0" fmla="*/ 0 w 725049"/>
                <a:gd name="connsiteY0" fmla="*/ 0 h 626820"/>
                <a:gd name="connsiteX1" fmla="*/ 227844 w 725049"/>
                <a:gd name="connsiteY1" fmla="*/ 626820 h 626820"/>
                <a:gd name="connsiteX2" fmla="*/ 399386 w 725049"/>
                <a:gd name="connsiteY2" fmla="*/ 238451 h 626820"/>
                <a:gd name="connsiteX3" fmla="*/ 725049 w 725049"/>
                <a:gd name="connsiteY3" fmla="*/ 139140 h 626820"/>
                <a:gd name="connsiteX4" fmla="*/ 0 w 725049"/>
                <a:gd name="connsiteY4" fmla="*/ 0 h 6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49" h="626820">
                  <a:moveTo>
                    <a:pt x="0" y="0"/>
                  </a:moveTo>
                  <a:lnTo>
                    <a:pt x="227844" y="626820"/>
                  </a:lnTo>
                  <a:cubicBezTo>
                    <a:pt x="238639" y="569035"/>
                    <a:pt x="211426" y="408631"/>
                    <a:pt x="399386" y="238451"/>
                  </a:cubicBezTo>
                  <a:cubicBezTo>
                    <a:pt x="576551" y="145741"/>
                    <a:pt x="622179" y="157555"/>
                    <a:pt x="725049" y="139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74B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A50073E3-B6B6-472A-9AE1-075917B72F55}"/>
                </a:ext>
              </a:extLst>
            </p:cNvPr>
            <p:cNvSpPr/>
            <p:nvPr/>
          </p:nvSpPr>
          <p:spPr>
            <a:xfrm rot="16200000">
              <a:off x="1016835" y="5655292"/>
              <a:ext cx="500342" cy="508995"/>
            </a:xfrm>
            <a:custGeom>
              <a:avLst/>
              <a:gdLst>
                <a:gd name="connsiteX0" fmla="*/ 15240 w 647700"/>
                <a:gd name="connsiteY0" fmla="*/ 0 h 563880"/>
                <a:gd name="connsiteX1" fmla="*/ 0 w 647700"/>
                <a:gd name="connsiteY1" fmla="*/ 563880 h 563880"/>
                <a:gd name="connsiteX2" fmla="*/ 647700 w 647700"/>
                <a:gd name="connsiteY2" fmla="*/ 15240 h 563880"/>
                <a:gd name="connsiteX3" fmla="*/ 15240 w 647700"/>
                <a:gd name="connsiteY3" fmla="*/ 0 h 563880"/>
                <a:gd name="connsiteX0" fmla="*/ 0 w 632460"/>
                <a:gd name="connsiteY0" fmla="*/ 0 h 556260"/>
                <a:gd name="connsiteX1" fmla="*/ 114300 w 632460"/>
                <a:gd name="connsiteY1" fmla="*/ 556260 h 556260"/>
                <a:gd name="connsiteX2" fmla="*/ 632460 w 632460"/>
                <a:gd name="connsiteY2" fmla="*/ 15240 h 556260"/>
                <a:gd name="connsiteX3" fmla="*/ 0 w 632460"/>
                <a:gd name="connsiteY3" fmla="*/ 0 h 556260"/>
                <a:gd name="connsiteX0" fmla="*/ 0 w 556260"/>
                <a:gd name="connsiteY0" fmla="*/ 0 h 586740"/>
                <a:gd name="connsiteX1" fmla="*/ 38100 w 556260"/>
                <a:gd name="connsiteY1" fmla="*/ 586740 h 586740"/>
                <a:gd name="connsiteX2" fmla="*/ 556260 w 556260"/>
                <a:gd name="connsiteY2" fmla="*/ 45720 h 586740"/>
                <a:gd name="connsiteX3" fmla="*/ 0 w 556260"/>
                <a:gd name="connsiteY3" fmla="*/ 0 h 586740"/>
                <a:gd name="connsiteX0" fmla="*/ 0 w 533400"/>
                <a:gd name="connsiteY0" fmla="*/ 0 h 548640"/>
                <a:gd name="connsiteX1" fmla="*/ 15240 w 533400"/>
                <a:gd name="connsiteY1" fmla="*/ 548640 h 548640"/>
                <a:gd name="connsiteX2" fmla="*/ 533400 w 533400"/>
                <a:gd name="connsiteY2" fmla="*/ 7620 h 548640"/>
                <a:gd name="connsiteX3" fmla="*/ 0 w 53340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518160 w 518160"/>
                <a:gd name="connsiteY2" fmla="*/ 0 h 548640"/>
                <a:gd name="connsiteX3" fmla="*/ 0 w 51816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75260 w 518160"/>
                <a:gd name="connsiteY2" fmla="*/ 14478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98120 w 518160"/>
                <a:gd name="connsiteY2" fmla="*/ 16002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198120 w 502920"/>
                <a:gd name="connsiteY2" fmla="*/ 16002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495300"/>
                <a:gd name="connsiteY0" fmla="*/ 0 h 495300"/>
                <a:gd name="connsiteX1" fmla="*/ 7620 w 495300"/>
                <a:gd name="connsiteY1" fmla="*/ 495300 h 495300"/>
                <a:gd name="connsiteX2" fmla="*/ 198120 w 495300"/>
                <a:gd name="connsiteY2" fmla="*/ 83820 h 495300"/>
                <a:gd name="connsiteX3" fmla="*/ 495300 w 495300"/>
                <a:gd name="connsiteY3" fmla="*/ 0 h 495300"/>
                <a:gd name="connsiteX4" fmla="*/ 0 w 4953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8120 w 533400"/>
                <a:gd name="connsiteY2" fmla="*/ 8382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0500 w 533400"/>
                <a:gd name="connsiteY2" fmla="*/ 12954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533400">
                  <a:moveTo>
                    <a:pt x="0" y="0"/>
                  </a:moveTo>
                  <a:lnTo>
                    <a:pt x="36195" y="533400"/>
                  </a:lnTo>
                  <a:cubicBezTo>
                    <a:pt x="46990" y="475615"/>
                    <a:pt x="17780" y="311150"/>
                    <a:pt x="205740" y="140970"/>
                  </a:cubicBezTo>
                  <a:cubicBezTo>
                    <a:pt x="382905" y="48260"/>
                    <a:pt x="430530" y="64135"/>
                    <a:pt x="533400" y="457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74B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B70F4E1C-00FB-46B9-840D-CB923A23CE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75" t="21036" r="799" b="19245"/>
          <a:stretch/>
        </p:blipFill>
        <p:spPr>
          <a:xfrm>
            <a:off x="1478280" y="3348316"/>
            <a:ext cx="1859280" cy="10096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F4E795F-7317-4F7A-90C1-AE02F39E96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6" t="18752" r="608" b="17430"/>
          <a:stretch/>
        </p:blipFill>
        <p:spPr>
          <a:xfrm>
            <a:off x="4419600" y="1259840"/>
            <a:ext cx="7528559" cy="2743199"/>
          </a:xfrm>
          <a:prstGeom prst="rect">
            <a:avLst/>
          </a:prstGeom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571D6576-2CC8-4040-8847-2E6281306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350416"/>
              </p:ext>
            </p:extLst>
          </p:nvPr>
        </p:nvGraphicFramePr>
        <p:xfrm>
          <a:off x="8290560" y="4387426"/>
          <a:ext cx="3251200" cy="145457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17032">
                  <a:extLst>
                    <a:ext uri="{9D8B030D-6E8A-4147-A177-3AD203B41FA5}">
                      <a16:colId xmlns:a16="http://schemas.microsoft.com/office/drawing/2014/main" val="3321934896"/>
                    </a:ext>
                  </a:extLst>
                </a:gridCol>
                <a:gridCol w="583448">
                  <a:extLst>
                    <a:ext uri="{9D8B030D-6E8A-4147-A177-3AD203B41FA5}">
                      <a16:colId xmlns:a16="http://schemas.microsoft.com/office/drawing/2014/main" val="1522766549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828825066"/>
                    </a:ext>
                  </a:extLst>
                </a:gridCol>
                <a:gridCol w="680720">
                  <a:extLst>
                    <a:ext uri="{9D8B030D-6E8A-4147-A177-3AD203B41FA5}">
                      <a16:colId xmlns:a16="http://schemas.microsoft.com/office/drawing/2014/main" val="17878413"/>
                    </a:ext>
                  </a:extLst>
                </a:gridCol>
                <a:gridCol w="619760">
                  <a:extLst>
                    <a:ext uri="{9D8B030D-6E8A-4147-A177-3AD203B41FA5}">
                      <a16:colId xmlns:a16="http://schemas.microsoft.com/office/drawing/2014/main" val="3370739693"/>
                    </a:ext>
                  </a:extLst>
                </a:gridCol>
              </a:tblGrid>
              <a:tr h="484858">
                <a:tc>
                  <a:txBody>
                    <a:bodyPr/>
                    <a:lstStyle/>
                    <a:p>
                      <a:endParaRPr lang="zh-CN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274B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chemeClr val="bg1"/>
                          </a:solidFill>
                        </a:rPr>
                        <a:t>Volatility</a:t>
                      </a:r>
                      <a:endParaRPr lang="zh-CN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274B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chemeClr val="bg1"/>
                          </a:solidFill>
                        </a:rPr>
                        <a:t>Sharpe Ratio</a:t>
                      </a:r>
                      <a:endParaRPr lang="zh-CN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274B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 err="1">
                          <a:solidFill>
                            <a:schemeClr val="bg1"/>
                          </a:solidFill>
                        </a:rPr>
                        <a:t>Max.Dropdown</a:t>
                      </a:r>
                      <a:endParaRPr lang="zh-CN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274B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chemeClr val="bg1"/>
                          </a:solidFill>
                        </a:rPr>
                        <a:t>Return Rate</a:t>
                      </a:r>
                      <a:endParaRPr lang="zh-CN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274B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353901"/>
                  </a:ext>
                </a:extLst>
              </a:tr>
              <a:tr h="484858"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chemeClr val="bg1"/>
                          </a:solidFill>
                        </a:rPr>
                        <a:t>Portfolio</a:t>
                      </a:r>
                      <a:endParaRPr lang="zh-CN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274B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74B8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chemeClr val="bg1"/>
                          </a:solidFill>
                        </a:rPr>
                        <a:t>0.12</a:t>
                      </a:r>
                      <a:endParaRPr lang="zh-CN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274B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74B8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chemeClr val="bg1"/>
                          </a:solidFill>
                        </a:rPr>
                        <a:t>0.87</a:t>
                      </a:r>
                      <a:endParaRPr lang="zh-CN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274B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74B8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chemeClr val="bg1"/>
                          </a:solidFill>
                        </a:rPr>
                        <a:t>-22.74%</a:t>
                      </a:r>
                      <a:endParaRPr lang="zh-CN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274B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74B8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chemeClr val="bg1"/>
                          </a:solidFill>
                        </a:rPr>
                        <a:t>12.72%</a:t>
                      </a:r>
                      <a:endParaRPr lang="zh-CN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274B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274B8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180373"/>
                  </a:ext>
                </a:extLst>
              </a:tr>
              <a:tr h="484858"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chemeClr val="bg1"/>
                          </a:solidFill>
                        </a:rPr>
                        <a:t>S&amp;P500</a:t>
                      </a:r>
                      <a:endParaRPr lang="zh-CN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chemeClr val="bg1"/>
                          </a:solidFill>
                        </a:rPr>
                        <a:t>0.08</a:t>
                      </a:r>
                      <a:endParaRPr lang="zh-CN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chemeClr val="bg1"/>
                          </a:solidFill>
                        </a:rPr>
                        <a:t>1.31</a:t>
                      </a:r>
                      <a:endParaRPr lang="zh-CN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chemeClr val="bg1"/>
                          </a:solidFill>
                        </a:rPr>
                        <a:t>-12.83</a:t>
                      </a:r>
                      <a:endParaRPr lang="zh-CN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chemeClr val="bg1"/>
                          </a:solidFill>
                        </a:rPr>
                        <a:t>12.21%</a:t>
                      </a:r>
                      <a:endParaRPr lang="zh-CN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7867215"/>
                  </a:ext>
                </a:extLst>
              </a:tr>
            </a:tbl>
          </a:graphicData>
        </a:graphic>
      </p:graphicFrame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7B7BF29-6766-4DEB-860E-C53A52A9B9AA}"/>
              </a:ext>
            </a:extLst>
          </p:cNvPr>
          <p:cNvCxnSpPr>
            <a:cxnSpLocks/>
          </p:cNvCxnSpPr>
          <p:nvPr/>
        </p:nvCxnSpPr>
        <p:spPr>
          <a:xfrm>
            <a:off x="8285480" y="4389120"/>
            <a:ext cx="3256280" cy="0"/>
          </a:xfrm>
          <a:prstGeom prst="line">
            <a:avLst/>
          </a:prstGeom>
          <a:ln w="19050">
            <a:solidFill>
              <a:srgbClr val="274B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8F6BC3B-1285-4800-A95E-A5E0CA4015C5}"/>
              </a:ext>
            </a:extLst>
          </p:cNvPr>
          <p:cNvCxnSpPr>
            <a:cxnSpLocks/>
          </p:cNvCxnSpPr>
          <p:nvPr/>
        </p:nvCxnSpPr>
        <p:spPr>
          <a:xfrm>
            <a:off x="8290560" y="5836920"/>
            <a:ext cx="3256280" cy="0"/>
          </a:xfrm>
          <a:prstGeom prst="line">
            <a:avLst/>
          </a:prstGeom>
          <a:ln w="19050">
            <a:solidFill>
              <a:srgbClr val="274B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5">
            <a:extLst>
              <a:ext uri="{FF2B5EF4-FFF2-40B4-BE49-F238E27FC236}">
                <a16:creationId xmlns:a16="http://schemas.microsoft.com/office/drawing/2014/main" id="{13D9F26E-96E4-4507-BE75-26CA280679C2}"/>
              </a:ext>
            </a:extLst>
          </p:cNvPr>
          <p:cNvSpPr txBox="1"/>
          <p:nvPr/>
        </p:nvSpPr>
        <p:spPr>
          <a:xfrm>
            <a:off x="4727575" y="4301031"/>
            <a:ext cx="3380105" cy="14366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GB" sz="1600" dirty="0">
                <a:solidFill>
                  <a:srgbClr val="000000"/>
                </a:solidFill>
                <a:latin typeface="Eras Demi ITC" panose="020B0805030504020804" pitchFamily="34" charset="0"/>
              </a:rPr>
              <a:t>Stock pool: S&amp;P 500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GB" sz="1600" dirty="0">
                <a:solidFill>
                  <a:srgbClr val="000000"/>
                </a:solidFill>
                <a:latin typeface="Eras Demi ITC" panose="020B0805030504020804" pitchFamily="34" charset="0"/>
              </a:rPr>
              <a:t>ESG: Best in class top 50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GB" sz="1600" dirty="0">
                <a:solidFill>
                  <a:srgbClr val="000000"/>
                </a:solidFill>
                <a:latin typeface="Eras Demi ITC" panose="020B0805030504020804" pitchFamily="34" charset="0"/>
              </a:rPr>
              <a:t>Smart-𝛽 : M</a:t>
            </a:r>
            <a:r>
              <a:rPr lang="en-US" altLang="zh-CN" sz="1600" dirty="0" err="1">
                <a:solidFill>
                  <a:srgbClr val="000000"/>
                </a:solidFill>
                <a:latin typeface="Eras Demi ITC" panose="020B0805030504020804" pitchFamily="34" charset="0"/>
              </a:rPr>
              <a:t>ulti</a:t>
            </a:r>
            <a:r>
              <a:rPr lang="en-GB" sz="1600" dirty="0">
                <a:solidFill>
                  <a:srgbClr val="000000"/>
                </a:solidFill>
                <a:latin typeface="Eras Demi ITC" panose="020B0805030504020804" pitchFamily="34" charset="0"/>
              </a:rPr>
              <a:t>-Factor (Market Capitalization and ROE)</a:t>
            </a:r>
          </a:p>
        </p:txBody>
      </p:sp>
    </p:spTree>
    <p:extLst>
      <p:ext uri="{BB962C8B-B14F-4D97-AF65-F5344CB8AC3E}">
        <p14:creationId xmlns:p14="http://schemas.microsoft.com/office/powerpoint/2010/main" val="2602910441"/>
      </p:ext>
    </p:extLst>
  </p:cSld>
  <p:clrMapOvr>
    <a:masterClrMapping/>
  </p:clrMapOvr>
  <p:transition advTm="2304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1551C75-B00B-48DD-B7F8-F6643329F920}"/>
              </a:ext>
            </a:extLst>
          </p:cNvPr>
          <p:cNvSpPr/>
          <p:nvPr/>
        </p:nvSpPr>
        <p:spPr>
          <a:xfrm>
            <a:off x="0" y="0"/>
            <a:ext cx="2867025" cy="6858000"/>
          </a:xfrm>
          <a:prstGeom prst="rect">
            <a:avLst/>
          </a:prstGeom>
          <a:solidFill>
            <a:srgbClr val="274B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F7F7FC-6D4D-4AF8-9BFA-0556B7D63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88" y="728663"/>
            <a:ext cx="2668587" cy="5403156"/>
          </a:xfrm>
          <a:prstGeom prst="rect">
            <a:avLst/>
          </a:prstGeom>
        </p:spPr>
      </p:pic>
      <p:sp>
        <p:nvSpPr>
          <p:cNvPr id="11" name="ZoneTexte 3">
            <a:extLst>
              <a:ext uri="{FF2B5EF4-FFF2-40B4-BE49-F238E27FC236}">
                <a16:creationId xmlns:a16="http://schemas.microsoft.com/office/drawing/2014/main" id="{294C72C1-5CD5-4EBD-8C5E-201CEB492B84}"/>
              </a:ext>
            </a:extLst>
          </p:cNvPr>
          <p:cNvSpPr txBox="1"/>
          <p:nvPr/>
        </p:nvSpPr>
        <p:spPr>
          <a:xfrm>
            <a:off x="4779963" y="1942453"/>
            <a:ext cx="5544273" cy="61555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4000" b="1" spc="-1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Abaci,</a:t>
            </a:r>
            <a:r>
              <a:rPr lang="zh-CN" altLang="en-US" sz="4000" b="1" spc="-1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zh-CN" sz="3600" b="1" spc="-1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A Better Capital.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D77D91E-464A-4522-A5B1-BFBA6E49C393}"/>
              </a:ext>
            </a:extLst>
          </p:cNvPr>
          <p:cNvGrpSpPr/>
          <p:nvPr/>
        </p:nvGrpSpPr>
        <p:grpSpPr>
          <a:xfrm>
            <a:off x="842604" y="590233"/>
            <a:ext cx="691875" cy="5569728"/>
            <a:chOff x="842604" y="590233"/>
            <a:chExt cx="691875" cy="5569728"/>
          </a:xfrm>
        </p:grpSpPr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B6758786-8756-4803-B20E-27A3113C2679}"/>
                </a:ext>
              </a:extLst>
            </p:cNvPr>
            <p:cNvSpPr/>
            <p:nvPr/>
          </p:nvSpPr>
          <p:spPr>
            <a:xfrm>
              <a:off x="842604" y="590233"/>
              <a:ext cx="691875" cy="587972"/>
            </a:xfrm>
            <a:custGeom>
              <a:avLst/>
              <a:gdLst>
                <a:gd name="connsiteX0" fmla="*/ 15240 w 647700"/>
                <a:gd name="connsiteY0" fmla="*/ 0 h 563880"/>
                <a:gd name="connsiteX1" fmla="*/ 0 w 647700"/>
                <a:gd name="connsiteY1" fmla="*/ 563880 h 563880"/>
                <a:gd name="connsiteX2" fmla="*/ 647700 w 647700"/>
                <a:gd name="connsiteY2" fmla="*/ 15240 h 563880"/>
                <a:gd name="connsiteX3" fmla="*/ 15240 w 647700"/>
                <a:gd name="connsiteY3" fmla="*/ 0 h 563880"/>
                <a:gd name="connsiteX0" fmla="*/ 0 w 632460"/>
                <a:gd name="connsiteY0" fmla="*/ 0 h 556260"/>
                <a:gd name="connsiteX1" fmla="*/ 114300 w 632460"/>
                <a:gd name="connsiteY1" fmla="*/ 556260 h 556260"/>
                <a:gd name="connsiteX2" fmla="*/ 632460 w 632460"/>
                <a:gd name="connsiteY2" fmla="*/ 15240 h 556260"/>
                <a:gd name="connsiteX3" fmla="*/ 0 w 632460"/>
                <a:gd name="connsiteY3" fmla="*/ 0 h 556260"/>
                <a:gd name="connsiteX0" fmla="*/ 0 w 556260"/>
                <a:gd name="connsiteY0" fmla="*/ 0 h 586740"/>
                <a:gd name="connsiteX1" fmla="*/ 38100 w 556260"/>
                <a:gd name="connsiteY1" fmla="*/ 586740 h 586740"/>
                <a:gd name="connsiteX2" fmla="*/ 556260 w 556260"/>
                <a:gd name="connsiteY2" fmla="*/ 45720 h 586740"/>
                <a:gd name="connsiteX3" fmla="*/ 0 w 556260"/>
                <a:gd name="connsiteY3" fmla="*/ 0 h 586740"/>
                <a:gd name="connsiteX0" fmla="*/ 0 w 533400"/>
                <a:gd name="connsiteY0" fmla="*/ 0 h 548640"/>
                <a:gd name="connsiteX1" fmla="*/ 15240 w 533400"/>
                <a:gd name="connsiteY1" fmla="*/ 548640 h 548640"/>
                <a:gd name="connsiteX2" fmla="*/ 533400 w 533400"/>
                <a:gd name="connsiteY2" fmla="*/ 7620 h 548640"/>
                <a:gd name="connsiteX3" fmla="*/ 0 w 53340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518160 w 518160"/>
                <a:gd name="connsiteY2" fmla="*/ 0 h 548640"/>
                <a:gd name="connsiteX3" fmla="*/ 0 w 51816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75260 w 518160"/>
                <a:gd name="connsiteY2" fmla="*/ 14478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98120 w 518160"/>
                <a:gd name="connsiteY2" fmla="*/ 16002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198120 w 502920"/>
                <a:gd name="connsiteY2" fmla="*/ 16002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495300"/>
                <a:gd name="connsiteY0" fmla="*/ 0 h 495300"/>
                <a:gd name="connsiteX1" fmla="*/ 7620 w 495300"/>
                <a:gd name="connsiteY1" fmla="*/ 495300 h 495300"/>
                <a:gd name="connsiteX2" fmla="*/ 198120 w 495300"/>
                <a:gd name="connsiteY2" fmla="*/ 83820 h 495300"/>
                <a:gd name="connsiteX3" fmla="*/ 495300 w 495300"/>
                <a:gd name="connsiteY3" fmla="*/ 0 h 495300"/>
                <a:gd name="connsiteX4" fmla="*/ 0 w 4953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8120 w 533400"/>
                <a:gd name="connsiteY2" fmla="*/ 8382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0500 w 533400"/>
                <a:gd name="connsiteY2" fmla="*/ 12954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725049"/>
                <a:gd name="connsiteY0" fmla="*/ 0 h 626820"/>
                <a:gd name="connsiteX1" fmla="*/ 227844 w 725049"/>
                <a:gd name="connsiteY1" fmla="*/ 626820 h 626820"/>
                <a:gd name="connsiteX2" fmla="*/ 397389 w 725049"/>
                <a:gd name="connsiteY2" fmla="*/ 234390 h 626820"/>
                <a:gd name="connsiteX3" fmla="*/ 725049 w 725049"/>
                <a:gd name="connsiteY3" fmla="*/ 139140 h 626820"/>
                <a:gd name="connsiteX4" fmla="*/ 0 w 725049"/>
                <a:gd name="connsiteY4" fmla="*/ 0 h 626820"/>
                <a:gd name="connsiteX0" fmla="*/ 0 w 725049"/>
                <a:gd name="connsiteY0" fmla="*/ 0 h 626820"/>
                <a:gd name="connsiteX1" fmla="*/ 227844 w 725049"/>
                <a:gd name="connsiteY1" fmla="*/ 626820 h 626820"/>
                <a:gd name="connsiteX2" fmla="*/ 399386 w 725049"/>
                <a:gd name="connsiteY2" fmla="*/ 238451 h 626820"/>
                <a:gd name="connsiteX3" fmla="*/ 725049 w 725049"/>
                <a:gd name="connsiteY3" fmla="*/ 139140 h 626820"/>
                <a:gd name="connsiteX4" fmla="*/ 0 w 725049"/>
                <a:gd name="connsiteY4" fmla="*/ 0 h 6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49" h="626820">
                  <a:moveTo>
                    <a:pt x="0" y="0"/>
                  </a:moveTo>
                  <a:lnTo>
                    <a:pt x="227844" y="626820"/>
                  </a:lnTo>
                  <a:cubicBezTo>
                    <a:pt x="238639" y="569035"/>
                    <a:pt x="211426" y="408631"/>
                    <a:pt x="399386" y="238451"/>
                  </a:cubicBezTo>
                  <a:cubicBezTo>
                    <a:pt x="576551" y="145741"/>
                    <a:pt x="622179" y="157555"/>
                    <a:pt x="725049" y="139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74B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987A1D24-4E4E-4EBA-82BA-31357D4DC65A}"/>
                </a:ext>
              </a:extLst>
            </p:cNvPr>
            <p:cNvSpPr/>
            <p:nvPr/>
          </p:nvSpPr>
          <p:spPr>
            <a:xfrm rot="16200000">
              <a:off x="1016835" y="5655292"/>
              <a:ext cx="500342" cy="508995"/>
            </a:xfrm>
            <a:custGeom>
              <a:avLst/>
              <a:gdLst>
                <a:gd name="connsiteX0" fmla="*/ 15240 w 647700"/>
                <a:gd name="connsiteY0" fmla="*/ 0 h 563880"/>
                <a:gd name="connsiteX1" fmla="*/ 0 w 647700"/>
                <a:gd name="connsiteY1" fmla="*/ 563880 h 563880"/>
                <a:gd name="connsiteX2" fmla="*/ 647700 w 647700"/>
                <a:gd name="connsiteY2" fmla="*/ 15240 h 563880"/>
                <a:gd name="connsiteX3" fmla="*/ 15240 w 647700"/>
                <a:gd name="connsiteY3" fmla="*/ 0 h 563880"/>
                <a:gd name="connsiteX0" fmla="*/ 0 w 632460"/>
                <a:gd name="connsiteY0" fmla="*/ 0 h 556260"/>
                <a:gd name="connsiteX1" fmla="*/ 114300 w 632460"/>
                <a:gd name="connsiteY1" fmla="*/ 556260 h 556260"/>
                <a:gd name="connsiteX2" fmla="*/ 632460 w 632460"/>
                <a:gd name="connsiteY2" fmla="*/ 15240 h 556260"/>
                <a:gd name="connsiteX3" fmla="*/ 0 w 632460"/>
                <a:gd name="connsiteY3" fmla="*/ 0 h 556260"/>
                <a:gd name="connsiteX0" fmla="*/ 0 w 556260"/>
                <a:gd name="connsiteY0" fmla="*/ 0 h 586740"/>
                <a:gd name="connsiteX1" fmla="*/ 38100 w 556260"/>
                <a:gd name="connsiteY1" fmla="*/ 586740 h 586740"/>
                <a:gd name="connsiteX2" fmla="*/ 556260 w 556260"/>
                <a:gd name="connsiteY2" fmla="*/ 45720 h 586740"/>
                <a:gd name="connsiteX3" fmla="*/ 0 w 556260"/>
                <a:gd name="connsiteY3" fmla="*/ 0 h 586740"/>
                <a:gd name="connsiteX0" fmla="*/ 0 w 533400"/>
                <a:gd name="connsiteY0" fmla="*/ 0 h 548640"/>
                <a:gd name="connsiteX1" fmla="*/ 15240 w 533400"/>
                <a:gd name="connsiteY1" fmla="*/ 548640 h 548640"/>
                <a:gd name="connsiteX2" fmla="*/ 533400 w 533400"/>
                <a:gd name="connsiteY2" fmla="*/ 7620 h 548640"/>
                <a:gd name="connsiteX3" fmla="*/ 0 w 53340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518160 w 518160"/>
                <a:gd name="connsiteY2" fmla="*/ 0 h 548640"/>
                <a:gd name="connsiteX3" fmla="*/ 0 w 51816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75260 w 518160"/>
                <a:gd name="connsiteY2" fmla="*/ 14478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98120 w 518160"/>
                <a:gd name="connsiteY2" fmla="*/ 16002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198120 w 502920"/>
                <a:gd name="connsiteY2" fmla="*/ 16002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495300"/>
                <a:gd name="connsiteY0" fmla="*/ 0 h 495300"/>
                <a:gd name="connsiteX1" fmla="*/ 7620 w 495300"/>
                <a:gd name="connsiteY1" fmla="*/ 495300 h 495300"/>
                <a:gd name="connsiteX2" fmla="*/ 198120 w 495300"/>
                <a:gd name="connsiteY2" fmla="*/ 83820 h 495300"/>
                <a:gd name="connsiteX3" fmla="*/ 495300 w 495300"/>
                <a:gd name="connsiteY3" fmla="*/ 0 h 495300"/>
                <a:gd name="connsiteX4" fmla="*/ 0 w 4953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8120 w 533400"/>
                <a:gd name="connsiteY2" fmla="*/ 8382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0500 w 533400"/>
                <a:gd name="connsiteY2" fmla="*/ 12954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533400">
                  <a:moveTo>
                    <a:pt x="0" y="0"/>
                  </a:moveTo>
                  <a:lnTo>
                    <a:pt x="36195" y="533400"/>
                  </a:lnTo>
                  <a:cubicBezTo>
                    <a:pt x="46990" y="475615"/>
                    <a:pt x="17780" y="311150"/>
                    <a:pt x="205740" y="140970"/>
                  </a:cubicBezTo>
                  <a:cubicBezTo>
                    <a:pt x="382905" y="48260"/>
                    <a:pt x="430530" y="64135"/>
                    <a:pt x="533400" y="457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74B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48CFCE6-238B-9C4A-B37C-4F31998DA924}"/>
              </a:ext>
            </a:extLst>
          </p:cNvPr>
          <p:cNvSpPr txBox="1"/>
          <p:nvPr/>
        </p:nvSpPr>
        <p:spPr>
          <a:xfrm>
            <a:off x="4779963" y="3259723"/>
            <a:ext cx="5544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274B88"/>
                </a:solidFill>
                <a:latin typeface="Eras Demi ITC" panose="020B0805030504020804" pitchFamily="34" charset="0"/>
              </a:rPr>
              <a:t>We</a:t>
            </a:r>
            <a:r>
              <a:rPr lang="zh-CN" altLang="en-US" sz="1600" dirty="0">
                <a:solidFill>
                  <a:srgbClr val="274B88"/>
                </a:solidFill>
                <a:latin typeface="Eras Demi ITC" panose="020B0805030504020804" pitchFamily="34" charset="0"/>
              </a:rPr>
              <a:t> </a:t>
            </a:r>
            <a:r>
              <a:rPr lang="en-US" altLang="zh-CN" sz="1600" dirty="0">
                <a:solidFill>
                  <a:srgbClr val="274B88"/>
                </a:solidFill>
                <a:latin typeface="Eras Demi ITC" panose="020B0805030504020804" pitchFamily="34" charset="0"/>
              </a:rPr>
              <a:t>Aim</a:t>
            </a:r>
            <a:r>
              <a:rPr lang="zh-CN" altLang="en-US" sz="1600" dirty="0">
                <a:solidFill>
                  <a:srgbClr val="274B88"/>
                </a:solidFill>
                <a:latin typeface="Eras Demi ITC" panose="020B0805030504020804" pitchFamily="34" charset="0"/>
              </a:rPr>
              <a:t> </a:t>
            </a:r>
            <a:r>
              <a:rPr lang="en-US" altLang="zh-CN" sz="1600" dirty="0">
                <a:solidFill>
                  <a:srgbClr val="274B88"/>
                </a:solidFill>
                <a:latin typeface="Eras Demi ITC" panose="020B0805030504020804" pitchFamily="34" charset="0"/>
              </a:rPr>
              <a:t>to</a:t>
            </a:r>
            <a:r>
              <a:rPr lang="zh-CN" altLang="en-US" sz="1600" dirty="0">
                <a:solidFill>
                  <a:srgbClr val="274B88"/>
                </a:solidFill>
                <a:latin typeface="Eras Demi ITC" panose="020B0805030504020804" pitchFamily="34" charset="0"/>
              </a:rPr>
              <a:t> </a:t>
            </a:r>
            <a:r>
              <a:rPr lang="en-US" altLang="zh-CN" sz="1600" dirty="0">
                <a:solidFill>
                  <a:srgbClr val="274B88"/>
                </a:solidFill>
                <a:latin typeface="Eras Demi ITC" panose="020B0805030504020804" pitchFamily="34" charset="0"/>
              </a:rPr>
              <a:t>Serve</a:t>
            </a:r>
            <a:r>
              <a:rPr lang="zh-CN" altLang="en-US" sz="1600" dirty="0">
                <a:solidFill>
                  <a:srgbClr val="274B88"/>
                </a:solidFill>
                <a:latin typeface="Eras Demi ITC" panose="020B0805030504020804" pitchFamily="34" charset="0"/>
              </a:rPr>
              <a:t> </a:t>
            </a:r>
            <a:r>
              <a:rPr lang="en-US" altLang="zh-CN" sz="1600" dirty="0">
                <a:solidFill>
                  <a:srgbClr val="274B88"/>
                </a:solidFill>
                <a:latin typeface="Eras Demi ITC" panose="020B0805030504020804" pitchFamily="34" charset="0"/>
              </a:rPr>
              <a:t>Millions</a:t>
            </a:r>
            <a:r>
              <a:rPr lang="zh-CN" altLang="en-US" sz="1600" dirty="0">
                <a:solidFill>
                  <a:srgbClr val="274B88"/>
                </a:solidFill>
                <a:latin typeface="Eras Demi ITC" panose="020B0805030504020804" pitchFamily="34" charset="0"/>
              </a:rPr>
              <a:t> </a:t>
            </a:r>
            <a:r>
              <a:rPr lang="en-US" altLang="zh-CN" sz="1600" dirty="0">
                <a:solidFill>
                  <a:srgbClr val="274B88"/>
                </a:solidFill>
                <a:latin typeface="Eras Demi ITC" panose="020B0805030504020804" pitchFamily="34" charset="0"/>
              </a:rPr>
              <a:t>of</a:t>
            </a:r>
            <a:r>
              <a:rPr lang="zh-CN" altLang="en-US" sz="1600" dirty="0">
                <a:solidFill>
                  <a:srgbClr val="274B88"/>
                </a:solidFill>
                <a:latin typeface="Eras Demi ITC" panose="020B0805030504020804" pitchFamily="34" charset="0"/>
              </a:rPr>
              <a:t> </a:t>
            </a:r>
            <a:r>
              <a:rPr lang="en-US" altLang="zh-CN" sz="1600" dirty="0">
                <a:solidFill>
                  <a:srgbClr val="274B88"/>
                </a:solidFill>
                <a:latin typeface="Eras Demi ITC" panose="020B0805030504020804" pitchFamily="34" charset="0"/>
              </a:rPr>
              <a:t>Investors</a:t>
            </a:r>
            <a:r>
              <a:rPr lang="zh-CN" altLang="en-US" sz="1600" dirty="0">
                <a:solidFill>
                  <a:srgbClr val="274B88"/>
                </a:solidFill>
                <a:latin typeface="Eras Demi ITC" panose="020B0805030504020804" pitchFamily="34" charset="0"/>
              </a:rPr>
              <a:t> </a:t>
            </a:r>
            <a:r>
              <a:rPr lang="en-US" altLang="zh-CN" sz="1600" dirty="0">
                <a:solidFill>
                  <a:srgbClr val="274B88"/>
                </a:solidFill>
                <a:latin typeface="Eras Demi ITC" panose="020B0805030504020804" pitchFamily="34" charset="0"/>
              </a:rPr>
              <a:t>for</a:t>
            </a:r>
            <a:r>
              <a:rPr lang="zh-CN" altLang="en-US" sz="1600" dirty="0">
                <a:solidFill>
                  <a:srgbClr val="274B88"/>
                </a:solidFill>
                <a:latin typeface="Eras Demi ITC" panose="020B0805030504020804" pitchFamily="34" charset="0"/>
              </a:rPr>
              <a:t> </a:t>
            </a:r>
            <a:r>
              <a:rPr lang="en-US" altLang="zh-CN" sz="1600" dirty="0">
                <a:solidFill>
                  <a:srgbClr val="274B88"/>
                </a:solidFill>
                <a:latin typeface="Eras Demi ITC" panose="020B0805030504020804" pitchFamily="34" charset="0"/>
              </a:rPr>
              <a:t>a</a:t>
            </a:r>
            <a:r>
              <a:rPr lang="zh-CN" altLang="en-US" sz="1600" dirty="0">
                <a:solidFill>
                  <a:srgbClr val="274B88"/>
                </a:solidFill>
                <a:latin typeface="Eras Demi ITC" panose="020B0805030504020804" pitchFamily="34" charset="0"/>
              </a:rPr>
              <a:t> </a:t>
            </a:r>
            <a:r>
              <a:rPr lang="en-US" altLang="zh-CN" sz="1600" dirty="0">
                <a:solidFill>
                  <a:srgbClr val="274B88"/>
                </a:solidFill>
                <a:latin typeface="Eras Demi ITC" panose="020B0805030504020804" pitchFamily="34" charset="0"/>
              </a:rPr>
              <a:t>Better</a:t>
            </a:r>
            <a:r>
              <a:rPr lang="zh-CN" altLang="en-US" sz="1600" dirty="0">
                <a:solidFill>
                  <a:srgbClr val="274B88"/>
                </a:solidFill>
                <a:latin typeface="Eras Demi ITC" panose="020B0805030504020804" pitchFamily="34" charset="0"/>
              </a:rPr>
              <a:t> </a:t>
            </a:r>
            <a:r>
              <a:rPr lang="en-US" altLang="zh-CN" sz="1600" dirty="0">
                <a:solidFill>
                  <a:srgbClr val="274B88"/>
                </a:solidFill>
                <a:latin typeface="Eras Demi ITC" panose="020B0805030504020804" pitchFamily="34" charset="0"/>
              </a:rPr>
              <a:t>World.</a:t>
            </a:r>
            <a:endParaRPr lang="en-CH" sz="1600" dirty="0">
              <a:solidFill>
                <a:srgbClr val="274B88"/>
              </a:solidFill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2456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ED61FD6-42FA-4283-A0A9-CB4C7E5F9694}"/>
              </a:ext>
            </a:extLst>
          </p:cNvPr>
          <p:cNvSpPr/>
          <p:nvPr/>
        </p:nvSpPr>
        <p:spPr>
          <a:xfrm>
            <a:off x="0" y="3085"/>
            <a:ext cx="2867025" cy="6858000"/>
          </a:xfrm>
          <a:prstGeom prst="rect">
            <a:avLst/>
          </a:prstGeom>
          <a:solidFill>
            <a:srgbClr val="274B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ZoneTexte 3">
            <a:extLst>
              <a:ext uri="{FF2B5EF4-FFF2-40B4-BE49-F238E27FC236}">
                <a16:creationId xmlns:a16="http://schemas.microsoft.com/office/drawing/2014/main" id="{16717D7F-D713-4C35-9ED3-E218F7CC1EFA}"/>
              </a:ext>
            </a:extLst>
          </p:cNvPr>
          <p:cNvSpPr txBox="1"/>
          <p:nvPr/>
        </p:nvSpPr>
        <p:spPr>
          <a:xfrm>
            <a:off x="4727575" y="728663"/>
            <a:ext cx="6651873" cy="49244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Methods of </a:t>
            </a:r>
            <a:r>
              <a:rPr kumimoji="0" lang="en-US" sz="3200" b="1" i="0" u="none" strike="noStrike" kern="1200" cap="none" spc="-10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Suiscorn</a:t>
            </a:r>
            <a:endParaRPr kumimoji="0" lang="en-US" sz="3200" b="1" i="0" u="none" strike="noStrike" kern="1200" cap="none" spc="-10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9E10C5E6-6143-4F67-8251-E96EBA908DB7}"/>
              </a:ext>
            </a:extLst>
          </p:cNvPr>
          <p:cNvSpPr txBox="1"/>
          <p:nvPr/>
        </p:nvSpPr>
        <p:spPr>
          <a:xfrm>
            <a:off x="4880165" y="2513398"/>
            <a:ext cx="6256148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CH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ras Demi ITC" panose="020B0805030504020804" pitchFamily="34" charset="0"/>
                <a:ea typeface="+mn-ea"/>
                <a:cs typeface="+mn-cs"/>
              </a:rPr>
              <a:t>Stock Screening – ESG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CH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ras Demi ITC" panose="020B0805030504020804" pitchFamily="34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CH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ras Demi ITC" panose="020B0805030504020804" pitchFamily="34" charset="0"/>
                <a:ea typeface="+mn-ea"/>
                <a:cs typeface="+mn-cs"/>
              </a:rPr>
              <a:t>Investment Weighting – Smart beta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CH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ras Demi ITC" panose="020B0805030504020804" pitchFamily="34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ras Demi ITC" panose="020B0805030504020804" pitchFamily="34" charset="0"/>
                <a:ea typeface="+mn-ea"/>
                <a:cs typeface="+mn-cs"/>
              </a:rPr>
              <a:t>Robot Advisory</a:t>
            </a:r>
            <a:r>
              <a:rPr kumimoji="0" lang="en-CH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ras Demi ITC" panose="020B0805030504020804" pitchFamily="34" charset="0"/>
                <a:ea typeface="+mn-ea"/>
                <a:cs typeface="+mn-cs"/>
              </a:rPr>
              <a:t>– Zigzag function  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AC34B52-2BD9-4311-8A7C-83F6C0B25370}"/>
              </a:ext>
            </a:extLst>
          </p:cNvPr>
          <p:cNvGrpSpPr/>
          <p:nvPr/>
        </p:nvGrpSpPr>
        <p:grpSpPr>
          <a:xfrm>
            <a:off x="837249" y="677863"/>
            <a:ext cx="2896552" cy="5603876"/>
            <a:chOff x="837249" y="677863"/>
            <a:chExt cx="2896552" cy="560387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2598A62-A982-43B3-A118-02FC18EB3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5689" y="728663"/>
              <a:ext cx="2678112" cy="5414923"/>
            </a:xfrm>
            <a:prstGeom prst="rect">
              <a:avLst/>
            </a:prstGeom>
          </p:spPr>
        </p:pic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DD15C9C-48D8-4794-B165-5676555C5B15}"/>
                </a:ext>
              </a:extLst>
            </p:cNvPr>
            <p:cNvGrpSpPr/>
            <p:nvPr/>
          </p:nvGrpSpPr>
          <p:grpSpPr>
            <a:xfrm>
              <a:off x="837249" y="677863"/>
              <a:ext cx="706903" cy="5603876"/>
              <a:chOff x="982556" y="728663"/>
              <a:chExt cx="748582" cy="6036912"/>
            </a:xfrm>
          </p:grpSpPr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86FCF6F9-7105-4032-93F7-6882F1C3CC7A}"/>
                  </a:ext>
                </a:extLst>
              </p:cNvPr>
              <p:cNvSpPr/>
              <p:nvPr/>
            </p:nvSpPr>
            <p:spPr>
              <a:xfrm>
                <a:off x="1177672" y="728663"/>
                <a:ext cx="533400" cy="533399"/>
              </a:xfrm>
              <a:custGeom>
                <a:avLst/>
                <a:gdLst>
                  <a:gd name="connsiteX0" fmla="*/ 15240 w 647700"/>
                  <a:gd name="connsiteY0" fmla="*/ 0 h 563880"/>
                  <a:gd name="connsiteX1" fmla="*/ 0 w 647700"/>
                  <a:gd name="connsiteY1" fmla="*/ 563880 h 563880"/>
                  <a:gd name="connsiteX2" fmla="*/ 647700 w 647700"/>
                  <a:gd name="connsiteY2" fmla="*/ 15240 h 563880"/>
                  <a:gd name="connsiteX3" fmla="*/ 15240 w 647700"/>
                  <a:gd name="connsiteY3" fmla="*/ 0 h 563880"/>
                  <a:gd name="connsiteX0" fmla="*/ 0 w 632460"/>
                  <a:gd name="connsiteY0" fmla="*/ 0 h 556260"/>
                  <a:gd name="connsiteX1" fmla="*/ 114300 w 632460"/>
                  <a:gd name="connsiteY1" fmla="*/ 556260 h 556260"/>
                  <a:gd name="connsiteX2" fmla="*/ 632460 w 632460"/>
                  <a:gd name="connsiteY2" fmla="*/ 15240 h 556260"/>
                  <a:gd name="connsiteX3" fmla="*/ 0 w 632460"/>
                  <a:gd name="connsiteY3" fmla="*/ 0 h 556260"/>
                  <a:gd name="connsiteX0" fmla="*/ 0 w 556260"/>
                  <a:gd name="connsiteY0" fmla="*/ 0 h 586740"/>
                  <a:gd name="connsiteX1" fmla="*/ 38100 w 556260"/>
                  <a:gd name="connsiteY1" fmla="*/ 586740 h 586740"/>
                  <a:gd name="connsiteX2" fmla="*/ 556260 w 556260"/>
                  <a:gd name="connsiteY2" fmla="*/ 45720 h 586740"/>
                  <a:gd name="connsiteX3" fmla="*/ 0 w 556260"/>
                  <a:gd name="connsiteY3" fmla="*/ 0 h 586740"/>
                  <a:gd name="connsiteX0" fmla="*/ 0 w 533400"/>
                  <a:gd name="connsiteY0" fmla="*/ 0 h 548640"/>
                  <a:gd name="connsiteX1" fmla="*/ 15240 w 533400"/>
                  <a:gd name="connsiteY1" fmla="*/ 548640 h 548640"/>
                  <a:gd name="connsiteX2" fmla="*/ 533400 w 533400"/>
                  <a:gd name="connsiteY2" fmla="*/ 7620 h 548640"/>
                  <a:gd name="connsiteX3" fmla="*/ 0 w 533400"/>
                  <a:gd name="connsiteY3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518160 w 518160"/>
                  <a:gd name="connsiteY2" fmla="*/ 0 h 548640"/>
                  <a:gd name="connsiteX3" fmla="*/ 0 w 518160"/>
                  <a:gd name="connsiteY3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152400 w 518160"/>
                  <a:gd name="connsiteY2" fmla="*/ 91440 h 548640"/>
                  <a:gd name="connsiteX3" fmla="*/ 518160 w 518160"/>
                  <a:gd name="connsiteY3" fmla="*/ 0 h 548640"/>
                  <a:gd name="connsiteX4" fmla="*/ 0 w 518160"/>
                  <a:gd name="connsiteY4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152400 w 518160"/>
                  <a:gd name="connsiteY2" fmla="*/ 91440 h 548640"/>
                  <a:gd name="connsiteX3" fmla="*/ 518160 w 518160"/>
                  <a:gd name="connsiteY3" fmla="*/ 0 h 548640"/>
                  <a:gd name="connsiteX4" fmla="*/ 0 w 518160"/>
                  <a:gd name="connsiteY4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175260 w 518160"/>
                  <a:gd name="connsiteY2" fmla="*/ 144780 h 548640"/>
                  <a:gd name="connsiteX3" fmla="*/ 518160 w 518160"/>
                  <a:gd name="connsiteY3" fmla="*/ 0 h 548640"/>
                  <a:gd name="connsiteX4" fmla="*/ 0 w 518160"/>
                  <a:gd name="connsiteY4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198120 w 518160"/>
                  <a:gd name="connsiteY2" fmla="*/ 160020 h 548640"/>
                  <a:gd name="connsiteX3" fmla="*/ 518160 w 518160"/>
                  <a:gd name="connsiteY3" fmla="*/ 0 h 548640"/>
                  <a:gd name="connsiteX4" fmla="*/ 0 w 518160"/>
                  <a:gd name="connsiteY4" fmla="*/ 0 h 548640"/>
                  <a:gd name="connsiteX0" fmla="*/ 0 w 502920"/>
                  <a:gd name="connsiteY0" fmla="*/ 0 h 548640"/>
                  <a:gd name="connsiteX1" fmla="*/ 15240 w 502920"/>
                  <a:gd name="connsiteY1" fmla="*/ 548640 h 548640"/>
                  <a:gd name="connsiteX2" fmla="*/ 198120 w 502920"/>
                  <a:gd name="connsiteY2" fmla="*/ 160020 h 548640"/>
                  <a:gd name="connsiteX3" fmla="*/ 502920 w 502920"/>
                  <a:gd name="connsiteY3" fmla="*/ 53340 h 548640"/>
                  <a:gd name="connsiteX4" fmla="*/ 0 w 502920"/>
                  <a:gd name="connsiteY4" fmla="*/ 0 h 548640"/>
                  <a:gd name="connsiteX0" fmla="*/ 0 w 502920"/>
                  <a:gd name="connsiteY0" fmla="*/ 0 h 548640"/>
                  <a:gd name="connsiteX1" fmla="*/ 15240 w 502920"/>
                  <a:gd name="connsiteY1" fmla="*/ 548640 h 548640"/>
                  <a:gd name="connsiteX2" fmla="*/ 205740 w 502920"/>
                  <a:gd name="connsiteY2" fmla="*/ 137160 h 548640"/>
                  <a:gd name="connsiteX3" fmla="*/ 502920 w 502920"/>
                  <a:gd name="connsiteY3" fmla="*/ 53340 h 548640"/>
                  <a:gd name="connsiteX4" fmla="*/ 0 w 502920"/>
                  <a:gd name="connsiteY4" fmla="*/ 0 h 548640"/>
                  <a:gd name="connsiteX0" fmla="*/ 0 w 502920"/>
                  <a:gd name="connsiteY0" fmla="*/ 0 h 548640"/>
                  <a:gd name="connsiteX1" fmla="*/ 15240 w 502920"/>
                  <a:gd name="connsiteY1" fmla="*/ 548640 h 548640"/>
                  <a:gd name="connsiteX2" fmla="*/ 205740 w 502920"/>
                  <a:gd name="connsiteY2" fmla="*/ 137160 h 548640"/>
                  <a:gd name="connsiteX3" fmla="*/ 502920 w 502920"/>
                  <a:gd name="connsiteY3" fmla="*/ 53340 h 548640"/>
                  <a:gd name="connsiteX4" fmla="*/ 0 w 502920"/>
                  <a:gd name="connsiteY4" fmla="*/ 0 h 548640"/>
                  <a:gd name="connsiteX0" fmla="*/ 0 w 502920"/>
                  <a:gd name="connsiteY0" fmla="*/ 0 h 548640"/>
                  <a:gd name="connsiteX1" fmla="*/ 15240 w 502920"/>
                  <a:gd name="connsiteY1" fmla="*/ 548640 h 548640"/>
                  <a:gd name="connsiteX2" fmla="*/ 205740 w 502920"/>
                  <a:gd name="connsiteY2" fmla="*/ 137160 h 548640"/>
                  <a:gd name="connsiteX3" fmla="*/ 502920 w 502920"/>
                  <a:gd name="connsiteY3" fmla="*/ 53340 h 548640"/>
                  <a:gd name="connsiteX4" fmla="*/ 0 w 502920"/>
                  <a:gd name="connsiteY4" fmla="*/ 0 h 548640"/>
                  <a:gd name="connsiteX0" fmla="*/ 0 w 495300"/>
                  <a:gd name="connsiteY0" fmla="*/ 0 h 495300"/>
                  <a:gd name="connsiteX1" fmla="*/ 7620 w 495300"/>
                  <a:gd name="connsiteY1" fmla="*/ 495300 h 495300"/>
                  <a:gd name="connsiteX2" fmla="*/ 198120 w 495300"/>
                  <a:gd name="connsiteY2" fmla="*/ 83820 h 495300"/>
                  <a:gd name="connsiteX3" fmla="*/ 495300 w 495300"/>
                  <a:gd name="connsiteY3" fmla="*/ 0 h 495300"/>
                  <a:gd name="connsiteX4" fmla="*/ 0 w 495300"/>
                  <a:gd name="connsiteY4" fmla="*/ 0 h 495300"/>
                  <a:gd name="connsiteX0" fmla="*/ 0 w 533400"/>
                  <a:gd name="connsiteY0" fmla="*/ 0 h 495300"/>
                  <a:gd name="connsiteX1" fmla="*/ 7620 w 533400"/>
                  <a:gd name="connsiteY1" fmla="*/ 495300 h 495300"/>
                  <a:gd name="connsiteX2" fmla="*/ 198120 w 533400"/>
                  <a:gd name="connsiteY2" fmla="*/ 83820 h 495300"/>
                  <a:gd name="connsiteX3" fmla="*/ 533400 w 533400"/>
                  <a:gd name="connsiteY3" fmla="*/ 45720 h 495300"/>
                  <a:gd name="connsiteX4" fmla="*/ 0 w 533400"/>
                  <a:gd name="connsiteY4" fmla="*/ 0 h 495300"/>
                  <a:gd name="connsiteX0" fmla="*/ 0 w 533400"/>
                  <a:gd name="connsiteY0" fmla="*/ 0 h 495300"/>
                  <a:gd name="connsiteX1" fmla="*/ 7620 w 533400"/>
                  <a:gd name="connsiteY1" fmla="*/ 495300 h 495300"/>
                  <a:gd name="connsiteX2" fmla="*/ 190500 w 533400"/>
                  <a:gd name="connsiteY2" fmla="*/ 129540 h 495300"/>
                  <a:gd name="connsiteX3" fmla="*/ 533400 w 533400"/>
                  <a:gd name="connsiteY3" fmla="*/ 45720 h 495300"/>
                  <a:gd name="connsiteX4" fmla="*/ 0 w 533400"/>
                  <a:gd name="connsiteY4" fmla="*/ 0 h 4953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190500 w 533400"/>
                  <a:gd name="connsiteY2" fmla="*/ 129540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190500 w 533400"/>
                  <a:gd name="connsiteY2" fmla="*/ 129540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22885 w 533400"/>
                  <a:gd name="connsiteY2" fmla="*/ 123825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22885 w 533400"/>
                  <a:gd name="connsiteY2" fmla="*/ 123825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22885 w 533400"/>
                  <a:gd name="connsiteY2" fmla="*/ 123825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22885 w 533400"/>
                  <a:gd name="connsiteY2" fmla="*/ 123825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05740 w 533400"/>
                  <a:gd name="connsiteY2" fmla="*/ 140970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05740 w 533400"/>
                  <a:gd name="connsiteY2" fmla="*/ 140970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533400">
                    <a:moveTo>
                      <a:pt x="0" y="0"/>
                    </a:moveTo>
                    <a:lnTo>
                      <a:pt x="36195" y="533400"/>
                    </a:lnTo>
                    <a:cubicBezTo>
                      <a:pt x="46990" y="475615"/>
                      <a:pt x="17780" y="311150"/>
                      <a:pt x="205740" y="140970"/>
                    </a:cubicBezTo>
                    <a:cubicBezTo>
                      <a:pt x="382905" y="48260"/>
                      <a:pt x="430530" y="64135"/>
                      <a:pt x="533400" y="4572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4B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9BA5AF18-ECA8-4011-9474-833E69763F7A}"/>
                  </a:ext>
                </a:extLst>
              </p:cNvPr>
              <p:cNvSpPr/>
              <p:nvPr/>
            </p:nvSpPr>
            <p:spPr>
              <a:xfrm rot="16200000">
                <a:off x="1008059" y="6042496"/>
                <a:ext cx="697576" cy="748582"/>
              </a:xfrm>
              <a:custGeom>
                <a:avLst/>
                <a:gdLst>
                  <a:gd name="connsiteX0" fmla="*/ 15240 w 647700"/>
                  <a:gd name="connsiteY0" fmla="*/ 0 h 563880"/>
                  <a:gd name="connsiteX1" fmla="*/ 0 w 647700"/>
                  <a:gd name="connsiteY1" fmla="*/ 563880 h 563880"/>
                  <a:gd name="connsiteX2" fmla="*/ 647700 w 647700"/>
                  <a:gd name="connsiteY2" fmla="*/ 15240 h 563880"/>
                  <a:gd name="connsiteX3" fmla="*/ 15240 w 647700"/>
                  <a:gd name="connsiteY3" fmla="*/ 0 h 563880"/>
                  <a:gd name="connsiteX0" fmla="*/ 0 w 632460"/>
                  <a:gd name="connsiteY0" fmla="*/ 0 h 556260"/>
                  <a:gd name="connsiteX1" fmla="*/ 114300 w 632460"/>
                  <a:gd name="connsiteY1" fmla="*/ 556260 h 556260"/>
                  <a:gd name="connsiteX2" fmla="*/ 632460 w 632460"/>
                  <a:gd name="connsiteY2" fmla="*/ 15240 h 556260"/>
                  <a:gd name="connsiteX3" fmla="*/ 0 w 632460"/>
                  <a:gd name="connsiteY3" fmla="*/ 0 h 556260"/>
                  <a:gd name="connsiteX0" fmla="*/ 0 w 556260"/>
                  <a:gd name="connsiteY0" fmla="*/ 0 h 586740"/>
                  <a:gd name="connsiteX1" fmla="*/ 38100 w 556260"/>
                  <a:gd name="connsiteY1" fmla="*/ 586740 h 586740"/>
                  <a:gd name="connsiteX2" fmla="*/ 556260 w 556260"/>
                  <a:gd name="connsiteY2" fmla="*/ 45720 h 586740"/>
                  <a:gd name="connsiteX3" fmla="*/ 0 w 556260"/>
                  <a:gd name="connsiteY3" fmla="*/ 0 h 586740"/>
                  <a:gd name="connsiteX0" fmla="*/ 0 w 533400"/>
                  <a:gd name="connsiteY0" fmla="*/ 0 h 548640"/>
                  <a:gd name="connsiteX1" fmla="*/ 15240 w 533400"/>
                  <a:gd name="connsiteY1" fmla="*/ 548640 h 548640"/>
                  <a:gd name="connsiteX2" fmla="*/ 533400 w 533400"/>
                  <a:gd name="connsiteY2" fmla="*/ 7620 h 548640"/>
                  <a:gd name="connsiteX3" fmla="*/ 0 w 533400"/>
                  <a:gd name="connsiteY3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518160 w 518160"/>
                  <a:gd name="connsiteY2" fmla="*/ 0 h 548640"/>
                  <a:gd name="connsiteX3" fmla="*/ 0 w 518160"/>
                  <a:gd name="connsiteY3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152400 w 518160"/>
                  <a:gd name="connsiteY2" fmla="*/ 91440 h 548640"/>
                  <a:gd name="connsiteX3" fmla="*/ 518160 w 518160"/>
                  <a:gd name="connsiteY3" fmla="*/ 0 h 548640"/>
                  <a:gd name="connsiteX4" fmla="*/ 0 w 518160"/>
                  <a:gd name="connsiteY4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152400 w 518160"/>
                  <a:gd name="connsiteY2" fmla="*/ 91440 h 548640"/>
                  <a:gd name="connsiteX3" fmla="*/ 518160 w 518160"/>
                  <a:gd name="connsiteY3" fmla="*/ 0 h 548640"/>
                  <a:gd name="connsiteX4" fmla="*/ 0 w 518160"/>
                  <a:gd name="connsiteY4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175260 w 518160"/>
                  <a:gd name="connsiteY2" fmla="*/ 144780 h 548640"/>
                  <a:gd name="connsiteX3" fmla="*/ 518160 w 518160"/>
                  <a:gd name="connsiteY3" fmla="*/ 0 h 548640"/>
                  <a:gd name="connsiteX4" fmla="*/ 0 w 518160"/>
                  <a:gd name="connsiteY4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198120 w 518160"/>
                  <a:gd name="connsiteY2" fmla="*/ 160020 h 548640"/>
                  <a:gd name="connsiteX3" fmla="*/ 518160 w 518160"/>
                  <a:gd name="connsiteY3" fmla="*/ 0 h 548640"/>
                  <a:gd name="connsiteX4" fmla="*/ 0 w 518160"/>
                  <a:gd name="connsiteY4" fmla="*/ 0 h 548640"/>
                  <a:gd name="connsiteX0" fmla="*/ 0 w 502920"/>
                  <a:gd name="connsiteY0" fmla="*/ 0 h 548640"/>
                  <a:gd name="connsiteX1" fmla="*/ 15240 w 502920"/>
                  <a:gd name="connsiteY1" fmla="*/ 548640 h 548640"/>
                  <a:gd name="connsiteX2" fmla="*/ 198120 w 502920"/>
                  <a:gd name="connsiteY2" fmla="*/ 160020 h 548640"/>
                  <a:gd name="connsiteX3" fmla="*/ 502920 w 502920"/>
                  <a:gd name="connsiteY3" fmla="*/ 53340 h 548640"/>
                  <a:gd name="connsiteX4" fmla="*/ 0 w 502920"/>
                  <a:gd name="connsiteY4" fmla="*/ 0 h 548640"/>
                  <a:gd name="connsiteX0" fmla="*/ 0 w 502920"/>
                  <a:gd name="connsiteY0" fmla="*/ 0 h 548640"/>
                  <a:gd name="connsiteX1" fmla="*/ 15240 w 502920"/>
                  <a:gd name="connsiteY1" fmla="*/ 548640 h 548640"/>
                  <a:gd name="connsiteX2" fmla="*/ 205740 w 502920"/>
                  <a:gd name="connsiteY2" fmla="*/ 137160 h 548640"/>
                  <a:gd name="connsiteX3" fmla="*/ 502920 w 502920"/>
                  <a:gd name="connsiteY3" fmla="*/ 53340 h 548640"/>
                  <a:gd name="connsiteX4" fmla="*/ 0 w 502920"/>
                  <a:gd name="connsiteY4" fmla="*/ 0 h 548640"/>
                  <a:gd name="connsiteX0" fmla="*/ 0 w 502920"/>
                  <a:gd name="connsiteY0" fmla="*/ 0 h 548640"/>
                  <a:gd name="connsiteX1" fmla="*/ 15240 w 502920"/>
                  <a:gd name="connsiteY1" fmla="*/ 548640 h 548640"/>
                  <a:gd name="connsiteX2" fmla="*/ 205740 w 502920"/>
                  <a:gd name="connsiteY2" fmla="*/ 137160 h 548640"/>
                  <a:gd name="connsiteX3" fmla="*/ 502920 w 502920"/>
                  <a:gd name="connsiteY3" fmla="*/ 53340 h 548640"/>
                  <a:gd name="connsiteX4" fmla="*/ 0 w 502920"/>
                  <a:gd name="connsiteY4" fmla="*/ 0 h 548640"/>
                  <a:gd name="connsiteX0" fmla="*/ 0 w 502920"/>
                  <a:gd name="connsiteY0" fmla="*/ 0 h 548640"/>
                  <a:gd name="connsiteX1" fmla="*/ 15240 w 502920"/>
                  <a:gd name="connsiteY1" fmla="*/ 548640 h 548640"/>
                  <a:gd name="connsiteX2" fmla="*/ 205740 w 502920"/>
                  <a:gd name="connsiteY2" fmla="*/ 137160 h 548640"/>
                  <a:gd name="connsiteX3" fmla="*/ 502920 w 502920"/>
                  <a:gd name="connsiteY3" fmla="*/ 53340 h 548640"/>
                  <a:gd name="connsiteX4" fmla="*/ 0 w 502920"/>
                  <a:gd name="connsiteY4" fmla="*/ 0 h 548640"/>
                  <a:gd name="connsiteX0" fmla="*/ 0 w 495300"/>
                  <a:gd name="connsiteY0" fmla="*/ 0 h 495300"/>
                  <a:gd name="connsiteX1" fmla="*/ 7620 w 495300"/>
                  <a:gd name="connsiteY1" fmla="*/ 495300 h 495300"/>
                  <a:gd name="connsiteX2" fmla="*/ 198120 w 495300"/>
                  <a:gd name="connsiteY2" fmla="*/ 83820 h 495300"/>
                  <a:gd name="connsiteX3" fmla="*/ 495300 w 495300"/>
                  <a:gd name="connsiteY3" fmla="*/ 0 h 495300"/>
                  <a:gd name="connsiteX4" fmla="*/ 0 w 495300"/>
                  <a:gd name="connsiteY4" fmla="*/ 0 h 495300"/>
                  <a:gd name="connsiteX0" fmla="*/ 0 w 533400"/>
                  <a:gd name="connsiteY0" fmla="*/ 0 h 495300"/>
                  <a:gd name="connsiteX1" fmla="*/ 7620 w 533400"/>
                  <a:gd name="connsiteY1" fmla="*/ 495300 h 495300"/>
                  <a:gd name="connsiteX2" fmla="*/ 198120 w 533400"/>
                  <a:gd name="connsiteY2" fmla="*/ 83820 h 495300"/>
                  <a:gd name="connsiteX3" fmla="*/ 533400 w 533400"/>
                  <a:gd name="connsiteY3" fmla="*/ 45720 h 495300"/>
                  <a:gd name="connsiteX4" fmla="*/ 0 w 533400"/>
                  <a:gd name="connsiteY4" fmla="*/ 0 h 495300"/>
                  <a:gd name="connsiteX0" fmla="*/ 0 w 533400"/>
                  <a:gd name="connsiteY0" fmla="*/ 0 h 495300"/>
                  <a:gd name="connsiteX1" fmla="*/ 7620 w 533400"/>
                  <a:gd name="connsiteY1" fmla="*/ 495300 h 495300"/>
                  <a:gd name="connsiteX2" fmla="*/ 190500 w 533400"/>
                  <a:gd name="connsiteY2" fmla="*/ 129540 h 495300"/>
                  <a:gd name="connsiteX3" fmla="*/ 533400 w 533400"/>
                  <a:gd name="connsiteY3" fmla="*/ 45720 h 495300"/>
                  <a:gd name="connsiteX4" fmla="*/ 0 w 533400"/>
                  <a:gd name="connsiteY4" fmla="*/ 0 h 4953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190500 w 533400"/>
                  <a:gd name="connsiteY2" fmla="*/ 129540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190500 w 533400"/>
                  <a:gd name="connsiteY2" fmla="*/ 129540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22885 w 533400"/>
                  <a:gd name="connsiteY2" fmla="*/ 123825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22885 w 533400"/>
                  <a:gd name="connsiteY2" fmla="*/ 123825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22885 w 533400"/>
                  <a:gd name="connsiteY2" fmla="*/ 123825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22885 w 533400"/>
                  <a:gd name="connsiteY2" fmla="*/ 123825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05740 w 533400"/>
                  <a:gd name="connsiteY2" fmla="*/ 140970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05740 w 533400"/>
                  <a:gd name="connsiteY2" fmla="*/ 140970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10375 w 543775"/>
                  <a:gd name="connsiteY0" fmla="*/ 0 h 571059"/>
                  <a:gd name="connsiteX1" fmla="*/ 2789 w 543775"/>
                  <a:gd name="connsiteY1" fmla="*/ 571059 h 571059"/>
                  <a:gd name="connsiteX2" fmla="*/ 216115 w 543775"/>
                  <a:gd name="connsiteY2" fmla="*/ 140970 h 571059"/>
                  <a:gd name="connsiteX3" fmla="*/ 543775 w 543775"/>
                  <a:gd name="connsiteY3" fmla="*/ 45720 h 571059"/>
                  <a:gd name="connsiteX4" fmla="*/ 10375 w 543775"/>
                  <a:gd name="connsiteY4" fmla="*/ 0 h 571059"/>
                  <a:gd name="connsiteX0" fmla="*/ 0 w 697576"/>
                  <a:gd name="connsiteY0" fmla="*/ 0 h 748583"/>
                  <a:gd name="connsiteX1" fmla="*/ 156590 w 697576"/>
                  <a:gd name="connsiteY1" fmla="*/ 748583 h 748583"/>
                  <a:gd name="connsiteX2" fmla="*/ 369916 w 697576"/>
                  <a:gd name="connsiteY2" fmla="*/ 318494 h 748583"/>
                  <a:gd name="connsiteX3" fmla="*/ 697576 w 697576"/>
                  <a:gd name="connsiteY3" fmla="*/ 223244 h 748583"/>
                  <a:gd name="connsiteX4" fmla="*/ 0 w 697576"/>
                  <a:gd name="connsiteY4" fmla="*/ 0 h 74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7576" h="748583">
                    <a:moveTo>
                      <a:pt x="0" y="0"/>
                    </a:moveTo>
                    <a:cubicBezTo>
                      <a:pt x="12065" y="177800"/>
                      <a:pt x="144525" y="570783"/>
                      <a:pt x="156590" y="748583"/>
                    </a:cubicBezTo>
                    <a:cubicBezTo>
                      <a:pt x="167385" y="690798"/>
                      <a:pt x="181956" y="488674"/>
                      <a:pt x="369916" y="318494"/>
                    </a:cubicBezTo>
                    <a:cubicBezTo>
                      <a:pt x="547081" y="225784"/>
                      <a:pt x="594706" y="241659"/>
                      <a:pt x="697576" y="22324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4B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7A7A982-57FB-4228-8268-EB20C419F37B}"/>
                </a:ext>
              </a:extLst>
            </p:cNvPr>
            <p:cNvSpPr/>
            <p:nvPr/>
          </p:nvSpPr>
          <p:spPr>
            <a:xfrm>
              <a:off x="1295400" y="1531620"/>
              <a:ext cx="2202180" cy="40995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865EF639-AF18-4D74-8619-8684AEE6A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133" y="1476248"/>
            <a:ext cx="2347391" cy="4165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5472203"/>
      </p:ext>
    </p:extLst>
  </p:cSld>
  <p:clrMapOvr>
    <a:masterClrMapping/>
  </p:clrMapOvr>
  <p:transition advClick="0" advTm="325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ED61FD6-42FA-4283-A0A9-CB4C7E5F9694}"/>
              </a:ext>
            </a:extLst>
          </p:cNvPr>
          <p:cNvSpPr/>
          <p:nvPr/>
        </p:nvSpPr>
        <p:spPr>
          <a:xfrm>
            <a:off x="0" y="0"/>
            <a:ext cx="2867025" cy="6858000"/>
          </a:xfrm>
          <a:prstGeom prst="rect">
            <a:avLst/>
          </a:prstGeom>
          <a:solidFill>
            <a:srgbClr val="274B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ZoneTexte 3">
            <a:extLst>
              <a:ext uri="{FF2B5EF4-FFF2-40B4-BE49-F238E27FC236}">
                <a16:creationId xmlns:a16="http://schemas.microsoft.com/office/drawing/2014/main" id="{16717D7F-D713-4C35-9ED3-E218F7CC1EFA}"/>
              </a:ext>
            </a:extLst>
          </p:cNvPr>
          <p:cNvSpPr txBox="1"/>
          <p:nvPr/>
        </p:nvSpPr>
        <p:spPr>
          <a:xfrm>
            <a:off x="4727575" y="728663"/>
            <a:ext cx="6715631" cy="49244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defRPr/>
            </a:pPr>
            <a:r>
              <a:rPr kumimoji="0" lang="en-US" sz="3200" b="1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ESG</a:t>
            </a:r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A642DD38-6BFF-4E8D-B42F-E0640D270FA8}"/>
              </a:ext>
            </a:extLst>
          </p:cNvPr>
          <p:cNvSpPr txBox="1"/>
          <p:nvPr/>
        </p:nvSpPr>
        <p:spPr>
          <a:xfrm>
            <a:off x="4727575" y="2226964"/>
            <a:ext cx="7162439" cy="328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ras Demi ITC" panose="020B0805030504020804" pitchFamily="34" charset="0"/>
                <a:ea typeface="DengXian" panose="02010600030101010101" pitchFamily="2" charset="-122"/>
                <a:cs typeface="+mn-cs"/>
              </a:rPr>
              <a:t>Companies with high ESG ratings outperform the market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01C8214-4794-466B-883C-D33E4F95A998}"/>
              </a:ext>
            </a:extLst>
          </p:cNvPr>
          <p:cNvGrpSpPr/>
          <p:nvPr/>
        </p:nvGrpSpPr>
        <p:grpSpPr>
          <a:xfrm>
            <a:off x="842604" y="590233"/>
            <a:ext cx="2880446" cy="5569728"/>
            <a:chOff x="842604" y="590233"/>
            <a:chExt cx="2880446" cy="556972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5D211CB-0600-4454-A78A-5CA8F4928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5688" y="728663"/>
              <a:ext cx="2667362" cy="5400675"/>
            </a:xfrm>
            <a:prstGeom prst="rect">
              <a:avLst/>
            </a:prstGeom>
          </p:spPr>
        </p:pic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19365DCF-BE50-48DE-A615-720DF357F490}"/>
                </a:ext>
              </a:extLst>
            </p:cNvPr>
            <p:cNvGrpSpPr/>
            <p:nvPr/>
          </p:nvGrpSpPr>
          <p:grpSpPr>
            <a:xfrm>
              <a:off x="842604" y="590233"/>
              <a:ext cx="691875" cy="5569728"/>
              <a:chOff x="842604" y="590233"/>
              <a:chExt cx="691875" cy="5569728"/>
            </a:xfrm>
          </p:grpSpPr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26CB437E-4F27-4099-838C-CDF5A178FBA6}"/>
                  </a:ext>
                </a:extLst>
              </p:cNvPr>
              <p:cNvSpPr/>
              <p:nvPr/>
            </p:nvSpPr>
            <p:spPr>
              <a:xfrm>
                <a:off x="842604" y="590233"/>
                <a:ext cx="691875" cy="587972"/>
              </a:xfrm>
              <a:custGeom>
                <a:avLst/>
                <a:gdLst>
                  <a:gd name="connsiteX0" fmla="*/ 15240 w 647700"/>
                  <a:gd name="connsiteY0" fmla="*/ 0 h 563880"/>
                  <a:gd name="connsiteX1" fmla="*/ 0 w 647700"/>
                  <a:gd name="connsiteY1" fmla="*/ 563880 h 563880"/>
                  <a:gd name="connsiteX2" fmla="*/ 647700 w 647700"/>
                  <a:gd name="connsiteY2" fmla="*/ 15240 h 563880"/>
                  <a:gd name="connsiteX3" fmla="*/ 15240 w 647700"/>
                  <a:gd name="connsiteY3" fmla="*/ 0 h 563880"/>
                  <a:gd name="connsiteX0" fmla="*/ 0 w 632460"/>
                  <a:gd name="connsiteY0" fmla="*/ 0 h 556260"/>
                  <a:gd name="connsiteX1" fmla="*/ 114300 w 632460"/>
                  <a:gd name="connsiteY1" fmla="*/ 556260 h 556260"/>
                  <a:gd name="connsiteX2" fmla="*/ 632460 w 632460"/>
                  <a:gd name="connsiteY2" fmla="*/ 15240 h 556260"/>
                  <a:gd name="connsiteX3" fmla="*/ 0 w 632460"/>
                  <a:gd name="connsiteY3" fmla="*/ 0 h 556260"/>
                  <a:gd name="connsiteX0" fmla="*/ 0 w 556260"/>
                  <a:gd name="connsiteY0" fmla="*/ 0 h 586740"/>
                  <a:gd name="connsiteX1" fmla="*/ 38100 w 556260"/>
                  <a:gd name="connsiteY1" fmla="*/ 586740 h 586740"/>
                  <a:gd name="connsiteX2" fmla="*/ 556260 w 556260"/>
                  <a:gd name="connsiteY2" fmla="*/ 45720 h 586740"/>
                  <a:gd name="connsiteX3" fmla="*/ 0 w 556260"/>
                  <a:gd name="connsiteY3" fmla="*/ 0 h 586740"/>
                  <a:gd name="connsiteX0" fmla="*/ 0 w 533400"/>
                  <a:gd name="connsiteY0" fmla="*/ 0 h 548640"/>
                  <a:gd name="connsiteX1" fmla="*/ 15240 w 533400"/>
                  <a:gd name="connsiteY1" fmla="*/ 548640 h 548640"/>
                  <a:gd name="connsiteX2" fmla="*/ 533400 w 533400"/>
                  <a:gd name="connsiteY2" fmla="*/ 7620 h 548640"/>
                  <a:gd name="connsiteX3" fmla="*/ 0 w 533400"/>
                  <a:gd name="connsiteY3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518160 w 518160"/>
                  <a:gd name="connsiteY2" fmla="*/ 0 h 548640"/>
                  <a:gd name="connsiteX3" fmla="*/ 0 w 518160"/>
                  <a:gd name="connsiteY3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152400 w 518160"/>
                  <a:gd name="connsiteY2" fmla="*/ 91440 h 548640"/>
                  <a:gd name="connsiteX3" fmla="*/ 518160 w 518160"/>
                  <a:gd name="connsiteY3" fmla="*/ 0 h 548640"/>
                  <a:gd name="connsiteX4" fmla="*/ 0 w 518160"/>
                  <a:gd name="connsiteY4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152400 w 518160"/>
                  <a:gd name="connsiteY2" fmla="*/ 91440 h 548640"/>
                  <a:gd name="connsiteX3" fmla="*/ 518160 w 518160"/>
                  <a:gd name="connsiteY3" fmla="*/ 0 h 548640"/>
                  <a:gd name="connsiteX4" fmla="*/ 0 w 518160"/>
                  <a:gd name="connsiteY4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175260 w 518160"/>
                  <a:gd name="connsiteY2" fmla="*/ 144780 h 548640"/>
                  <a:gd name="connsiteX3" fmla="*/ 518160 w 518160"/>
                  <a:gd name="connsiteY3" fmla="*/ 0 h 548640"/>
                  <a:gd name="connsiteX4" fmla="*/ 0 w 518160"/>
                  <a:gd name="connsiteY4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198120 w 518160"/>
                  <a:gd name="connsiteY2" fmla="*/ 160020 h 548640"/>
                  <a:gd name="connsiteX3" fmla="*/ 518160 w 518160"/>
                  <a:gd name="connsiteY3" fmla="*/ 0 h 548640"/>
                  <a:gd name="connsiteX4" fmla="*/ 0 w 518160"/>
                  <a:gd name="connsiteY4" fmla="*/ 0 h 548640"/>
                  <a:gd name="connsiteX0" fmla="*/ 0 w 502920"/>
                  <a:gd name="connsiteY0" fmla="*/ 0 h 548640"/>
                  <a:gd name="connsiteX1" fmla="*/ 15240 w 502920"/>
                  <a:gd name="connsiteY1" fmla="*/ 548640 h 548640"/>
                  <a:gd name="connsiteX2" fmla="*/ 198120 w 502920"/>
                  <a:gd name="connsiteY2" fmla="*/ 160020 h 548640"/>
                  <a:gd name="connsiteX3" fmla="*/ 502920 w 502920"/>
                  <a:gd name="connsiteY3" fmla="*/ 53340 h 548640"/>
                  <a:gd name="connsiteX4" fmla="*/ 0 w 502920"/>
                  <a:gd name="connsiteY4" fmla="*/ 0 h 548640"/>
                  <a:gd name="connsiteX0" fmla="*/ 0 w 502920"/>
                  <a:gd name="connsiteY0" fmla="*/ 0 h 548640"/>
                  <a:gd name="connsiteX1" fmla="*/ 15240 w 502920"/>
                  <a:gd name="connsiteY1" fmla="*/ 548640 h 548640"/>
                  <a:gd name="connsiteX2" fmla="*/ 205740 w 502920"/>
                  <a:gd name="connsiteY2" fmla="*/ 137160 h 548640"/>
                  <a:gd name="connsiteX3" fmla="*/ 502920 w 502920"/>
                  <a:gd name="connsiteY3" fmla="*/ 53340 h 548640"/>
                  <a:gd name="connsiteX4" fmla="*/ 0 w 502920"/>
                  <a:gd name="connsiteY4" fmla="*/ 0 h 548640"/>
                  <a:gd name="connsiteX0" fmla="*/ 0 w 502920"/>
                  <a:gd name="connsiteY0" fmla="*/ 0 h 548640"/>
                  <a:gd name="connsiteX1" fmla="*/ 15240 w 502920"/>
                  <a:gd name="connsiteY1" fmla="*/ 548640 h 548640"/>
                  <a:gd name="connsiteX2" fmla="*/ 205740 w 502920"/>
                  <a:gd name="connsiteY2" fmla="*/ 137160 h 548640"/>
                  <a:gd name="connsiteX3" fmla="*/ 502920 w 502920"/>
                  <a:gd name="connsiteY3" fmla="*/ 53340 h 548640"/>
                  <a:gd name="connsiteX4" fmla="*/ 0 w 502920"/>
                  <a:gd name="connsiteY4" fmla="*/ 0 h 548640"/>
                  <a:gd name="connsiteX0" fmla="*/ 0 w 502920"/>
                  <a:gd name="connsiteY0" fmla="*/ 0 h 548640"/>
                  <a:gd name="connsiteX1" fmla="*/ 15240 w 502920"/>
                  <a:gd name="connsiteY1" fmla="*/ 548640 h 548640"/>
                  <a:gd name="connsiteX2" fmla="*/ 205740 w 502920"/>
                  <a:gd name="connsiteY2" fmla="*/ 137160 h 548640"/>
                  <a:gd name="connsiteX3" fmla="*/ 502920 w 502920"/>
                  <a:gd name="connsiteY3" fmla="*/ 53340 h 548640"/>
                  <a:gd name="connsiteX4" fmla="*/ 0 w 502920"/>
                  <a:gd name="connsiteY4" fmla="*/ 0 h 548640"/>
                  <a:gd name="connsiteX0" fmla="*/ 0 w 495300"/>
                  <a:gd name="connsiteY0" fmla="*/ 0 h 495300"/>
                  <a:gd name="connsiteX1" fmla="*/ 7620 w 495300"/>
                  <a:gd name="connsiteY1" fmla="*/ 495300 h 495300"/>
                  <a:gd name="connsiteX2" fmla="*/ 198120 w 495300"/>
                  <a:gd name="connsiteY2" fmla="*/ 83820 h 495300"/>
                  <a:gd name="connsiteX3" fmla="*/ 495300 w 495300"/>
                  <a:gd name="connsiteY3" fmla="*/ 0 h 495300"/>
                  <a:gd name="connsiteX4" fmla="*/ 0 w 495300"/>
                  <a:gd name="connsiteY4" fmla="*/ 0 h 495300"/>
                  <a:gd name="connsiteX0" fmla="*/ 0 w 533400"/>
                  <a:gd name="connsiteY0" fmla="*/ 0 h 495300"/>
                  <a:gd name="connsiteX1" fmla="*/ 7620 w 533400"/>
                  <a:gd name="connsiteY1" fmla="*/ 495300 h 495300"/>
                  <a:gd name="connsiteX2" fmla="*/ 198120 w 533400"/>
                  <a:gd name="connsiteY2" fmla="*/ 83820 h 495300"/>
                  <a:gd name="connsiteX3" fmla="*/ 533400 w 533400"/>
                  <a:gd name="connsiteY3" fmla="*/ 45720 h 495300"/>
                  <a:gd name="connsiteX4" fmla="*/ 0 w 533400"/>
                  <a:gd name="connsiteY4" fmla="*/ 0 h 495300"/>
                  <a:gd name="connsiteX0" fmla="*/ 0 w 533400"/>
                  <a:gd name="connsiteY0" fmla="*/ 0 h 495300"/>
                  <a:gd name="connsiteX1" fmla="*/ 7620 w 533400"/>
                  <a:gd name="connsiteY1" fmla="*/ 495300 h 495300"/>
                  <a:gd name="connsiteX2" fmla="*/ 190500 w 533400"/>
                  <a:gd name="connsiteY2" fmla="*/ 129540 h 495300"/>
                  <a:gd name="connsiteX3" fmla="*/ 533400 w 533400"/>
                  <a:gd name="connsiteY3" fmla="*/ 45720 h 495300"/>
                  <a:gd name="connsiteX4" fmla="*/ 0 w 533400"/>
                  <a:gd name="connsiteY4" fmla="*/ 0 h 4953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190500 w 533400"/>
                  <a:gd name="connsiteY2" fmla="*/ 129540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190500 w 533400"/>
                  <a:gd name="connsiteY2" fmla="*/ 129540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22885 w 533400"/>
                  <a:gd name="connsiteY2" fmla="*/ 123825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22885 w 533400"/>
                  <a:gd name="connsiteY2" fmla="*/ 123825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22885 w 533400"/>
                  <a:gd name="connsiteY2" fmla="*/ 123825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22885 w 533400"/>
                  <a:gd name="connsiteY2" fmla="*/ 123825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05740 w 533400"/>
                  <a:gd name="connsiteY2" fmla="*/ 140970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05740 w 533400"/>
                  <a:gd name="connsiteY2" fmla="*/ 140970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725049"/>
                  <a:gd name="connsiteY0" fmla="*/ 0 h 626820"/>
                  <a:gd name="connsiteX1" fmla="*/ 227844 w 725049"/>
                  <a:gd name="connsiteY1" fmla="*/ 626820 h 626820"/>
                  <a:gd name="connsiteX2" fmla="*/ 397389 w 725049"/>
                  <a:gd name="connsiteY2" fmla="*/ 234390 h 626820"/>
                  <a:gd name="connsiteX3" fmla="*/ 725049 w 725049"/>
                  <a:gd name="connsiteY3" fmla="*/ 139140 h 626820"/>
                  <a:gd name="connsiteX4" fmla="*/ 0 w 725049"/>
                  <a:gd name="connsiteY4" fmla="*/ 0 h 626820"/>
                  <a:gd name="connsiteX0" fmla="*/ 0 w 725049"/>
                  <a:gd name="connsiteY0" fmla="*/ 0 h 626820"/>
                  <a:gd name="connsiteX1" fmla="*/ 227844 w 725049"/>
                  <a:gd name="connsiteY1" fmla="*/ 626820 h 626820"/>
                  <a:gd name="connsiteX2" fmla="*/ 399386 w 725049"/>
                  <a:gd name="connsiteY2" fmla="*/ 238451 h 626820"/>
                  <a:gd name="connsiteX3" fmla="*/ 725049 w 725049"/>
                  <a:gd name="connsiteY3" fmla="*/ 139140 h 626820"/>
                  <a:gd name="connsiteX4" fmla="*/ 0 w 725049"/>
                  <a:gd name="connsiteY4" fmla="*/ 0 h 626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5049" h="626820">
                    <a:moveTo>
                      <a:pt x="0" y="0"/>
                    </a:moveTo>
                    <a:lnTo>
                      <a:pt x="227844" y="626820"/>
                    </a:lnTo>
                    <a:cubicBezTo>
                      <a:pt x="238639" y="569035"/>
                      <a:pt x="211426" y="408631"/>
                      <a:pt x="399386" y="238451"/>
                    </a:cubicBezTo>
                    <a:cubicBezTo>
                      <a:pt x="576551" y="145741"/>
                      <a:pt x="622179" y="157555"/>
                      <a:pt x="725049" y="13914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4B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7D12F459-104F-47AF-9A97-F5309D3B9661}"/>
                  </a:ext>
                </a:extLst>
              </p:cNvPr>
              <p:cNvSpPr/>
              <p:nvPr/>
            </p:nvSpPr>
            <p:spPr>
              <a:xfrm rot="16200000">
                <a:off x="1016835" y="5655292"/>
                <a:ext cx="500342" cy="508995"/>
              </a:xfrm>
              <a:custGeom>
                <a:avLst/>
                <a:gdLst>
                  <a:gd name="connsiteX0" fmla="*/ 15240 w 647700"/>
                  <a:gd name="connsiteY0" fmla="*/ 0 h 563880"/>
                  <a:gd name="connsiteX1" fmla="*/ 0 w 647700"/>
                  <a:gd name="connsiteY1" fmla="*/ 563880 h 563880"/>
                  <a:gd name="connsiteX2" fmla="*/ 647700 w 647700"/>
                  <a:gd name="connsiteY2" fmla="*/ 15240 h 563880"/>
                  <a:gd name="connsiteX3" fmla="*/ 15240 w 647700"/>
                  <a:gd name="connsiteY3" fmla="*/ 0 h 563880"/>
                  <a:gd name="connsiteX0" fmla="*/ 0 w 632460"/>
                  <a:gd name="connsiteY0" fmla="*/ 0 h 556260"/>
                  <a:gd name="connsiteX1" fmla="*/ 114300 w 632460"/>
                  <a:gd name="connsiteY1" fmla="*/ 556260 h 556260"/>
                  <a:gd name="connsiteX2" fmla="*/ 632460 w 632460"/>
                  <a:gd name="connsiteY2" fmla="*/ 15240 h 556260"/>
                  <a:gd name="connsiteX3" fmla="*/ 0 w 632460"/>
                  <a:gd name="connsiteY3" fmla="*/ 0 h 556260"/>
                  <a:gd name="connsiteX0" fmla="*/ 0 w 556260"/>
                  <a:gd name="connsiteY0" fmla="*/ 0 h 586740"/>
                  <a:gd name="connsiteX1" fmla="*/ 38100 w 556260"/>
                  <a:gd name="connsiteY1" fmla="*/ 586740 h 586740"/>
                  <a:gd name="connsiteX2" fmla="*/ 556260 w 556260"/>
                  <a:gd name="connsiteY2" fmla="*/ 45720 h 586740"/>
                  <a:gd name="connsiteX3" fmla="*/ 0 w 556260"/>
                  <a:gd name="connsiteY3" fmla="*/ 0 h 586740"/>
                  <a:gd name="connsiteX0" fmla="*/ 0 w 533400"/>
                  <a:gd name="connsiteY0" fmla="*/ 0 h 548640"/>
                  <a:gd name="connsiteX1" fmla="*/ 15240 w 533400"/>
                  <a:gd name="connsiteY1" fmla="*/ 548640 h 548640"/>
                  <a:gd name="connsiteX2" fmla="*/ 533400 w 533400"/>
                  <a:gd name="connsiteY2" fmla="*/ 7620 h 548640"/>
                  <a:gd name="connsiteX3" fmla="*/ 0 w 533400"/>
                  <a:gd name="connsiteY3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518160 w 518160"/>
                  <a:gd name="connsiteY2" fmla="*/ 0 h 548640"/>
                  <a:gd name="connsiteX3" fmla="*/ 0 w 518160"/>
                  <a:gd name="connsiteY3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152400 w 518160"/>
                  <a:gd name="connsiteY2" fmla="*/ 91440 h 548640"/>
                  <a:gd name="connsiteX3" fmla="*/ 518160 w 518160"/>
                  <a:gd name="connsiteY3" fmla="*/ 0 h 548640"/>
                  <a:gd name="connsiteX4" fmla="*/ 0 w 518160"/>
                  <a:gd name="connsiteY4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152400 w 518160"/>
                  <a:gd name="connsiteY2" fmla="*/ 91440 h 548640"/>
                  <a:gd name="connsiteX3" fmla="*/ 518160 w 518160"/>
                  <a:gd name="connsiteY3" fmla="*/ 0 h 548640"/>
                  <a:gd name="connsiteX4" fmla="*/ 0 w 518160"/>
                  <a:gd name="connsiteY4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175260 w 518160"/>
                  <a:gd name="connsiteY2" fmla="*/ 144780 h 548640"/>
                  <a:gd name="connsiteX3" fmla="*/ 518160 w 518160"/>
                  <a:gd name="connsiteY3" fmla="*/ 0 h 548640"/>
                  <a:gd name="connsiteX4" fmla="*/ 0 w 518160"/>
                  <a:gd name="connsiteY4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198120 w 518160"/>
                  <a:gd name="connsiteY2" fmla="*/ 160020 h 548640"/>
                  <a:gd name="connsiteX3" fmla="*/ 518160 w 518160"/>
                  <a:gd name="connsiteY3" fmla="*/ 0 h 548640"/>
                  <a:gd name="connsiteX4" fmla="*/ 0 w 518160"/>
                  <a:gd name="connsiteY4" fmla="*/ 0 h 548640"/>
                  <a:gd name="connsiteX0" fmla="*/ 0 w 502920"/>
                  <a:gd name="connsiteY0" fmla="*/ 0 h 548640"/>
                  <a:gd name="connsiteX1" fmla="*/ 15240 w 502920"/>
                  <a:gd name="connsiteY1" fmla="*/ 548640 h 548640"/>
                  <a:gd name="connsiteX2" fmla="*/ 198120 w 502920"/>
                  <a:gd name="connsiteY2" fmla="*/ 160020 h 548640"/>
                  <a:gd name="connsiteX3" fmla="*/ 502920 w 502920"/>
                  <a:gd name="connsiteY3" fmla="*/ 53340 h 548640"/>
                  <a:gd name="connsiteX4" fmla="*/ 0 w 502920"/>
                  <a:gd name="connsiteY4" fmla="*/ 0 h 548640"/>
                  <a:gd name="connsiteX0" fmla="*/ 0 w 502920"/>
                  <a:gd name="connsiteY0" fmla="*/ 0 h 548640"/>
                  <a:gd name="connsiteX1" fmla="*/ 15240 w 502920"/>
                  <a:gd name="connsiteY1" fmla="*/ 548640 h 548640"/>
                  <a:gd name="connsiteX2" fmla="*/ 205740 w 502920"/>
                  <a:gd name="connsiteY2" fmla="*/ 137160 h 548640"/>
                  <a:gd name="connsiteX3" fmla="*/ 502920 w 502920"/>
                  <a:gd name="connsiteY3" fmla="*/ 53340 h 548640"/>
                  <a:gd name="connsiteX4" fmla="*/ 0 w 502920"/>
                  <a:gd name="connsiteY4" fmla="*/ 0 h 548640"/>
                  <a:gd name="connsiteX0" fmla="*/ 0 w 502920"/>
                  <a:gd name="connsiteY0" fmla="*/ 0 h 548640"/>
                  <a:gd name="connsiteX1" fmla="*/ 15240 w 502920"/>
                  <a:gd name="connsiteY1" fmla="*/ 548640 h 548640"/>
                  <a:gd name="connsiteX2" fmla="*/ 205740 w 502920"/>
                  <a:gd name="connsiteY2" fmla="*/ 137160 h 548640"/>
                  <a:gd name="connsiteX3" fmla="*/ 502920 w 502920"/>
                  <a:gd name="connsiteY3" fmla="*/ 53340 h 548640"/>
                  <a:gd name="connsiteX4" fmla="*/ 0 w 502920"/>
                  <a:gd name="connsiteY4" fmla="*/ 0 h 548640"/>
                  <a:gd name="connsiteX0" fmla="*/ 0 w 502920"/>
                  <a:gd name="connsiteY0" fmla="*/ 0 h 548640"/>
                  <a:gd name="connsiteX1" fmla="*/ 15240 w 502920"/>
                  <a:gd name="connsiteY1" fmla="*/ 548640 h 548640"/>
                  <a:gd name="connsiteX2" fmla="*/ 205740 w 502920"/>
                  <a:gd name="connsiteY2" fmla="*/ 137160 h 548640"/>
                  <a:gd name="connsiteX3" fmla="*/ 502920 w 502920"/>
                  <a:gd name="connsiteY3" fmla="*/ 53340 h 548640"/>
                  <a:gd name="connsiteX4" fmla="*/ 0 w 502920"/>
                  <a:gd name="connsiteY4" fmla="*/ 0 h 548640"/>
                  <a:gd name="connsiteX0" fmla="*/ 0 w 495300"/>
                  <a:gd name="connsiteY0" fmla="*/ 0 h 495300"/>
                  <a:gd name="connsiteX1" fmla="*/ 7620 w 495300"/>
                  <a:gd name="connsiteY1" fmla="*/ 495300 h 495300"/>
                  <a:gd name="connsiteX2" fmla="*/ 198120 w 495300"/>
                  <a:gd name="connsiteY2" fmla="*/ 83820 h 495300"/>
                  <a:gd name="connsiteX3" fmla="*/ 495300 w 495300"/>
                  <a:gd name="connsiteY3" fmla="*/ 0 h 495300"/>
                  <a:gd name="connsiteX4" fmla="*/ 0 w 495300"/>
                  <a:gd name="connsiteY4" fmla="*/ 0 h 495300"/>
                  <a:gd name="connsiteX0" fmla="*/ 0 w 533400"/>
                  <a:gd name="connsiteY0" fmla="*/ 0 h 495300"/>
                  <a:gd name="connsiteX1" fmla="*/ 7620 w 533400"/>
                  <a:gd name="connsiteY1" fmla="*/ 495300 h 495300"/>
                  <a:gd name="connsiteX2" fmla="*/ 198120 w 533400"/>
                  <a:gd name="connsiteY2" fmla="*/ 83820 h 495300"/>
                  <a:gd name="connsiteX3" fmla="*/ 533400 w 533400"/>
                  <a:gd name="connsiteY3" fmla="*/ 45720 h 495300"/>
                  <a:gd name="connsiteX4" fmla="*/ 0 w 533400"/>
                  <a:gd name="connsiteY4" fmla="*/ 0 h 495300"/>
                  <a:gd name="connsiteX0" fmla="*/ 0 w 533400"/>
                  <a:gd name="connsiteY0" fmla="*/ 0 h 495300"/>
                  <a:gd name="connsiteX1" fmla="*/ 7620 w 533400"/>
                  <a:gd name="connsiteY1" fmla="*/ 495300 h 495300"/>
                  <a:gd name="connsiteX2" fmla="*/ 190500 w 533400"/>
                  <a:gd name="connsiteY2" fmla="*/ 129540 h 495300"/>
                  <a:gd name="connsiteX3" fmla="*/ 533400 w 533400"/>
                  <a:gd name="connsiteY3" fmla="*/ 45720 h 495300"/>
                  <a:gd name="connsiteX4" fmla="*/ 0 w 533400"/>
                  <a:gd name="connsiteY4" fmla="*/ 0 h 4953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190500 w 533400"/>
                  <a:gd name="connsiteY2" fmla="*/ 129540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190500 w 533400"/>
                  <a:gd name="connsiteY2" fmla="*/ 129540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22885 w 533400"/>
                  <a:gd name="connsiteY2" fmla="*/ 123825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22885 w 533400"/>
                  <a:gd name="connsiteY2" fmla="*/ 123825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22885 w 533400"/>
                  <a:gd name="connsiteY2" fmla="*/ 123825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22885 w 533400"/>
                  <a:gd name="connsiteY2" fmla="*/ 123825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05740 w 533400"/>
                  <a:gd name="connsiteY2" fmla="*/ 140970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05740 w 533400"/>
                  <a:gd name="connsiteY2" fmla="*/ 140970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533400">
                    <a:moveTo>
                      <a:pt x="0" y="0"/>
                    </a:moveTo>
                    <a:lnTo>
                      <a:pt x="36195" y="533400"/>
                    </a:lnTo>
                    <a:cubicBezTo>
                      <a:pt x="46990" y="475615"/>
                      <a:pt x="17780" y="311150"/>
                      <a:pt x="205740" y="140970"/>
                    </a:cubicBezTo>
                    <a:cubicBezTo>
                      <a:pt x="382905" y="48260"/>
                      <a:pt x="430530" y="64135"/>
                      <a:pt x="533400" y="4572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4B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8F12689-FFB1-4A72-9366-A203017F6722}"/>
              </a:ext>
            </a:extLst>
          </p:cNvPr>
          <p:cNvSpPr txBox="1"/>
          <p:nvPr/>
        </p:nvSpPr>
        <p:spPr>
          <a:xfrm>
            <a:off x="11733642" y="1753331"/>
            <a:ext cx="45719" cy="105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H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A1AD4A-C433-49D4-868D-C5A045D1E3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059" y="3138792"/>
            <a:ext cx="6835534" cy="2990546"/>
          </a:xfrm>
          <a:prstGeom prst="rect">
            <a:avLst/>
          </a:prstGeom>
        </p:spPr>
      </p:pic>
      <p:sp>
        <p:nvSpPr>
          <p:cNvPr id="10" name="ZoneTexte 5">
            <a:extLst>
              <a:ext uri="{FF2B5EF4-FFF2-40B4-BE49-F238E27FC236}">
                <a16:creationId xmlns:a16="http://schemas.microsoft.com/office/drawing/2014/main" id="{BAC808F7-67BB-49B1-87A8-33EB887A9BD2}"/>
              </a:ext>
            </a:extLst>
          </p:cNvPr>
          <p:cNvSpPr txBox="1"/>
          <p:nvPr/>
        </p:nvSpPr>
        <p:spPr>
          <a:xfrm>
            <a:off x="4727575" y="1603861"/>
            <a:ext cx="7162439" cy="3281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ras Demi ITC" panose="020B0805030504020804" pitchFamily="34" charset="0"/>
                <a:ea typeface="DengXian" panose="02010600030101010101" pitchFamily="2" charset="-122"/>
                <a:cs typeface="+mn-cs"/>
              </a:rPr>
              <a:t>Environmental, Social and Governance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7585B2-7D26-4DC0-BDDD-A833AFD3A5DC}"/>
              </a:ext>
            </a:extLst>
          </p:cNvPr>
          <p:cNvSpPr txBox="1"/>
          <p:nvPr/>
        </p:nvSpPr>
        <p:spPr>
          <a:xfrm>
            <a:off x="11182428" y="6581001"/>
            <a:ext cx="10095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altLang="zh-CN" sz="1200" dirty="0">
                <a:solidFill>
                  <a:schemeClr val="bg1"/>
                </a:solidFill>
              </a:rPr>
              <a:t>Source</a:t>
            </a:r>
            <a:r>
              <a:rPr lang="en-US" altLang="zh-CN" sz="1200" dirty="0">
                <a:solidFill>
                  <a:schemeClr val="bg1"/>
                </a:solidFill>
              </a:rPr>
              <a:t>: MSCI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0877467"/>
      </p:ext>
    </p:extLst>
  </p:cSld>
  <p:clrMapOvr>
    <a:masterClrMapping/>
  </p:clrMapOvr>
  <p:transition advClick="0" advTm="3479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>
            <a:extLst>
              <a:ext uri="{FF2B5EF4-FFF2-40B4-BE49-F238E27FC236}">
                <a16:creationId xmlns:a16="http://schemas.microsoft.com/office/drawing/2014/main" id="{4BFEB481-A6AF-4418-8793-9E6F19DE9267}"/>
              </a:ext>
            </a:extLst>
          </p:cNvPr>
          <p:cNvSpPr/>
          <p:nvPr/>
        </p:nvSpPr>
        <p:spPr>
          <a:xfrm>
            <a:off x="0" y="0"/>
            <a:ext cx="2867025" cy="6858000"/>
          </a:xfrm>
          <a:prstGeom prst="rect">
            <a:avLst/>
          </a:prstGeom>
          <a:solidFill>
            <a:srgbClr val="274B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0F2561-4548-4193-9668-760199423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688" y="728663"/>
            <a:ext cx="2667362" cy="5400675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590AB1C-FDEF-45A5-8876-2B98550494E5}"/>
              </a:ext>
            </a:extLst>
          </p:cNvPr>
          <p:cNvGrpSpPr/>
          <p:nvPr/>
        </p:nvGrpSpPr>
        <p:grpSpPr>
          <a:xfrm>
            <a:off x="837249" y="677863"/>
            <a:ext cx="706903" cy="5603876"/>
            <a:chOff x="982556" y="728663"/>
            <a:chExt cx="748582" cy="6036912"/>
          </a:xfrm>
        </p:grpSpPr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7C251203-6D84-4185-A160-1B7A47C5DF6A}"/>
                </a:ext>
              </a:extLst>
            </p:cNvPr>
            <p:cNvSpPr/>
            <p:nvPr/>
          </p:nvSpPr>
          <p:spPr>
            <a:xfrm>
              <a:off x="1177671" y="728663"/>
              <a:ext cx="533400" cy="533400"/>
            </a:xfrm>
            <a:custGeom>
              <a:avLst/>
              <a:gdLst>
                <a:gd name="connsiteX0" fmla="*/ 15240 w 647700"/>
                <a:gd name="connsiteY0" fmla="*/ 0 h 563880"/>
                <a:gd name="connsiteX1" fmla="*/ 0 w 647700"/>
                <a:gd name="connsiteY1" fmla="*/ 563880 h 563880"/>
                <a:gd name="connsiteX2" fmla="*/ 647700 w 647700"/>
                <a:gd name="connsiteY2" fmla="*/ 15240 h 563880"/>
                <a:gd name="connsiteX3" fmla="*/ 15240 w 647700"/>
                <a:gd name="connsiteY3" fmla="*/ 0 h 563880"/>
                <a:gd name="connsiteX0" fmla="*/ 0 w 632460"/>
                <a:gd name="connsiteY0" fmla="*/ 0 h 556260"/>
                <a:gd name="connsiteX1" fmla="*/ 114300 w 632460"/>
                <a:gd name="connsiteY1" fmla="*/ 556260 h 556260"/>
                <a:gd name="connsiteX2" fmla="*/ 632460 w 632460"/>
                <a:gd name="connsiteY2" fmla="*/ 15240 h 556260"/>
                <a:gd name="connsiteX3" fmla="*/ 0 w 632460"/>
                <a:gd name="connsiteY3" fmla="*/ 0 h 556260"/>
                <a:gd name="connsiteX0" fmla="*/ 0 w 556260"/>
                <a:gd name="connsiteY0" fmla="*/ 0 h 586740"/>
                <a:gd name="connsiteX1" fmla="*/ 38100 w 556260"/>
                <a:gd name="connsiteY1" fmla="*/ 586740 h 586740"/>
                <a:gd name="connsiteX2" fmla="*/ 556260 w 556260"/>
                <a:gd name="connsiteY2" fmla="*/ 45720 h 586740"/>
                <a:gd name="connsiteX3" fmla="*/ 0 w 556260"/>
                <a:gd name="connsiteY3" fmla="*/ 0 h 586740"/>
                <a:gd name="connsiteX0" fmla="*/ 0 w 533400"/>
                <a:gd name="connsiteY0" fmla="*/ 0 h 548640"/>
                <a:gd name="connsiteX1" fmla="*/ 15240 w 533400"/>
                <a:gd name="connsiteY1" fmla="*/ 548640 h 548640"/>
                <a:gd name="connsiteX2" fmla="*/ 533400 w 533400"/>
                <a:gd name="connsiteY2" fmla="*/ 7620 h 548640"/>
                <a:gd name="connsiteX3" fmla="*/ 0 w 53340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518160 w 518160"/>
                <a:gd name="connsiteY2" fmla="*/ 0 h 548640"/>
                <a:gd name="connsiteX3" fmla="*/ 0 w 51816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75260 w 518160"/>
                <a:gd name="connsiteY2" fmla="*/ 14478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98120 w 518160"/>
                <a:gd name="connsiteY2" fmla="*/ 16002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198120 w 502920"/>
                <a:gd name="connsiteY2" fmla="*/ 16002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495300"/>
                <a:gd name="connsiteY0" fmla="*/ 0 h 495300"/>
                <a:gd name="connsiteX1" fmla="*/ 7620 w 495300"/>
                <a:gd name="connsiteY1" fmla="*/ 495300 h 495300"/>
                <a:gd name="connsiteX2" fmla="*/ 198120 w 495300"/>
                <a:gd name="connsiteY2" fmla="*/ 83820 h 495300"/>
                <a:gd name="connsiteX3" fmla="*/ 495300 w 495300"/>
                <a:gd name="connsiteY3" fmla="*/ 0 h 495300"/>
                <a:gd name="connsiteX4" fmla="*/ 0 w 4953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8120 w 533400"/>
                <a:gd name="connsiteY2" fmla="*/ 8382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0500 w 533400"/>
                <a:gd name="connsiteY2" fmla="*/ 12954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533400">
                  <a:moveTo>
                    <a:pt x="0" y="0"/>
                  </a:moveTo>
                  <a:lnTo>
                    <a:pt x="36195" y="533400"/>
                  </a:lnTo>
                  <a:cubicBezTo>
                    <a:pt x="46990" y="475615"/>
                    <a:pt x="17780" y="311150"/>
                    <a:pt x="205740" y="140970"/>
                  </a:cubicBezTo>
                  <a:cubicBezTo>
                    <a:pt x="382905" y="48260"/>
                    <a:pt x="430530" y="64135"/>
                    <a:pt x="533400" y="457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74B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D04EDE4F-5AE8-434D-8F93-1FDF6EC57629}"/>
                </a:ext>
              </a:extLst>
            </p:cNvPr>
            <p:cNvSpPr/>
            <p:nvPr/>
          </p:nvSpPr>
          <p:spPr>
            <a:xfrm rot="16200000">
              <a:off x="1008059" y="6042496"/>
              <a:ext cx="697576" cy="748582"/>
            </a:xfrm>
            <a:custGeom>
              <a:avLst/>
              <a:gdLst>
                <a:gd name="connsiteX0" fmla="*/ 15240 w 647700"/>
                <a:gd name="connsiteY0" fmla="*/ 0 h 563880"/>
                <a:gd name="connsiteX1" fmla="*/ 0 w 647700"/>
                <a:gd name="connsiteY1" fmla="*/ 563880 h 563880"/>
                <a:gd name="connsiteX2" fmla="*/ 647700 w 647700"/>
                <a:gd name="connsiteY2" fmla="*/ 15240 h 563880"/>
                <a:gd name="connsiteX3" fmla="*/ 15240 w 647700"/>
                <a:gd name="connsiteY3" fmla="*/ 0 h 563880"/>
                <a:gd name="connsiteX0" fmla="*/ 0 w 632460"/>
                <a:gd name="connsiteY0" fmla="*/ 0 h 556260"/>
                <a:gd name="connsiteX1" fmla="*/ 114300 w 632460"/>
                <a:gd name="connsiteY1" fmla="*/ 556260 h 556260"/>
                <a:gd name="connsiteX2" fmla="*/ 632460 w 632460"/>
                <a:gd name="connsiteY2" fmla="*/ 15240 h 556260"/>
                <a:gd name="connsiteX3" fmla="*/ 0 w 632460"/>
                <a:gd name="connsiteY3" fmla="*/ 0 h 556260"/>
                <a:gd name="connsiteX0" fmla="*/ 0 w 556260"/>
                <a:gd name="connsiteY0" fmla="*/ 0 h 586740"/>
                <a:gd name="connsiteX1" fmla="*/ 38100 w 556260"/>
                <a:gd name="connsiteY1" fmla="*/ 586740 h 586740"/>
                <a:gd name="connsiteX2" fmla="*/ 556260 w 556260"/>
                <a:gd name="connsiteY2" fmla="*/ 45720 h 586740"/>
                <a:gd name="connsiteX3" fmla="*/ 0 w 556260"/>
                <a:gd name="connsiteY3" fmla="*/ 0 h 586740"/>
                <a:gd name="connsiteX0" fmla="*/ 0 w 533400"/>
                <a:gd name="connsiteY0" fmla="*/ 0 h 548640"/>
                <a:gd name="connsiteX1" fmla="*/ 15240 w 533400"/>
                <a:gd name="connsiteY1" fmla="*/ 548640 h 548640"/>
                <a:gd name="connsiteX2" fmla="*/ 533400 w 533400"/>
                <a:gd name="connsiteY2" fmla="*/ 7620 h 548640"/>
                <a:gd name="connsiteX3" fmla="*/ 0 w 53340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518160 w 518160"/>
                <a:gd name="connsiteY2" fmla="*/ 0 h 548640"/>
                <a:gd name="connsiteX3" fmla="*/ 0 w 51816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75260 w 518160"/>
                <a:gd name="connsiteY2" fmla="*/ 14478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98120 w 518160"/>
                <a:gd name="connsiteY2" fmla="*/ 16002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198120 w 502920"/>
                <a:gd name="connsiteY2" fmla="*/ 16002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495300"/>
                <a:gd name="connsiteY0" fmla="*/ 0 h 495300"/>
                <a:gd name="connsiteX1" fmla="*/ 7620 w 495300"/>
                <a:gd name="connsiteY1" fmla="*/ 495300 h 495300"/>
                <a:gd name="connsiteX2" fmla="*/ 198120 w 495300"/>
                <a:gd name="connsiteY2" fmla="*/ 83820 h 495300"/>
                <a:gd name="connsiteX3" fmla="*/ 495300 w 495300"/>
                <a:gd name="connsiteY3" fmla="*/ 0 h 495300"/>
                <a:gd name="connsiteX4" fmla="*/ 0 w 4953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8120 w 533400"/>
                <a:gd name="connsiteY2" fmla="*/ 8382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0500 w 533400"/>
                <a:gd name="connsiteY2" fmla="*/ 12954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10375 w 543775"/>
                <a:gd name="connsiteY0" fmla="*/ 0 h 571059"/>
                <a:gd name="connsiteX1" fmla="*/ 2789 w 543775"/>
                <a:gd name="connsiteY1" fmla="*/ 571059 h 571059"/>
                <a:gd name="connsiteX2" fmla="*/ 216115 w 543775"/>
                <a:gd name="connsiteY2" fmla="*/ 140970 h 571059"/>
                <a:gd name="connsiteX3" fmla="*/ 543775 w 543775"/>
                <a:gd name="connsiteY3" fmla="*/ 45720 h 571059"/>
                <a:gd name="connsiteX4" fmla="*/ 10375 w 543775"/>
                <a:gd name="connsiteY4" fmla="*/ 0 h 571059"/>
                <a:gd name="connsiteX0" fmla="*/ 0 w 697576"/>
                <a:gd name="connsiteY0" fmla="*/ 0 h 748583"/>
                <a:gd name="connsiteX1" fmla="*/ 156590 w 697576"/>
                <a:gd name="connsiteY1" fmla="*/ 748583 h 748583"/>
                <a:gd name="connsiteX2" fmla="*/ 369916 w 697576"/>
                <a:gd name="connsiteY2" fmla="*/ 318494 h 748583"/>
                <a:gd name="connsiteX3" fmla="*/ 697576 w 697576"/>
                <a:gd name="connsiteY3" fmla="*/ 223244 h 748583"/>
                <a:gd name="connsiteX4" fmla="*/ 0 w 697576"/>
                <a:gd name="connsiteY4" fmla="*/ 0 h 74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576" h="748583">
                  <a:moveTo>
                    <a:pt x="0" y="0"/>
                  </a:moveTo>
                  <a:cubicBezTo>
                    <a:pt x="12065" y="177800"/>
                    <a:pt x="144525" y="570783"/>
                    <a:pt x="156590" y="748583"/>
                  </a:cubicBezTo>
                  <a:cubicBezTo>
                    <a:pt x="167385" y="690798"/>
                    <a:pt x="181956" y="488674"/>
                    <a:pt x="369916" y="318494"/>
                  </a:cubicBezTo>
                  <a:cubicBezTo>
                    <a:pt x="547081" y="225784"/>
                    <a:pt x="594706" y="241659"/>
                    <a:pt x="697576" y="2232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74B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0118C3E-53DF-4963-93CB-53577E450B7C}"/>
              </a:ext>
            </a:extLst>
          </p:cNvPr>
          <p:cNvGrpSpPr/>
          <p:nvPr/>
        </p:nvGrpSpPr>
        <p:grpSpPr>
          <a:xfrm>
            <a:off x="842604" y="590233"/>
            <a:ext cx="691875" cy="5569728"/>
            <a:chOff x="842604" y="590233"/>
            <a:chExt cx="691875" cy="5569728"/>
          </a:xfrm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7206D078-07FA-4EB6-A639-16BDD01CE97E}"/>
                </a:ext>
              </a:extLst>
            </p:cNvPr>
            <p:cNvSpPr/>
            <p:nvPr/>
          </p:nvSpPr>
          <p:spPr>
            <a:xfrm>
              <a:off x="842604" y="590233"/>
              <a:ext cx="691875" cy="587972"/>
            </a:xfrm>
            <a:custGeom>
              <a:avLst/>
              <a:gdLst>
                <a:gd name="connsiteX0" fmla="*/ 15240 w 647700"/>
                <a:gd name="connsiteY0" fmla="*/ 0 h 563880"/>
                <a:gd name="connsiteX1" fmla="*/ 0 w 647700"/>
                <a:gd name="connsiteY1" fmla="*/ 563880 h 563880"/>
                <a:gd name="connsiteX2" fmla="*/ 647700 w 647700"/>
                <a:gd name="connsiteY2" fmla="*/ 15240 h 563880"/>
                <a:gd name="connsiteX3" fmla="*/ 15240 w 647700"/>
                <a:gd name="connsiteY3" fmla="*/ 0 h 563880"/>
                <a:gd name="connsiteX0" fmla="*/ 0 w 632460"/>
                <a:gd name="connsiteY0" fmla="*/ 0 h 556260"/>
                <a:gd name="connsiteX1" fmla="*/ 114300 w 632460"/>
                <a:gd name="connsiteY1" fmla="*/ 556260 h 556260"/>
                <a:gd name="connsiteX2" fmla="*/ 632460 w 632460"/>
                <a:gd name="connsiteY2" fmla="*/ 15240 h 556260"/>
                <a:gd name="connsiteX3" fmla="*/ 0 w 632460"/>
                <a:gd name="connsiteY3" fmla="*/ 0 h 556260"/>
                <a:gd name="connsiteX0" fmla="*/ 0 w 556260"/>
                <a:gd name="connsiteY0" fmla="*/ 0 h 586740"/>
                <a:gd name="connsiteX1" fmla="*/ 38100 w 556260"/>
                <a:gd name="connsiteY1" fmla="*/ 586740 h 586740"/>
                <a:gd name="connsiteX2" fmla="*/ 556260 w 556260"/>
                <a:gd name="connsiteY2" fmla="*/ 45720 h 586740"/>
                <a:gd name="connsiteX3" fmla="*/ 0 w 556260"/>
                <a:gd name="connsiteY3" fmla="*/ 0 h 586740"/>
                <a:gd name="connsiteX0" fmla="*/ 0 w 533400"/>
                <a:gd name="connsiteY0" fmla="*/ 0 h 548640"/>
                <a:gd name="connsiteX1" fmla="*/ 15240 w 533400"/>
                <a:gd name="connsiteY1" fmla="*/ 548640 h 548640"/>
                <a:gd name="connsiteX2" fmla="*/ 533400 w 533400"/>
                <a:gd name="connsiteY2" fmla="*/ 7620 h 548640"/>
                <a:gd name="connsiteX3" fmla="*/ 0 w 53340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518160 w 518160"/>
                <a:gd name="connsiteY2" fmla="*/ 0 h 548640"/>
                <a:gd name="connsiteX3" fmla="*/ 0 w 51816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75260 w 518160"/>
                <a:gd name="connsiteY2" fmla="*/ 14478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98120 w 518160"/>
                <a:gd name="connsiteY2" fmla="*/ 16002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198120 w 502920"/>
                <a:gd name="connsiteY2" fmla="*/ 16002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495300"/>
                <a:gd name="connsiteY0" fmla="*/ 0 h 495300"/>
                <a:gd name="connsiteX1" fmla="*/ 7620 w 495300"/>
                <a:gd name="connsiteY1" fmla="*/ 495300 h 495300"/>
                <a:gd name="connsiteX2" fmla="*/ 198120 w 495300"/>
                <a:gd name="connsiteY2" fmla="*/ 83820 h 495300"/>
                <a:gd name="connsiteX3" fmla="*/ 495300 w 495300"/>
                <a:gd name="connsiteY3" fmla="*/ 0 h 495300"/>
                <a:gd name="connsiteX4" fmla="*/ 0 w 4953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8120 w 533400"/>
                <a:gd name="connsiteY2" fmla="*/ 8382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0500 w 533400"/>
                <a:gd name="connsiteY2" fmla="*/ 12954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725049"/>
                <a:gd name="connsiteY0" fmla="*/ 0 h 626820"/>
                <a:gd name="connsiteX1" fmla="*/ 227844 w 725049"/>
                <a:gd name="connsiteY1" fmla="*/ 626820 h 626820"/>
                <a:gd name="connsiteX2" fmla="*/ 397389 w 725049"/>
                <a:gd name="connsiteY2" fmla="*/ 234390 h 626820"/>
                <a:gd name="connsiteX3" fmla="*/ 725049 w 725049"/>
                <a:gd name="connsiteY3" fmla="*/ 139140 h 626820"/>
                <a:gd name="connsiteX4" fmla="*/ 0 w 725049"/>
                <a:gd name="connsiteY4" fmla="*/ 0 h 626820"/>
                <a:gd name="connsiteX0" fmla="*/ 0 w 725049"/>
                <a:gd name="connsiteY0" fmla="*/ 0 h 626820"/>
                <a:gd name="connsiteX1" fmla="*/ 227844 w 725049"/>
                <a:gd name="connsiteY1" fmla="*/ 626820 h 626820"/>
                <a:gd name="connsiteX2" fmla="*/ 399386 w 725049"/>
                <a:gd name="connsiteY2" fmla="*/ 238451 h 626820"/>
                <a:gd name="connsiteX3" fmla="*/ 725049 w 725049"/>
                <a:gd name="connsiteY3" fmla="*/ 139140 h 626820"/>
                <a:gd name="connsiteX4" fmla="*/ 0 w 725049"/>
                <a:gd name="connsiteY4" fmla="*/ 0 h 6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49" h="626820">
                  <a:moveTo>
                    <a:pt x="0" y="0"/>
                  </a:moveTo>
                  <a:lnTo>
                    <a:pt x="227844" y="626820"/>
                  </a:lnTo>
                  <a:cubicBezTo>
                    <a:pt x="238639" y="569035"/>
                    <a:pt x="211426" y="408631"/>
                    <a:pt x="399386" y="238451"/>
                  </a:cubicBezTo>
                  <a:cubicBezTo>
                    <a:pt x="576551" y="145741"/>
                    <a:pt x="622179" y="157555"/>
                    <a:pt x="725049" y="139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74B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B215E41F-74FE-4D2B-8B10-1F9C87341644}"/>
                </a:ext>
              </a:extLst>
            </p:cNvPr>
            <p:cNvSpPr/>
            <p:nvPr/>
          </p:nvSpPr>
          <p:spPr>
            <a:xfrm rot="16200000">
              <a:off x="1016835" y="5655292"/>
              <a:ext cx="500342" cy="508995"/>
            </a:xfrm>
            <a:custGeom>
              <a:avLst/>
              <a:gdLst>
                <a:gd name="connsiteX0" fmla="*/ 15240 w 647700"/>
                <a:gd name="connsiteY0" fmla="*/ 0 h 563880"/>
                <a:gd name="connsiteX1" fmla="*/ 0 w 647700"/>
                <a:gd name="connsiteY1" fmla="*/ 563880 h 563880"/>
                <a:gd name="connsiteX2" fmla="*/ 647700 w 647700"/>
                <a:gd name="connsiteY2" fmla="*/ 15240 h 563880"/>
                <a:gd name="connsiteX3" fmla="*/ 15240 w 647700"/>
                <a:gd name="connsiteY3" fmla="*/ 0 h 563880"/>
                <a:gd name="connsiteX0" fmla="*/ 0 w 632460"/>
                <a:gd name="connsiteY0" fmla="*/ 0 h 556260"/>
                <a:gd name="connsiteX1" fmla="*/ 114300 w 632460"/>
                <a:gd name="connsiteY1" fmla="*/ 556260 h 556260"/>
                <a:gd name="connsiteX2" fmla="*/ 632460 w 632460"/>
                <a:gd name="connsiteY2" fmla="*/ 15240 h 556260"/>
                <a:gd name="connsiteX3" fmla="*/ 0 w 632460"/>
                <a:gd name="connsiteY3" fmla="*/ 0 h 556260"/>
                <a:gd name="connsiteX0" fmla="*/ 0 w 556260"/>
                <a:gd name="connsiteY0" fmla="*/ 0 h 586740"/>
                <a:gd name="connsiteX1" fmla="*/ 38100 w 556260"/>
                <a:gd name="connsiteY1" fmla="*/ 586740 h 586740"/>
                <a:gd name="connsiteX2" fmla="*/ 556260 w 556260"/>
                <a:gd name="connsiteY2" fmla="*/ 45720 h 586740"/>
                <a:gd name="connsiteX3" fmla="*/ 0 w 556260"/>
                <a:gd name="connsiteY3" fmla="*/ 0 h 586740"/>
                <a:gd name="connsiteX0" fmla="*/ 0 w 533400"/>
                <a:gd name="connsiteY0" fmla="*/ 0 h 548640"/>
                <a:gd name="connsiteX1" fmla="*/ 15240 w 533400"/>
                <a:gd name="connsiteY1" fmla="*/ 548640 h 548640"/>
                <a:gd name="connsiteX2" fmla="*/ 533400 w 533400"/>
                <a:gd name="connsiteY2" fmla="*/ 7620 h 548640"/>
                <a:gd name="connsiteX3" fmla="*/ 0 w 53340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518160 w 518160"/>
                <a:gd name="connsiteY2" fmla="*/ 0 h 548640"/>
                <a:gd name="connsiteX3" fmla="*/ 0 w 51816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75260 w 518160"/>
                <a:gd name="connsiteY2" fmla="*/ 14478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98120 w 518160"/>
                <a:gd name="connsiteY2" fmla="*/ 16002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198120 w 502920"/>
                <a:gd name="connsiteY2" fmla="*/ 16002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495300"/>
                <a:gd name="connsiteY0" fmla="*/ 0 h 495300"/>
                <a:gd name="connsiteX1" fmla="*/ 7620 w 495300"/>
                <a:gd name="connsiteY1" fmla="*/ 495300 h 495300"/>
                <a:gd name="connsiteX2" fmla="*/ 198120 w 495300"/>
                <a:gd name="connsiteY2" fmla="*/ 83820 h 495300"/>
                <a:gd name="connsiteX3" fmla="*/ 495300 w 495300"/>
                <a:gd name="connsiteY3" fmla="*/ 0 h 495300"/>
                <a:gd name="connsiteX4" fmla="*/ 0 w 4953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8120 w 533400"/>
                <a:gd name="connsiteY2" fmla="*/ 8382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0500 w 533400"/>
                <a:gd name="connsiteY2" fmla="*/ 12954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533400">
                  <a:moveTo>
                    <a:pt x="0" y="0"/>
                  </a:moveTo>
                  <a:lnTo>
                    <a:pt x="36195" y="533400"/>
                  </a:lnTo>
                  <a:cubicBezTo>
                    <a:pt x="46990" y="475615"/>
                    <a:pt x="17780" y="311150"/>
                    <a:pt x="205740" y="140970"/>
                  </a:cubicBezTo>
                  <a:cubicBezTo>
                    <a:pt x="382905" y="48260"/>
                    <a:pt x="430530" y="64135"/>
                    <a:pt x="533400" y="457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74B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ZoneTexte 3">
            <a:extLst>
              <a:ext uri="{FF2B5EF4-FFF2-40B4-BE49-F238E27FC236}">
                <a16:creationId xmlns:a16="http://schemas.microsoft.com/office/drawing/2014/main" id="{C3AD86EA-275D-497F-963A-3AF436FFD4A3}"/>
              </a:ext>
            </a:extLst>
          </p:cNvPr>
          <p:cNvSpPr txBox="1"/>
          <p:nvPr/>
        </p:nvSpPr>
        <p:spPr>
          <a:xfrm>
            <a:off x="4727575" y="728663"/>
            <a:ext cx="6715631" cy="49244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altLang="zh-CN" sz="3200" b="1" spc="-1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ESG screening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4F61356-D709-4317-B6A1-E121F5776CB7}"/>
                  </a:ext>
                </a:extLst>
              </p:cNvPr>
              <p:cNvSpPr txBox="1"/>
              <p:nvPr/>
            </p:nvSpPr>
            <p:spPr>
              <a:xfrm>
                <a:off x="4727575" y="2776543"/>
                <a:ext cx="6960174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𝑬𝑺𝑮</m:t>
                      </m:r>
                      <m:r>
                        <a:rPr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𝒔𝒄𝒐𝒓𝒆</m:t>
                      </m:r>
                      <m:r>
                        <a:rPr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𝒔𝒕𝒐𝒄𝒌</m:t>
                          </m:r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𝒔𝒕𝒐𝒄𝒌</m:t>
                          </m:r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d>
                        <m:dPr>
                          <m:ctrlP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𝒔𝒕𝒐𝒄𝒌</m:t>
                          </m:r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>
                  <a:latin typeface="Eras Demi ITC" panose="020B08050305040208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4F61356-D709-4317-B6A1-E121F5776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575" y="2776543"/>
                <a:ext cx="6960174" cy="385555"/>
              </a:xfrm>
              <a:prstGeom prst="rect">
                <a:avLst/>
              </a:prstGeom>
              <a:blipFill>
                <a:blip r:embed="rId5"/>
                <a:stretch>
                  <a:fillRect l="-526" r="-1139" b="-29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42B08A1E-85BD-46FB-96DD-389B039CC96A}"/>
              </a:ext>
            </a:extLst>
          </p:cNvPr>
          <p:cNvSpPr txBox="1"/>
          <p:nvPr/>
        </p:nvSpPr>
        <p:spPr>
          <a:xfrm>
            <a:off x="4727575" y="3274526"/>
            <a:ext cx="69601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bg1"/>
                </a:solidFill>
                <a:latin typeface="Eras Demi ITC" panose="020B0805030504020804" pitchFamily="34" charset="0"/>
              </a:rPr>
              <a:t>t is time.</a:t>
            </a:r>
          </a:p>
          <a:p>
            <a:pPr algn="just"/>
            <a:r>
              <a:rPr lang="en-US" altLang="zh-CN" sz="1400" dirty="0">
                <a:solidFill>
                  <a:schemeClr val="bg1"/>
                </a:solidFill>
                <a:latin typeface="Eras Demi ITC" panose="020B0805030504020804" pitchFamily="34" charset="0"/>
              </a:rPr>
              <a:t>N is summarized from news.</a:t>
            </a:r>
          </a:p>
          <a:p>
            <a:pPr algn="just"/>
            <a:r>
              <a:rPr lang="en-US" altLang="zh-CN" sz="1400" dirty="0">
                <a:solidFill>
                  <a:schemeClr val="bg1"/>
                </a:solidFill>
                <a:latin typeface="Eras Demi ITC" panose="020B0805030504020804" pitchFamily="34" charset="0"/>
              </a:rPr>
              <a:t>E,S,G represent Environmental, Social and Governance, respectively.</a:t>
            </a:r>
            <a:endParaRPr lang="zh-CN" altLang="en-US" sz="1400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9ABDE4-E861-4BAF-9020-90061D2A84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0638" y="4010025"/>
            <a:ext cx="2224088" cy="16266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5324741"/>
      </p:ext>
    </p:extLst>
  </p:cSld>
  <p:clrMapOvr>
    <a:masterClrMapping/>
  </p:clrMapOvr>
  <p:transition advClick="0" advTm="2808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ED61FD6-42FA-4283-A0A9-CB4C7E5F9694}"/>
              </a:ext>
            </a:extLst>
          </p:cNvPr>
          <p:cNvSpPr/>
          <p:nvPr/>
        </p:nvSpPr>
        <p:spPr>
          <a:xfrm>
            <a:off x="0" y="3085"/>
            <a:ext cx="2867025" cy="6858000"/>
          </a:xfrm>
          <a:prstGeom prst="rect">
            <a:avLst/>
          </a:prstGeom>
          <a:solidFill>
            <a:srgbClr val="274B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F6F627-2289-4CDA-AB5D-59E7AE259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688" y="728663"/>
            <a:ext cx="2667362" cy="5400675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590AB1C-FDEF-45A5-8876-2B98550494E5}"/>
              </a:ext>
            </a:extLst>
          </p:cNvPr>
          <p:cNvGrpSpPr/>
          <p:nvPr/>
        </p:nvGrpSpPr>
        <p:grpSpPr>
          <a:xfrm>
            <a:off x="837249" y="677863"/>
            <a:ext cx="706903" cy="5603876"/>
            <a:chOff x="982556" y="728663"/>
            <a:chExt cx="748582" cy="6036912"/>
          </a:xfrm>
        </p:grpSpPr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7C251203-6D84-4185-A160-1B7A47C5DF6A}"/>
                </a:ext>
              </a:extLst>
            </p:cNvPr>
            <p:cNvSpPr/>
            <p:nvPr/>
          </p:nvSpPr>
          <p:spPr>
            <a:xfrm>
              <a:off x="1177671" y="728663"/>
              <a:ext cx="533400" cy="533400"/>
            </a:xfrm>
            <a:custGeom>
              <a:avLst/>
              <a:gdLst>
                <a:gd name="connsiteX0" fmla="*/ 15240 w 647700"/>
                <a:gd name="connsiteY0" fmla="*/ 0 h 563880"/>
                <a:gd name="connsiteX1" fmla="*/ 0 w 647700"/>
                <a:gd name="connsiteY1" fmla="*/ 563880 h 563880"/>
                <a:gd name="connsiteX2" fmla="*/ 647700 w 647700"/>
                <a:gd name="connsiteY2" fmla="*/ 15240 h 563880"/>
                <a:gd name="connsiteX3" fmla="*/ 15240 w 647700"/>
                <a:gd name="connsiteY3" fmla="*/ 0 h 563880"/>
                <a:gd name="connsiteX0" fmla="*/ 0 w 632460"/>
                <a:gd name="connsiteY0" fmla="*/ 0 h 556260"/>
                <a:gd name="connsiteX1" fmla="*/ 114300 w 632460"/>
                <a:gd name="connsiteY1" fmla="*/ 556260 h 556260"/>
                <a:gd name="connsiteX2" fmla="*/ 632460 w 632460"/>
                <a:gd name="connsiteY2" fmla="*/ 15240 h 556260"/>
                <a:gd name="connsiteX3" fmla="*/ 0 w 632460"/>
                <a:gd name="connsiteY3" fmla="*/ 0 h 556260"/>
                <a:gd name="connsiteX0" fmla="*/ 0 w 556260"/>
                <a:gd name="connsiteY0" fmla="*/ 0 h 586740"/>
                <a:gd name="connsiteX1" fmla="*/ 38100 w 556260"/>
                <a:gd name="connsiteY1" fmla="*/ 586740 h 586740"/>
                <a:gd name="connsiteX2" fmla="*/ 556260 w 556260"/>
                <a:gd name="connsiteY2" fmla="*/ 45720 h 586740"/>
                <a:gd name="connsiteX3" fmla="*/ 0 w 556260"/>
                <a:gd name="connsiteY3" fmla="*/ 0 h 586740"/>
                <a:gd name="connsiteX0" fmla="*/ 0 w 533400"/>
                <a:gd name="connsiteY0" fmla="*/ 0 h 548640"/>
                <a:gd name="connsiteX1" fmla="*/ 15240 w 533400"/>
                <a:gd name="connsiteY1" fmla="*/ 548640 h 548640"/>
                <a:gd name="connsiteX2" fmla="*/ 533400 w 533400"/>
                <a:gd name="connsiteY2" fmla="*/ 7620 h 548640"/>
                <a:gd name="connsiteX3" fmla="*/ 0 w 53340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518160 w 518160"/>
                <a:gd name="connsiteY2" fmla="*/ 0 h 548640"/>
                <a:gd name="connsiteX3" fmla="*/ 0 w 51816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75260 w 518160"/>
                <a:gd name="connsiteY2" fmla="*/ 14478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98120 w 518160"/>
                <a:gd name="connsiteY2" fmla="*/ 16002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198120 w 502920"/>
                <a:gd name="connsiteY2" fmla="*/ 16002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495300"/>
                <a:gd name="connsiteY0" fmla="*/ 0 h 495300"/>
                <a:gd name="connsiteX1" fmla="*/ 7620 w 495300"/>
                <a:gd name="connsiteY1" fmla="*/ 495300 h 495300"/>
                <a:gd name="connsiteX2" fmla="*/ 198120 w 495300"/>
                <a:gd name="connsiteY2" fmla="*/ 83820 h 495300"/>
                <a:gd name="connsiteX3" fmla="*/ 495300 w 495300"/>
                <a:gd name="connsiteY3" fmla="*/ 0 h 495300"/>
                <a:gd name="connsiteX4" fmla="*/ 0 w 4953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8120 w 533400"/>
                <a:gd name="connsiteY2" fmla="*/ 8382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0500 w 533400"/>
                <a:gd name="connsiteY2" fmla="*/ 12954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533400">
                  <a:moveTo>
                    <a:pt x="0" y="0"/>
                  </a:moveTo>
                  <a:lnTo>
                    <a:pt x="36195" y="533400"/>
                  </a:lnTo>
                  <a:cubicBezTo>
                    <a:pt x="46990" y="475615"/>
                    <a:pt x="17780" y="311150"/>
                    <a:pt x="205740" y="140970"/>
                  </a:cubicBezTo>
                  <a:cubicBezTo>
                    <a:pt x="382905" y="48260"/>
                    <a:pt x="430530" y="64135"/>
                    <a:pt x="533400" y="457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74B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D04EDE4F-5AE8-434D-8F93-1FDF6EC57629}"/>
                </a:ext>
              </a:extLst>
            </p:cNvPr>
            <p:cNvSpPr/>
            <p:nvPr/>
          </p:nvSpPr>
          <p:spPr>
            <a:xfrm rot="16200000">
              <a:off x="1008059" y="6042496"/>
              <a:ext cx="697576" cy="748582"/>
            </a:xfrm>
            <a:custGeom>
              <a:avLst/>
              <a:gdLst>
                <a:gd name="connsiteX0" fmla="*/ 15240 w 647700"/>
                <a:gd name="connsiteY0" fmla="*/ 0 h 563880"/>
                <a:gd name="connsiteX1" fmla="*/ 0 w 647700"/>
                <a:gd name="connsiteY1" fmla="*/ 563880 h 563880"/>
                <a:gd name="connsiteX2" fmla="*/ 647700 w 647700"/>
                <a:gd name="connsiteY2" fmla="*/ 15240 h 563880"/>
                <a:gd name="connsiteX3" fmla="*/ 15240 w 647700"/>
                <a:gd name="connsiteY3" fmla="*/ 0 h 563880"/>
                <a:gd name="connsiteX0" fmla="*/ 0 w 632460"/>
                <a:gd name="connsiteY0" fmla="*/ 0 h 556260"/>
                <a:gd name="connsiteX1" fmla="*/ 114300 w 632460"/>
                <a:gd name="connsiteY1" fmla="*/ 556260 h 556260"/>
                <a:gd name="connsiteX2" fmla="*/ 632460 w 632460"/>
                <a:gd name="connsiteY2" fmla="*/ 15240 h 556260"/>
                <a:gd name="connsiteX3" fmla="*/ 0 w 632460"/>
                <a:gd name="connsiteY3" fmla="*/ 0 h 556260"/>
                <a:gd name="connsiteX0" fmla="*/ 0 w 556260"/>
                <a:gd name="connsiteY0" fmla="*/ 0 h 586740"/>
                <a:gd name="connsiteX1" fmla="*/ 38100 w 556260"/>
                <a:gd name="connsiteY1" fmla="*/ 586740 h 586740"/>
                <a:gd name="connsiteX2" fmla="*/ 556260 w 556260"/>
                <a:gd name="connsiteY2" fmla="*/ 45720 h 586740"/>
                <a:gd name="connsiteX3" fmla="*/ 0 w 556260"/>
                <a:gd name="connsiteY3" fmla="*/ 0 h 586740"/>
                <a:gd name="connsiteX0" fmla="*/ 0 w 533400"/>
                <a:gd name="connsiteY0" fmla="*/ 0 h 548640"/>
                <a:gd name="connsiteX1" fmla="*/ 15240 w 533400"/>
                <a:gd name="connsiteY1" fmla="*/ 548640 h 548640"/>
                <a:gd name="connsiteX2" fmla="*/ 533400 w 533400"/>
                <a:gd name="connsiteY2" fmla="*/ 7620 h 548640"/>
                <a:gd name="connsiteX3" fmla="*/ 0 w 53340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518160 w 518160"/>
                <a:gd name="connsiteY2" fmla="*/ 0 h 548640"/>
                <a:gd name="connsiteX3" fmla="*/ 0 w 51816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75260 w 518160"/>
                <a:gd name="connsiteY2" fmla="*/ 14478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98120 w 518160"/>
                <a:gd name="connsiteY2" fmla="*/ 16002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198120 w 502920"/>
                <a:gd name="connsiteY2" fmla="*/ 16002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495300"/>
                <a:gd name="connsiteY0" fmla="*/ 0 h 495300"/>
                <a:gd name="connsiteX1" fmla="*/ 7620 w 495300"/>
                <a:gd name="connsiteY1" fmla="*/ 495300 h 495300"/>
                <a:gd name="connsiteX2" fmla="*/ 198120 w 495300"/>
                <a:gd name="connsiteY2" fmla="*/ 83820 h 495300"/>
                <a:gd name="connsiteX3" fmla="*/ 495300 w 495300"/>
                <a:gd name="connsiteY3" fmla="*/ 0 h 495300"/>
                <a:gd name="connsiteX4" fmla="*/ 0 w 4953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8120 w 533400"/>
                <a:gd name="connsiteY2" fmla="*/ 8382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0500 w 533400"/>
                <a:gd name="connsiteY2" fmla="*/ 12954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10375 w 543775"/>
                <a:gd name="connsiteY0" fmla="*/ 0 h 571059"/>
                <a:gd name="connsiteX1" fmla="*/ 2789 w 543775"/>
                <a:gd name="connsiteY1" fmla="*/ 571059 h 571059"/>
                <a:gd name="connsiteX2" fmla="*/ 216115 w 543775"/>
                <a:gd name="connsiteY2" fmla="*/ 140970 h 571059"/>
                <a:gd name="connsiteX3" fmla="*/ 543775 w 543775"/>
                <a:gd name="connsiteY3" fmla="*/ 45720 h 571059"/>
                <a:gd name="connsiteX4" fmla="*/ 10375 w 543775"/>
                <a:gd name="connsiteY4" fmla="*/ 0 h 571059"/>
                <a:gd name="connsiteX0" fmla="*/ 0 w 697576"/>
                <a:gd name="connsiteY0" fmla="*/ 0 h 748583"/>
                <a:gd name="connsiteX1" fmla="*/ 156590 w 697576"/>
                <a:gd name="connsiteY1" fmla="*/ 748583 h 748583"/>
                <a:gd name="connsiteX2" fmla="*/ 369916 w 697576"/>
                <a:gd name="connsiteY2" fmla="*/ 318494 h 748583"/>
                <a:gd name="connsiteX3" fmla="*/ 697576 w 697576"/>
                <a:gd name="connsiteY3" fmla="*/ 223244 h 748583"/>
                <a:gd name="connsiteX4" fmla="*/ 0 w 697576"/>
                <a:gd name="connsiteY4" fmla="*/ 0 h 74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576" h="748583">
                  <a:moveTo>
                    <a:pt x="0" y="0"/>
                  </a:moveTo>
                  <a:cubicBezTo>
                    <a:pt x="12065" y="177800"/>
                    <a:pt x="144525" y="570783"/>
                    <a:pt x="156590" y="748583"/>
                  </a:cubicBezTo>
                  <a:cubicBezTo>
                    <a:pt x="167385" y="690798"/>
                    <a:pt x="181956" y="488674"/>
                    <a:pt x="369916" y="318494"/>
                  </a:cubicBezTo>
                  <a:cubicBezTo>
                    <a:pt x="547081" y="225784"/>
                    <a:pt x="594706" y="241659"/>
                    <a:pt x="697576" y="2232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74B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0AF33E6-8092-47DA-962A-A01BB90A1046}"/>
              </a:ext>
            </a:extLst>
          </p:cNvPr>
          <p:cNvGrpSpPr/>
          <p:nvPr/>
        </p:nvGrpSpPr>
        <p:grpSpPr>
          <a:xfrm>
            <a:off x="842604" y="590233"/>
            <a:ext cx="691875" cy="5569728"/>
            <a:chOff x="842604" y="590233"/>
            <a:chExt cx="691875" cy="5569728"/>
          </a:xfrm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7206D078-07FA-4EB6-A639-16BDD01CE97E}"/>
                </a:ext>
              </a:extLst>
            </p:cNvPr>
            <p:cNvSpPr/>
            <p:nvPr/>
          </p:nvSpPr>
          <p:spPr>
            <a:xfrm>
              <a:off x="842604" y="590233"/>
              <a:ext cx="691875" cy="587972"/>
            </a:xfrm>
            <a:custGeom>
              <a:avLst/>
              <a:gdLst>
                <a:gd name="connsiteX0" fmla="*/ 15240 w 647700"/>
                <a:gd name="connsiteY0" fmla="*/ 0 h 563880"/>
                <a:gd name="connsiteX1" fmla="*/ 0 w 647700"/>
                <a:gd name="connsiteY1" fmla="*/ 563880 h 563880"/>
                <a:gd name="connsiteX2" fmla="*/ 647700 w 647700"/>
                <a:gd name="connsiteY2" fmla="*/ 15240 h 563880"/>
                <a:gd name="connsiteX3" fmla="*/ 15240 w 647700"/>
                <a:gd name="connsiteY3" fmla="*/ 0 h 563880"/>
                <a:gd name="connsiteX0" fmla="*/ 0 w 632460"/>
                <a:gd name="connsiteY0" fmla="*/ 0 h 556260"/>
                <a:gd name="connsiteX1" fmla="*/ 114300 w 632460"/>
                <a:gd name="connsiteY1" fmla="*/ 556260 h 556260"/>
                <a:gd name="connsiteX2" fmla="*/ 632460 w 632460"/>
                <a:gd name="connsiteY2" fmla="*/ 15240 h 556260"/>
                <a:gd name="connsiteX3" fmla="*/ 0 w 632460"/>
                <a:gd name="connsiteY3" fmla="*/ 0 h 556260"/>
                <a:gd name="connsiteX0" fmla="*/ 0 w 556260"/>
                <a:gd name="connsiteY0" fmla="*/ 0 h 586740"/>
                <a:gd name="connsiteX1" fmla="*/ 38100 w 556260"/>
                <a:gd name="connsiteY1" fmla="*/ 586740 h 586740"/>
                <a:gd name="connsiteX2" fmla="*/ 556260 w 556260"/>
                <a:gd name="connsiteY2" fmla="*/ 45720 h 586740"/>
                <a:gd name="connsiteX3" fmla="*/ 0 w 556260"/>
                <a:gd name="connsiteY3" fmla="*/ 0 h 586740"/>
                <a:gd name="connsiteX0" fmla="*/ 0 w 533400"/>
                <a:gd name="connsiteY0" fmla="*/ 0 h 548640"/>
                <a:gd name="connsiteX1" fmla="*/ 15240 w 533400"/>
                <a:gd name="connsiteY1" fmla="*/ 548640 h 548640"/>
                <a:gd name="connsiteX2" fmla="*/ 533400 w 533400"/>
                <a:gd name="connsiteY2" fmla="*/ 7620 h 548640"/>
                <a:gd name="connsiteX3" fmla="*/ 0 w 53340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518160 w 518160"/>
                <a:gd name="connsiteY2" fmla="*/ 0 h 548640"/>
                <a:gd name="connsiteX3" fmla="*/ 0 w 51816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75260 w 518160"/>
                <a:gd name="connsiteY2" fmla="*/ 14478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98120 w 518160"/>
                <a:gd name="connsiteY2" fmla="*/ 16002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198120 w 502920"/>
                <a:gd name="connsiteY2" fmla="*/ 16002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495300"/>
                <a:gd name="connsiteY0" fmla="*/ 0 h 495300"/>
                <a:gd name="connsiteX1" fmla="*/ 7620 w 495300"/>
                <a:gd name="connsiteY1" fmla="*/ 495300 h 495300"/>
                <a:gd name="connsiteX2" fmla="*/ 198120 w 495300"/>
                <a:gd name="connsiteY2" fmla="*/ 83820 h 495300"/>
                <a:gd name="connsiteX3" fmla="*/ 495300 w 495300"/>
                <a:gd name="connsiteY3" fmla="*/ 0 h 495300"/>
                <a:gd name="connsiteX4" fmla="*/ 0 w 4953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8120 w 533400"/>
                <a:gd name="connsiteY2" fmla="*/ 8382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0500 w 533400"/>
                <a:gd name="connsiteY2" fmla="*/ 12954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725049"/>
                <a:gd name="connsiteY0" fmla="*/ 0 h 626820"/>
                <a:gd name="connsiteX1" fmla="*/ 227844 w 725049"/>
                <a:gd name="connsiteY1" fmla="*/ 626820 h 626820"/>
                <a:gd name="connsiteX2" fmla="*/ 397389 w 725049"/>
                <a:gd name="connsiteY2" fmla="*/ 234390 h 626820"/>
                <a:gd name="connsiteX3" fmla="*/ 725049 w 725049"/>
                <a:gd name="connsiteY3" fmla="*/ 139140 h 626820"/>
                <a:gd name="connsiteX4" fmla="*/ 0 w 725049"/>
                <a:gd name="connsiteY4" fmla="*/ 0 h 626820"/>
                <a:gd name="connsiteX0" fmla="*/ 0 w 725049"/>
                <a:gd name="connsiteY0" fmla="*/ 0 h 626820"/>
                <a:gd name="connsiteX1" fmla="*/ 227844 w 725049"/>
                <a:gd name="connsiteY1" fmla="*/ 626820 h 626820"/>
                <a:gd name="connsiteX2" fmla="*/ 399386 w 725049"/>
                <a:gd name="connsiteY2" fmla="*/ 238451 h 626820"/>
                <a:gd name="connsiteX3" fmla="*/ 725049 w 725049"/>
                <a:gd name="connsiteY3" fmla="*/ 139140 h 626820"/>
                <a:gd name="connsiteX4" fmla="*/ 0 w 725049"/>
                <a:gd name="connsiteY4" fmla="*/ 0 h 6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49" h="626820">
                  <a:moveTo>
                    <a:pt x="0" y="0"/>
                  </a:moveTo>
                  <a:lnTo>
                    <a:pt x="227844" y="626820"/>
                  </a:lnTo>
                  <a:cubicBezTo>
                    <a:pt x="238639" y="569035"/>
                    <a:pt x="211426" y="408631"/>
                    <a:pt x="399386" y="238451"/>
                  </a:cubicBezTo>
                  <a:cubicBezTo>
                    <a:pt x="576551" y="145741"/>
                    <a:pt x="622179" y="157555"/>
                    <a:pt x="725049" y="139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74B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B215E41F-74FE-4D2B-8B10-1F9C87341644}"/>
                </a:ext>
              </a:extLst>
            </p:cNvPr>
            <p:cNvSpPr/>
            <p:nvPr/>
          </p:nvSpPr>
          <p:spPr>
            <a:xfrm rot="16200000">
              <a:off x="1016835" y="5655292"/>
              <a:ext cx="500342" cy="508995"/>
            </a:xfrm>
            <a:custGeom>
              <a:avLst/>
              <a:gdLst>
                <a:gd name="connsiteX0" fmla="*/ 15240 w 647700"/>
                <a:gd name="connsiteY0" fmla="*/ 0 h 563880"/>
                <a:gd name="connsiteX1" fmla="*/ 0 w 647700"/>
                <a:gd name="connsiteY1" fmla="*/ 563880 h 563880"/>
                <a:gd name="connsiteX2" fmla="*/ 647700 w 647700"/>
                <a:gd name="connsiteY2" fmla="*/ 15240 h 563880"/>
                <a:gd name="connsiteX3" fmla="*/ 15240 w 647700"/>
                <a:gd name="connsiteY3" fmla="*/ 0 h 563880"/>
                <a:gd name="connsiteX0" fmla="*/ 0 w 632460"/>
                <a:gd name="connsiteY0" fmla="*/ 0 h 556260"/>
                <a:gd name="connsiteX1" fmla="*/ 114300 w 632460"/>
                <a:gd name="connsiteY1" fmla="*/ 556260 h 556260"/>
                <a:gd name="connsiteX2" fmla="*/ 632460 w 632460"/>
                <a:gd name="connsiteY2" fmla="*/ 15240 h 556260"/>
                <a:gd name="connsiteX3" fmla="*/ 0 w 632460"/>
                <a:gd name="connsiteY3" fmla="*/ 0 h 556260"/>
                <a:gd name="connsiteX0" fmla="*/ 0 w 556260"/>
                <a:gd name="connsiteY0" fmla="*/ 0 h 586740"/>
                <a:gd name="connsiteX1" fmla="*/ 38100 w 556260"/>
                <a:gd name="connsiteY1" fmla="*/ 586740 h 586740"/>
                <a:gd name="connsiteX2" fmla="*/ 556260 w 556260"/>
                <a:gd name="connsiteY2" fmla="*/ 45720 h 586740"/>
                <a:gd name="connsiteX3" fmla="*/ 0 w 556260"/>
                <a:gd name="connsiteY3" fmla="*/ 0 h 586740"/>
                <a:gd name="connsiteX0" fmla="*/ 0 w 533400"/>
                <a:gd name="connsiteY0" fmla="*/ 0 h 548640"/>
                <a:gd name="connsiteX1" fmla="*/ 15240 w 533400"/>
                <a:gd name="connsiteY1" fmla="*/ 548640 h 548640"/>
                <a:gd name="connsiteX2" fmla="*/ 533400 w 533400"/>
                <a:gd name="connsiteY2" fmla="*/ 7620 h 548640"/>
                <a:gd name="connsiteX3" fmla="*/ 0 w 53340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518160 w 518160"/>
                <a:gd name="connsiteY2" fmla="*/ 0 h 548640"/>
                <a:gd name="connsiteX3" fmla="*/ 0 w 51816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75260 w 518160"/>
                <a:gd name="connsiteY2" fmla="*/ 14478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98120 w 518160"/>
                <a:gd name="connsiteY2" fmla="*/ 16002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198120 w 502920"/>
                <a:gd name="connsiteY2" fmla="*/ 16002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495300"/>
                <a:gd name="connsiteY0" fmla="*/ 0 h 495300"/>
                <a:gd name="connsiteX1" fmla="*/ 7620 w 495300"/>
                <a:gd name="connsiteY1" fmla="*/ 495300 h 495300"/>
                <a:gd name="connsiteX2" fmla="*/ 198120 w 495300"/>
                <a:gd name="connsiteY2" fmla="*/ 83820 h 495300"/>
                <a:gd name="connsiteX3" fmla="*/ 495300 w 495300"/>
                <a:gd name="connsiteY3" fmla="*/ 0 h 495300"/>
                <a:gd name="connsiteX4" fmla="*/ 0 w 4953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8120 w 533400"/>
                <a:gd name="connsiteY2" fmla="*/ 8382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0500 w 533400"/>
                <a:gd name="connsiteY2" fmla="*/ 12954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533400">
                  <a:moveTo>
                    <a:pt x="0" y="0"/>
                  </a:moveTo>
                  <a:lnTo>
                    <a:pt x="36195" y="533400"/>
                  </a:lnTo>
                  <a:cubicBezTo>
                    <a:pt x="46990" y="475615"/>
                    <a:pt x="17780" y="311150"/>
                    <a:pt x="205740" y="140970"/>
                  </a:cubicBezTo>
                  <a:cubicBezTo>
                    <a:pt x="382905" y="48260"/>
                    <a:pt x="430530" y="64135"/>
                    <a:pt x="533400" y="457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74B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8CE3269-2DC7-49F2-8961-C863B4AFF4F8}"/>
              </a:ext>
            </a:extLst>
          </p:cNvPr>
          <p:cNvGrpSpPr/>
          <p:nvPr/>
        </p:nvGrpSpPr>
        <p:grpSpPr>
          <a:xfrm>
            <a:off x="4727575" y="728663"/>
            <a:ext cx="2682068" cy="5400675"/>
            <a:chOff x="4754966" y="728663"/>
            <a:chExt cx="2682068" cy="5400675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3D7E2420-73A4-4BD3-AB62-C34F62E6A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54966" y="728663"/>
              <a:ext cx="2682068" cy="5400675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725501D5-DE94-40B6-9A5B-3D0CC79FB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97437" y="1148080"/>
              <a:ext cx="2366963" cy="4490720"/>
            </a:xfrm>
            <a:prstGeom prst="rect">
              <a:avLst/>
            </a:prstGeom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2806BEE-3FC4-47FC-A946-FC020CA80BF1}"/>
              </a:ext>
            </a:extLst>
          </p:cNvPr>
          <p:cNvGrpSpPr/>
          <p:nvPr/>
        </p:nvGrpSpPr>
        <p:grpSpPr>
          <a:xfrm>
            <a:off x="8454245" y="728663"/>
            <a:ext cx="2682068" cy="5400675"/>
            <a:chOff x="8454245" y="728663"/>
            <a:chExt cx="2682068" cy="5400675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CBE44B19-396B-4AB3-9A45-F05CADBBD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54245" y="728663"/>
              <a:ext cx="2682068" cy="540067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163BA33-D968-48A2-82BB-9F0E397F2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20443" y="1155065"/>
              <a:ext cx="2344737" cy="4493895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854511E7-A229-4356-B897-2FEFA63938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638" y="4010025"/>
            <a:ext cx="2224088" cy="16266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4197284"/>
      </p:ext>
    </p:extLst>
  </p:cSld>
  <p:clrMapOvr>
    <a:masterClrMapping/>
  </p:clrMapOvr>
  <p:transition advTm="2387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ED61FD6-42FA-4283-A0A9-CB4C7E5F9694}"/>
              </a:ext>
            </a:extLst>
          </p:cNvPr>
          <p:cNvSpPr/>
          <p:nvPr/>
        </p:nvSpPr>
        <p:spPr>
          <a:xfrm>
            <a:off x="0" y="0"/>
            <a:ext cx="2867026" cy="6858000"/>
          </a:xfrm>
          <a:prstGeom prst="rect">
            <a:avLst/>
          </a:prstGeom>
          <a:solidFill>
            <a:srgbClr val="274B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590AB1C-FDEF-45A5-8876-2B98550494E5}"/>
              </a:ext>
            </a:extLst>
          </p:cNvPr>
          <p:cNvGrpSpPr/>
          <p:nvPr/>
        </p:nvGrpSpPr>
        <p:grpSpPr>
          <a:xfrm>
            <a:off x="837249" y="677863"/>
            <a:ext cx="706903" cy="5603876"/>
            <a:chOff x="982556" y="728663"/>
            <a:chExt cx="748582" cy="6036912"/>
          </a:xfrm>
        </p:grpSpPr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7C251203-6D84-4185-A160-1B7A47C5DF6A}"/>
                </a:ext>
              </a:extLst>
            </p:cNvPr>
            <p:cNvSpPr/>
            <p:nvPr/>
          </p:nvSpPr>
          <p:spPr>
            <a:xfrm>
              <a:off x="1177671" y="728663"/>
              <a:ext cx="533400" cy="533400"/>
            </a:xfrm>
            <a:custGeom>
              <a:avLst/>
              <a:gdLst>
                <a:gd name="connsiteX0" fmla="*/ 15240 w 647700"/>
                <a:gd name="connsiteY0" fmla="*/ 0 h 563880"/>
                <a:gd name="connsiteX1" fmla="*/ 0 w 647700"/>
                <a:gd name="connsiteY1" fmla="*/ 563880 h 563880"/>
                <a:gd name="connsiteX2" fmla="*/ 647700 w 647700"/>
                <a:gd name="connsiteY2" fmla="*/ 15240 h 563880"/>
                <a:gd name="connsiteX3" fmla="*/ 15240 w 647700"/>
                <a:gd name="connsiteY3" fmla="*/ 0 h 563880"/>
                <a:gd name="connsiteX0" fmla="*/ 0 w 632460"/>
                <a:gd name="connsiteY0" fmla="*/ 0 h 556260"/>
                <a:gd name="connsiteX1" fmla="*/ 114300 w 632460"/>
                <a:gd name="connsiteY1" fmla="*/ 556260 h 556260"/>
                <a:gd name="connsiteX2" fmla="*/ 632460 w 632460"/>
                <a:gd name="connsiteY2" fmla="*/ 15240 h 556260"/>
                <a:gd name="connsiteX3" fmla="*/ 0 w 632460"/>
                <a:gd name="connsiteY3" fmla="*/ 0 h 556260"/>
                <a:gd name="connsiteX0" fmla="*/ 0 w 556260"/>
                <a:gd name="connsiteY0" fmla="*/ 0 h 586740"/>
                <a:gd name="connsiteX1" fmla="*/ 38100 w 556260"/>
                <a:gd name="connsiteY1" fmla="*/ 586740 h 586740"/>
                <a:gd name="connsiteX2" fmla="*/ 556260 w 556260"/>
                <a:gd name="connsiteY2" fmla="*/ 45720 h 586740"/>
                <a:gd name="connsiteX3" fmla="*/ 0 w 556260"/>
                <a:gd name="connsiteY3" fmla="*/ 0 h 586740"/>
                <a:gd name="connsiteX0" fmla="*/ 0 w 533400"/>
                <a:gd name="connsiteY0" fmla="*/ 0 h 548640"/>
                <a:gd name="connsiteX1" fmla="*/ 15240 w 533400"/>
                <a:gd name="connsiteY1" fmla="*/ 548640 h 548640"/>
                <a:gd name="connsiteX2" fmla="*/ 533400 w 533400"/>
                <a:gd name="connsiteY2" fmla="*/ 7620 h 548640"/>
                <a:gd name="connsiteX3" fmla="*/ 0 w 53340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518160 w 518160"/>
                <a:gd name="connsiteY2" fmla="*/ 0 h 548640"/>
                <a:gd name="connsiteX3" fmla="*/ 0 w 51816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75260 w 518160"/>
                <a:gd name="connsiteY2" fmla="*/ 14478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98120 w 518160"/>
                <a:gd name="connsiteY2" fmla="*/ 16002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198120 w 502920"/>
                <a:gd name="connsiteY2" fmla="*/ 16002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495300"/>
                <a:gd name="connsiteY0" fmla="*/ 0 h 495300"/>
                <a:gd name="connsiteX1" fmla="*/ 7620 w 495300"/>
                <a:gd name="connsiteY1" fmla="*/ 495300 h 495300"/>
                <a:gd name="connsiteX2" fmla="*/ 198120 w 495300"/>
                <a:gd name="connsiteY2" fmla="*/ 83820 h 495300"/>
                <a:gd name="connsiteX3" fmla="*/ 495300 w 495300"/>
                <a:gd name="connsiteY3" fmla="*/ 0 h 495300"/>
                <a:gd name="connsiteX4" fmla="*/ 0 w 4953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8120 w 533400"/>
                <a:gd name="connsiteY2" fmla="*/ 8382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0500 w 533400"/>
                <a:gd name="connsiteY2" fmla="*/ 12954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533400">
                  <a:moveTo>
                    <a:pt x="0" y="0"/>
                  </a:moveTo>
                  <a:lnTo>
                    <a:pt x="36195" y="533400"/>
                  </a:lnTo>
                  <a:cubicBezTo>
                    <a:pt x="46990" y="475615"/>
                    <a:pt x="17780" y="311150"/>
                    <a:pt x="205740" y="140970"/>
                  </a:cubicBezTo>
                  <a:cubicBezTo>
                    <a:pt x="382905" y="48260"/>
                    <a:pt x="430530" y="64135"/>
                    <a:pt x="533400" y="457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74B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D04EDE4F-5AE8-434D-8F93-1FDF6EC57629}"/>
                </a:ext>
              </a:extLst>
            </p:cNvPr>
            <p:cNvSpPr/>
            <p:nvPr/>
          </p:nvSpPr>
          <p:spPr>
            <a:xfrm rot="16200000">
              <a:off x="1008059" y="6042496"/>
              <a:ext cx="697576" cy="748582"/>
            </a:xfrm>
            <a:custGeom>
              <a:avLst/>
              <a:gdLst>
                <a:gd name="connsiteX0" fmla="*/ 15240 w 647700"/>
                <a:gd name="connsiteY0" fmla="*/ 0 h 563880"/>
                <a:gd name="connsiteX1" fmla="*/ 0 w 647700"/>
                <a:gd name="connsiteY1" fmla="*/ 563880 h 563880"/>
                <a:gd name="connsiteX2" fmla="*/ 647700 w 647700"/>
                <a:gd name="connsiteY2" fmla="*/ 15240 h 563880"/>
                <a:gd name="connsiteX3" fmla="*/ 15240 w 647700"/>
                <a:gd name="connsiteY3" fmla="*/ 0 h 563880"/>
                <a:gd name="connsiteX0" fmla="*/ 0 w 632460"/>
                <a:gd name="connsiteY0" fmla="*/ 0 h 556260"/>
                <a:gd name="connsiteX1" fmla="*/ 114300 w 632460"/>
                <a:gd name="connsiteY1" fmla="*/ 556260 h 556260"/>
                <a:gd name="connsiteX2" fmla="*/ 632460 w 632460"/>
                <a:gd name="connsiteY2" fmla="*/ 15240 h 556260"/>
                <a:gd name="connsiteX3" fmla="*/ 0 w 632460"/>
                <a:gd name="connsiteY3" fmla="*/ 0 h 556260"/>
                <a:gd name="connsiteX0" fmla="*/ 0 w 556260"/>
                <a:gd name="connsiteY0" fmla="*/ 0 h 586740"/>
                <a:gd name="connsiteX1" fmla="*/ 38100 w 556260"/>
                <a:gd name="connsiteY1" fmla="*/ 586740 h 586740"/>
                <a:gd name="connsiteX2" fmla="*/ 556260 w 556260"/>
                <a:gd name="connsiteY2" fmla="*/ 45720 h 586740"/>
                <a:gd name="connsiteX3" fmla="*/ 0 w 556260"/>
                <a:gd name="connsiteY3" fmla="*/ 0 h 586740"/>
                <a:gd name="connsiteX0" fmla="*/ 0 w 533400"/>
                <a:gd name="connsiteY0" fmla="*/ 0 h 548640"/>
                <a:gd name="connsiteX1" fmla="*/ 15240 w 533400"/>
                <a:gd name="connsiteY1" fmla="*/ 548640 h 548640"/>
                <a:gd name="connsiteX2" fmla="*/ 533400 w 533400"/>
                <a:gd name="connsiteY2" fmla="*/ 7620 h 548640"/>
                <a:gd name="connsiteX3" fmla="*/ 0 w 53340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518160 w 518160"/>
                <a:gd name="connsiteY2" fmla="*/ 0 h 548640"/>
                <a:gd name="connsiteX3" fmla="*/ 0 w 51816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75260 w 518160"/>
                <a:gd name="connsiteY2" fmla="*/ 14478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98120 w 518160"/>
                <a:gd name="connsiteY2" fmla="*/ 16002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198120 w 502920"/>
                <a:gd name="connsiteY2" fmla="*/ 16002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495300"/>
                <a:gd name="connsiteY0" fmla="*/ 0 h 495300"/>
                <a:gd name="connsiteX1" fmla="*/ 7620 w 495300"/>
                <a:gd name="connsiteY1" fmla="*/ 495300 h 495300"/>
                <a:gd name="connsiteX2" fmla="*/ 198120 w 495300"/>
                <a:gd name="connsiteY2" fmla="*/ 83820 h 495300"/>
                <a:gd name="connsiteX3" fmla="*/ 495300 w 495300"/>
                <a:gd name="connsiteY3" fmla="*/ 0 h 495300"/>
                <a:gd name="connsiteX4" fmla="*/ 0 w 4953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8120 w 533400"/>
                <a:gd name="connsiteY2" fmla="*/ 8382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0500 w 533400"/>
                <a:gd name="connsiteY2" fmla="*/ 12954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10375 w 543775"/>
                <a:gd name="connsiteY0" fmla="*/ 0 h 571059"/>
                <a:gd name="connsiteX1" fmla="*/ 2789 w 543775"/>
                <a:gd name="connsiteY1" fmla="*/ 571059 h 571059"/>
                <a:gd name="connsiteX2" fmla="*/ 216115 w 543775"/>
                <a:gd name="connsiteY2" fmla="*/ 140970 h 571059"/>
                <a:gd name="connsiteX3" fmla="*/ 543775 w 543775"/>
                <a:gd name="connsiteY3" fmla="*/ 45720 h 571059"/>
                <a:gd name="connsiteX4" fmla="*/ 10375 w 543775"/>
                <a:gd name="connsiteY4" fmla="*/ 0 h 571059"/>
                <a:gd name="connsiteX0" fmla="*/ 0 w 697576"/>
                <a:gd name="connsiteY0" fmla="*/ 0 h 748583"/>
                <a:gd name="connsiteX1" fmla="*/ 156590 w 697576"/>
                <a:gd name="connsiteY1" fmla="*/ 748583 h 748583"/>
                <a:gd name="connsiteX2" fmla="*/ 369916 w 697576"/>
                <a:gd name="connsiteY2" fmla="*/ 318494 h 748583"/>
                <a:gd name="connsiteX3" fmla="*/ 697576 w 697576"/>
                <a:gd name="connsiteY3" fmla="*/ 223244 h 748583"/>
                <a:gd name="connsiteX4" fmla="*/ 0 w 697576"/>
                <a:gd name="connsiteY4" fmla="*/ 0 h 74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576" h="748583">
                  <a:moveTo>
                    <a:pt x="0" y="0"/>
                  </a:moveTo>
                  <a:cubicBezTo>
                    <a:pt x="12065" y="177800"/>
                    <a:pt x="144525" y="570783"/>
                    <a:pt x="156590" y="748583"/>
                  </a:cubicBezTo>
                  <a:cubicBezTo>
                    <a:pt x="167385" y="690798"/>
                    <a:pt x="181956" y="488674"/>
                    <a:pt x="369916" y="318494"/>
                  </a:cubicBezTo>
                  <a:cubicBezTo>
                    <a:pt x="547081" y="225784"/>
                    <a:pt x="594706" y="241659"/>
                    <a:pt x="697576" y="2232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74B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0AF33E6-8092-47DA-962A-A01BB90A1046}"/>
              </a:ext>
            </a:extLst>
          </p:cNvPr>
          <p:cNvGrpSpPr/>
          <p:nvPr/>
        </p:nvGrpSpPr>
        <p:grpSpPr>
          <a:xfrm>
            <a:off x="842604" y="833302"/>
            <a:ext cx="691875" cy="5569728"/>
            <a:chOff x="842604" y="590233"/>
            <a:chExt cx="691875" cy="5569728"/>
          </a:xfrm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7206D078-07FA-4EB6-A639-16BDD01CE97E}"/>
                </a:ext>
              </a:extLst>
            </p:cNvPr>
            <p:cNvSpPr/>
            <p:nvPr/>
          </p:nvSpPr>
          <p:spPr>
            <a:xfrm>
              <a:off x="842604" y="590233"/>
              <a:ext cx="691875" cy="587972"/>
            </a:xfrm>
            <a:custGeom>
              <a:avLst/>
              <a:gdLst>
                <a:gd name="connsiteX0" fmla="*/ 15240 w 647700"/>
                <a:gd name="connsiteY0" fmla="*/ 0 h 563880"/>
                <a:gd name="connsiteX1" fmla="*/ 0 w 647700"/>
                <a:gd name="connsiteY1" fmla="*/ 563880 h 563880"/>
                <a:gd name="connsiteX2" fmla="*/ 647700 w 647700"/>
                <a:gd name="connsiteY2" fmla="*/ 15240 h 563880"/>
                <a:gd name="connsiteX3" fmla="*/ 15240 w 647700"/>
                <a:gd name="connsiteY3" fmla="*/ 0 h 563880"/>
                <a:gd name="connsiteX0" fmla="*/ 0 w 632460"/>
                <a:gd name="connsiteY0" fmla="*/ 0 h 556260"/>
                <a:gd name="connsiteX1" fmla="*/ 114300 w 632460"/>
                <a:gd name="connsiteY1" fmla="*/ 556260 h 556260"/>
                <a:gd name="connsiteX2" fmla="*/ 632460 w 632460"/>
                <a:gd name="connsiteY2" fmla="*/ 15240 h 556260"/>
                <a:gd name="connsiteX3" fmla="*/ 0 w 632460"/>
                <a:gd name="connsiteY3" fmla="*/ 0 h 556260"/>
                <a:gd name="connsiteX0" fmla="*/ 0 w 556260"/>
                <a:gd name="connsiteY0" fmla="*/ 0 h 586740"/>
                <a:gd name="connsiteX1" fmla="*/ 38100 w 556260"/>
                <a:gd name="connsiteY1" fmla="*/ 586740 h 586740"/>
                <a:gd name="connsiteX2" fmla="*/ 556260 w 556260"/>
                <a:gd name="connsiteY2" fmla="*/ 45720 h 586740"/>
                <a:gd name="connsiteX3" fmla="*/ 0 w 556260"/>
                <a:gd name="connsiteY3" fmla="*/ 0 h 586740"/>
                <a:gd name="connsiteX0" fmla="*/ 0 w 533400"/>
                <a:gd name="connsiteY0" fmla="*/ 0 h 548640"/>
                <a:gd name="connsiteX1" fmla="*/ 15240 w 533400"/>
                <a:gd name="connsiteY1" fmla="*/ 548640 h 548640"/>
                <a:gd name="connsiteX2" fmla="*/ 533400 w 533400"/>
                <a:gd name="connsiteY2" fmla="*/ 7620 h 548640"/>
                <a:gd name="connsiteX3" fmla="*/ 0 w 53340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518160 w 518160"/>
                <a:gd name="connsiteY2" fmla="*/ 0 h 548640"/>
                <a:gd name="connsiteX3" fmla="*/ 0 w 51816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75260 w 518160"/>
                <a:gd name="connsiteY2" fmla="*/ 14478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98120 w 518160"/>
                <a:gd name="connsiteY2" fmla="*/ 16002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198120 w 502920"/>
                <a:gd name="connsiteY2" fmla="*/ 16002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495300"/>
                <a:gd name="connsiteY0" fmla="*/ 0 h 495300"/>
                <a:gd name="connsiteX1" fmla="*/ 7620 w 495300"/>
                <a:gd name="connsiteY1" fmla="*/ 495300 h 495300"/>
                <a:gd name="connsiteX2" fmla="*/ 198120 w 495300"/>
                <a:gd name="connsiteY2" fmla="*/ 83820 h 495300"/>
                <a:gd name="connsiteX3" fmla="*/ 495300 w 495300"/>
                <a:gd name="connsiteY3" fmla="*/ 0 h 495300"/>
                <a:gd name="connsiteX4" fmla="*/ 0 w 4953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8120 w 533400"/>
                <a:gd name="connsiteY2" fmla="*/ 8382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0500 w 533400"/>
                <a:gd name="connsiteY2" fmla="*/ 12954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725049"/>
                <a:gd name="connsiteY0" fmla="*/ 0 h 626820"/>
                <a:gd name="connsiteX1" fmla="*/ 227844 w 725049"/>
                <a:gd name="connsiteY1" fmla="*/ 626820 h 626820"/>
                <a:gd name="connsiteX2" fmla="*/ 397389 w 725049"/>
                <a:gd name="connsiteY2" fmla="*/ 234390 h 626820"/>
                <a:gd name="connsiteX3" fmla="*/ 725049 w 725049"/>
                <a:gd name="connsiteY3" fmla="*/ 139140 h 626820"/>
                <a:gd name="connsiteX4" fmla="*/ 0 w 725049"/>
                <a:gd name="connsiteY4" fmla="*/ 0 h 626820"/>
                <a:gd name="connsiteX0" fmla="*/ 0 w 725049"/>
                <a:gd name="connsiteY0" fmla="*/ 0 h 626820"/>
                <a:gd name="connsiteX1" fmla="*/ 227844 w 725049"/>
                <a:gd name="connsiteY1" fmla="*/ 626820 h 626820"/>
                <a:gd name="connsiteX2" fmla="*/ 399386 w 725049"/>
                <a:gd name="connsiteY2" fmla="*/ 238451 h 626820"/>
                <a:gd name="connsiteX3" fmla="*/ 725049 w 725049"/>
                <a:gd name="connsiteY3" fmla="*/ 139140 h 626820"/>
                <a:gd name="connsiteX4" fmla="*/ 0 w 725049"/>
                <a:gd name="connsiteY4" fmla="*/ 0 h 6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49" h="626820">
                  <a:moveTo>
                    <a:pt x="0" y="0"/>
                  </a:moveTo>
                  <a:lnTo>
                    <a:pt x="227844" y="626820"/>
                  </a:lnTo>
                  <a:cubicBezTo>
                    <a:pt x="238639" y="569035"/>
                    <a:pt x="211426" y="408631"/>
                    <a:pt x="399386" y="238451"/>
                  </a:cubicBezTo>
                  <a:cubicBezTo>
                    <a:pt x="576551" y="145741"/>
                    <a:pt x="622179" y="157555"/>
                    <a:pt x="725049" y="139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74B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B215E41F-74FE-4D2B-8B10-1F9C87341644}"/>
                </a:ext>
              </a:extLst>
            </p:cNvPr>
            <p:cNvSpPr/>
            <p:nvPr/>
          </p:nvSpPr>
          <p:spPr>
            <a:xfrm rot="16200000">
              <a:off x="1016835" y="5655292"/>
              <a:ext cx="500342" cy="508995"/>
            </a:xfrm>
            <a:custGeom>
              <a:avLst/>
              <a:gdLst>
                <a:gd name="connsiteX0" fmla="*/ 15240 w 647700"/>
                <a:gd name="connsiteY0" fmla="*/ 0 h 563880"/>
                <a:gd name="connsiteX1" fmla="*/ 0 w 647700"/>
                <a:gd name="connsiteY1" fmla="*/ 563880 h 563880"/>
                <a:gd name="connsiteX2" fmla="*/ 647700 w 647700"/>
                <a:gd name="connsiteY2" fmla="*/ 15240 h 563880"/>
                <a:gd name="connsiteX3" fmla="*/ 15240 w 647700"/>
                <a:gd name="connsiteY3" fmla="*/ 0 h 563880"/>
                <a:gd name="connsiteX0" fmla="*/ 0 w 632460"/>
                <a:gd name="connsiteY0" fmla="*/ 0 h 556260"/>
                <a:gd name="connsiteX1" fmla="*/ 114300 w 632460"/>
                <a:gd name="connsiteY1" fmla="*/ 556260 h 556260"/>
                <a:gd name="connsiteX2" fmla="*/ 632460 w 632460"/>
                <a:gd name="connsiteY2" fmla="*/ 15240 h 556260"/>
                <a:gd name="connsiteX3" fmla="*/ 0 w 632460"/>
                <a:gd name="connsiteY3" fmla="*/ 0 h 556260"/>
                <a:gd name="connsiteX0" fmla="*/ 0 w 556260"/>
                <a:gd name="connsiteY0" fmla="*/ 0 h 586740"/>
                <a:gd name="connsiteX1" fmla="*/ 38100 w 556260"/>
                <a:gd name="connsiteY1" fmla="*/ 586740 h 586740"/>
                <a:gd name="connsiteX2" fmla="*/ 556260 w 556260"/>
                <a:gd name="connsiteY2" fmla="*/ 45720 h 586740"/>
                <a:gd name="connsiteX3" fmla="*/ 0 w 556260"/>
                <a:gd name="connsiteY3" fmla="*/ 0 h 586740"/>
                <a:gd name="connsiteX0" fmla="*/ 0 w 533400"/>
                <a:gd name="connsiteY0" fmla="*/ 0 h 548640"/>
                <a:gd name="connsiteX1" fmla="*/ 15240 w 533400"/>
                <a:gd name="connsiteY1" fmla="*/ 548640 h 548640"/>
                <a:gd name="connsiteX2" fmla="*/ 533400 w 533400"/>
                <a:gd name="connsiteY2" fmla="*/ 7620 h 548640"/>
                <a:gd name="connsiteX3" fmla="*/ 0 w 53340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518160 w 518160"/>
                <a:gd name="connsiteY2" fmla="*/ 0 h 548640"/>
                <a:gd name="connsiteX3" fmla="*/ 0 w 51816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75260 w 518160"/>
                <a:gd name="connsiteY2" fmla="*/ 14478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98120 w 518160"/>
                <a:gd name="connsiteY2" fmla="*/ 16002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198120 w 502920"/>
                <a:gd name="connsiteY2" fmla="*/ 16002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495300"/>
                <a:gd name="connsiteY0" fmla="*/ 0 h 495300"/>
                <a:gd name="connsiteX1" fmla="*/ 7620 w 495300"/>
                <a:gd name="connsiteY1" fmla="*/ 495300 h 495300"/>
                <a:gd name="connsiteX2" fmla="*/ 198120 w 495300"/>
                <a:gd name="connsiteY2" fmla="*/ 83820 h 495300"/>
                <a:gd name="connsiteX3" fmla="*/ 495300 w 495300"/>
                <a:gd name="connsiteY3" fmla="*/ 0 h 495300"/>
                <a:gd name="connsiteX4" fmla="*/ 0 w 4953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8120 w 533400"/>
                <a:gd name="connsiteY2" fmla="*/ 8382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0500 w 533400"/>
                <a:gd name="connsiteY2" fmla="*/ 12954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533400">
                  <a:moveTo>
                    <a:pt x="0" y="0"/>
                  </a:moveTo>
                  <a:lnTo>
                    <a:pt x="36195" y="533400"/>
                  </a:lnTo>
                  <a:cubicBezTo>
                    <a:pt x="46990" y="475615"/>
                    <a:pt x="17780" y="311150"/>
                    <a:pt x="205740" y="140970"/>
                  </a:cubicBezTo>
                  <a:cubicBezTo>
                    <a:pt x="382905" y="48260"/>
                    <a:pt x="430530" y="64135"/>
                    <a:pt x="533400" y="457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74B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2806BEE-3FC4-47FC-A946-FC020CA80BF1}"/>
              </a:ext>
            </a:extLst>
          </p:cNvPr>
          <p:cNvGrpSpPr/>
          <p:nvPr/>
        </p:nvGrpSpPr>
        <p:grpSpPr>
          <a:xfrm>
            <a:off x="3162761" y="728663"/>
            <a:ext cx="2682068" cy="5400675"/>
            <a:chOff x="8454245" y="728663"/>
            <a:chExt cx="2682068" cy="5400675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CBE44B19-396B-4AB3-9A45-F05CADBBD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54245" y="728663"/>
              <a:ext cx="2682068" cy="540067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163BA33-D968-48A2-82BB-9F0E397F2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20443" y="1155065"/>
              <a:ext cx="2344737" cy="4493895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E9C19E6-2646-4160-BE85-DFB8E4E6DE86}"/>
              </a:ext>
            </a:extLst>
          </p:cNvPr>
          <p:cNvSpPr txBox="1"/>
          <p:nvPr/>
        </p:nvSpPr>
        <p:spPr>
          <a:xfrm>
            <a:off x="412800" y="913317"/>
            <a:ext cx="2226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Unstructured</a:t>
            </a:r>
            <a:r>
              <a:rPr lang="zh-CN" alt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CH" sz="28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2">
            <a:extLst>
              <a:ext uri="{FF2B5EF4-FFF2-40B4-BE49-F238E27FC236}">
                <a16:creationId xmlns:a16="http://schemas.microsoft.com/office/drawing/2014/main" id="{AF4E3246-0B34-7442-8300-677DD0B5CC9C}"/>
              </a:ext>
            </a:extLst>
          </p:cNvPr>
          <p:cNvSpPr txBox="1"/>
          <p:nvPr/>
        </p:nvSpPr>
        <p:spPr>
          <a:xfrm>
            <a:off x="486138" y="5372800"/>
            <a:ext cx="2087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Structured</a:t>
            </a:r>
            <a:r>
              <a:rPr lang="zh-CN" altLang="en-US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CH" sz="32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BEFDEA-2580-554D-B8DC-03085F0BE376}"/>
              </a:ext>
            </a:extLst>
          </p:cNvPr>
          <p:cNvSpPr/>
          <p:nvPr/>
        </p:nvSpPr>
        <p:spPr>
          <a:xfrm>
            <a:off x="10245950" y="2999436"/>
            <a:ext cx="144966" cy="1449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B94031-F56F-0742-8DF3-72DD166C73A4}"/>
              </a:ext>
            </a:extLst>
          </p:cNvPr>
          <p:cNvSpPr/>
          <p:nvPr/>
        </p:nvSpPr>
        <p:spPr>
          <a:xfrm>
            <a:off x="10245950" y="3260192"/>
            <a:ext cx="144966" cy="14496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DD9A6AE-93BA-8A41-8EBF-F31185EC5187}"/>
              </a:ext>
            </a:extLst>
          </p:cNvPr>
          <p:cNvSpPr/>
          <p:nvPr/>
        </p:nvSpPr>
        <p:spPr>
          <a:xfrm>
            <a:off x="10245950" y="3519606"/>
            <a:ext cx="144966" cy="14496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B714423-6DEE-294D-993D-DFB7ACFAFF24}"/>
              </a:ext>
            </a:extLst>
          </p:cNvPr>
          <p:cNvSpPr/>
          <p:nvPr/>
        </p:nvSpPr>
        <p:spPr>
          <a:xfrm>
            <a:off x="10245950" y="3796677"/>
            <a:ext cx="144966" cy="1449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58B6976-9168-6C47-8EA4-9E852A7F5A9D}"/>
              </a:ext>
            </a:extLst>
          </p:cNvPr>
          <p:cNvSpPr/>
          <p:nvPr/>
        </p:nvSpPr>
        <p:spPr>
          <a:xfrm>
            <a:off x="10245950" y="4072547"/>
            <a:ext cx="144966" cy="14496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59787D-4353-634F-B3CC-94BA41EB202B}"/>
              </a:ext>
            </a:extLst>
          </p:cNvPr>
          <p:cNvSpPr txBox="1"/>
          <p:nvPr/>
        </p:nvSpPr>
        <p:spPr>
          <a:xfrm>
            <a:off x="10395615" y="2919361"/>
            <a:ext cx="1625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bg1"/>
                </a:solidFill>
                <a:latin typeface="Eras Demi ITC" panose="020B0805030504020804" pitchFamily="34" charset="0"/>
              </a:rPr>
              <a:t>Environmental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93CBA6-C50A-234E-AB69-02C4C06B682C}"/>
              </a:ext>
            </a:extLst>
          </p:cNvPr>
          <p:cNvSpPr txBox="1"/>
          <p:nvPr/>
        </p:nvSpPr>
        <p:spPr>
          <a:xfrm>
            <a:off x="10398155" y="3170869"/>
            <a:ext cx="1625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bg1"/>
                </a:solidFill>
                <a:latin typeface="Eras Demi ITC" panose="020B0805030504020804" pitchFamily="34" charset="0"/>
              </a:rPr>
              <a:t>Social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D8EAF7-E654-A848-9104-E1B4A88C6747}"/>
              </a:ext>
            </a:extLst>
          </p:cNvPr>
          <p:cNvSpPr txBox="1"/>
          <p:nvPr/>
        </p:nvSpPr>
        <p:spPr>
          <a:xfrm>
            <a:off x="10398216" y="3437903"/>
            <a:ext cx="1625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bg1"/>
                </a:solidFill>
                <a:latin typeface="Eras Demi ITC" panose="020B0805030504020804" pitchFamily="34" charset="0"/>
              </a:rPr>
              <a:t>Governance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4D6899-01E1-E644-94EC-0089A4262930}"/>
              </a:ext>
            </a:extLst>
          </p:cNvPr>
          <p:cNvSpPr txBox="1"/>
          <p:nvPr/>
        </p:nvSpPr>
        <p:spPr>
          <a:xfrm>
            <a:off x="10393135" y="3720995"/>
            <a:ext cx="1625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bg1"/>
                </a:solidFill>
                <a:latin typeface="Eras Demi ITC" panose="020B0805030504020804" pitchFamily="34" charset="0"/>
              </a:rPr>
              <a:t>Positive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DBCCAC-0E9A-0F45-8DF8-31A135F22081}"/>
              </a:ext>
            </a:extLst>
          </p:cNvPr>
          <p:cNvSpPr txBox="1"/>
          <p:nvPr/>
        </p:nvSpPr>
        <p:spPr>
          <a:xfrm>
            <a:off x="10395924" y="3988029"/>
            <a:ext cx="1625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dirty="0">
                <a:solidFill>
                  <a:schemeClr val="bg1"/>
                </a:solidFill>
                <a:latin typeface="Eras Demi ITC" panose="020B0805030504020804" pitchFamily="34" charset="0"/>
              </a:rPr>
              <a:t>Negative</a:t>
            </a:r>
          </a:p>
        </p:txBody>
      </p:sp>
      <p:sp>
        <p:nvSpPr>
          <p:cNvPr id="44" name="文本框 2">
            <a:extLst>
              <a:ext uri="{FF2B5EF4-FFF2-40B4-BE49-F238E27FC236}">
                <a16:creationId xmlns:a16="http://schemas.microsoft.com/office/drawing/2014/main" id="{05CB6609-0636-D144-8B4E-A7BC986686F1}"/>
              </a:ext>
            </a:extLst>
          </p:cNvPr>
          <p:cNvSpPr txBox="1"/>
          <p:nvPr/>
        </p:nvSpPr>
        <p:spPr>
          <a:xfrm>
            <a:off x="460246" y="2580289"/>
            <a:ext cx="2144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Eras Demi ITC" panose="020B0805030504020804" pitchFamily="34" charset="0"/>
              </a:rPr>
              <a:t>Semantic Analysis</a:t>
            </a:r>
          </a:p>
        </p:txBody>
      </p:sp>
      <p:sp>
        <p:nvSpPr>
          <p:cNvPr id="45" name="文本框 2">
            <a:extLst>
              <a:ext uri="{FF2B5EF4-FFF2-40B4-BE49-F238E27FC236}">
                <a16:creationId xmlns:a16="http://schemas.microsoft.com/office/drawing/2014/main" id="{2875AE9B-5431-C640-BDA8-3A602C4BFC15}"/>
              </a:ext>
            </a:extLst>
          </p:cNvPr>
          <p:cNvSpPr txBox="1"/>
          <p:nvPr/>
        </p:nvSpPr>
        <p:spPr>
          <a:xfrm>
            <a:off x="96156" y="3283163"/>
            <a:ext cx="2764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Eras Demi ITC" panose="020B0805030504020804" pitchFamily="34" charset="0"/>
              </a:rPr>
              <a:t>Named Entity Recognition</a:t>
            </a:r>
          </a:p>
        </p:txBody>
      </p:sp>
      <p:sp>
        <p:nvSpPr>
          <p:cNvPr id="46" name="文本框 2">
            <a:extLst>
              <a:ext uri="{FF2B5EF4-FFF2-40B4-BE49-F238E27FC236}">
                <a16:creationId xmlns:a16="http://schemas.microsoft.com/office/drawing/2014/main" id="{ADACDAF0-2E9A-EB40-9755-A90FD79FB52D}"/>
              </a:ext>
            </a:extLst>
          </p:cNvPr>
          <p:cNvSpPr txBox="1"/>
          <p:nvPr/>
        </p:nvSpPr>
        <p:spPr>
          <a:xfrm>
            <a:off x="327065" y="3986036"/>
            <a:ext cx="2370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Eras Demi ITC" panose="020B0805030504020804" pitchFamily="34" charset="0"/>
              </a:rPr>
              <a:t>Part-of-speech tagging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EB787E0-11D7-ED43-905C-8748ADB3B641}"/>
              </a:ext>
            </a:extLst>
          </p:cNvPr>
          <p:cNvCxnSpPr>
            <a:cxnSpLocks/>
          </p:cNvCxnSpPr>
          <p:nvPr/>
        </p:nvCxnSpPr>
        <p:spPr>
          <a:xfrm flipV="1">
            <a:off x="5440218" y="1265383"/>
            <a:ext cx="1413164" cy="969817"/>
          </a:xfrm>
          <a:prstGeom prst="bentConnector3">
            <a:avLst/>
          </a:prstGeom>
          <a:ln w="38100">
            <a:solidFill>
              <a:srgbClr val="274B8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箭头: 下 41">
            <a:extLst>
              <a:ext uri="{FF2B5EF4-FFF2-40B4-BE49-F238E27FC236}">
                <a16:creationId xmlns:a16="http://schemas.microsoft.com/office/drawing/2014/main" id="{31F18BF8-E386-4DAA-AA67-546408E439C6}"/>
              </a:ext>
            </a:extLst>
          </p:cNvPr>
          <p:cNvSpPr/>
          <p:nvPr/>
        </p:nvSpPr>
        <p:spPr>
          <a:xfrm>
            <a:off x="1228436" y="1674705"/>
            <a:ext cx="295564" cy="58189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下 42">
            <a:extLst>
              <a:ext uri="{FF2B5EF4-FFF2-40B4-BE49-F238E27FC236}">
                <a16:creationId xmlns:a16="http://schemas.microsoft.com/office/drawing/2014/main" id="{2B70A92A-F7BB-4125-AA18-52B2E494CF06}"/>
              </a:ext>
            </a:extLst>
          </p:cNvPr>
          <p:cNvSpPr/>
          <p:nvPr/>
        </p:nvSpPr>
        <p:spPr>
          <a:xfrm>
            <a:off x="1223818" y="4681141"/>
            <a:ext cx="295564" cy="58189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70C8E2-49E3-498B-8CE0-4B1EF5E423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981075"/>
            <a:ext cx="3235247" cy="5148263"/>
          </a:xfrm>
          <a:prstGeom prst="rect">
            <a:avLst/>
          </a:prstGeom>
          <a:ln>
            <a:noFill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70CB1B1-792C-46A9-9817-4CFA6E683592}"/>
              </a:ext>
            </a:extLst>
          </p:cNvPr>
          <p:cNvSpPr/>
          <p:nvPr/>
        </p:nvSpPr>
        <p:spPr>
          <a:xfrm>
            <a:off x="6677025" y="728663"/>
            <a:ext cx="304800" cy="3667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FC603D2-29C7-4573-A76D-1810C904DB06}"/>
              </a:ext>
            </a:extLst>
          </p:cNvPr>
          <p:cNvSpPr/>
          <p:nvPr/>
        </p:nvSpPr>
        <p:spPr>
          <a:xfrm>
            <a:off x="9953625" y="728663"/>
            <a:ext cx="304800" cy="3667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3202184"/>
      </p:ext>
    </p:extLst>
  </p:cSld>
  <p:clrMapOvr>
    <a:masterClrMapping/>
  </p:clrMapOvr>
  <p:transition advTm="2387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ED61FD6-42FA-4283-A0A9-CB4C7E5F9694}"/>
              </a:ext>
            </a:extLst>
          </p:cNvPr>
          <p:cNvSpPr/>
          <p:nvPr/>
        </p:nvSpPr>
        <p:spPr>
          <a:xfrm>
            <a:off x="0" y="0"/>
            <a:ext cx="2867025" cy="6858000"/>
          </a:xfrm>
          <a:prstGeom prst="rect">
            <a:avLst/>
          </a:prstGeom>
          <a:solidFill>
            <a:srgbClr val="274B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ZoneTexte 3">
            <a:extLst>
              <a:ext uri="{FF2B5EF4-FFF2-40B4-BE49-F238E27FC236}">
                <a16:creationId xmlns:a16="http://schemas.microsoft.com/office/drawing/2014/main" id="{16717D7F-D713-4C35-9ED3-E218F7CC1EFA}"/>
              </a:ext>
            </a:extLst>
          </p:cNvPr>
          <p:cNvSpPr txBox="1"/>
          <p:nvPr/>
        </p:nvSpPr>
        <p:spPr>
          <a:xfrm>
            <a:off x="4727575" y="728663"/>
            <a:ext cx="2216830" cy="49244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Smart-𝛽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26595-6EB7-7844-ADA6-A82A9FB6E036}"/>
              </a:ext>
            </a:extLst>
          </p:cNvPr>
          <p:cNvSpPr txBox="1"/>
          <p:nvPr/>
        </p:nvSpPr>
        <p:spPr>
          <a:xfrm>
            <a:off x="4727575" y="1610599"/>
            <a:ext cx="6963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ras Demi ITC" panose="020B0805030504020804" pitchFamily="34" charset="0"/>
                <a:ea typeface="+mn-ea"/>
                <a:cs typeface="+mn-cs"/>
              </a:rPr>
              <a:t>An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ras Demi ITC" panose="020B0805030504020804" pitchFamily="34" charset="0"/>
                <a:ea typeface="+mn-ea"/>
                <a:cs typeface="+mn-cs"/>
              </a:rPr>
              <a:t>enhanced indexing strategy  to exploit certain performance factors to outperform a benchmark index. </a:t>
            </a:r>
            <a:endParaRPr kumimoji="0" lang="en-CH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ras Demi ITC" panose="020B0805030504020804" pitchFamily="3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DEF03-CF36-7C40-BD87-0491B2B1CF38}"/>
              </a:ext>
            </a:extLst>
          </p:cNvPr>
          <p:cNvSpPr txBox="1"/>
          <p:nvPr/>
        </p:nvSpPr>
        <p:spPr>
          <a:xfrm>
            <a:off x="4990415" y="4026829"/>
            <a:ext cx="305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ras Demi ITC" panose="020B0805030504020804" pitchFamily="34" charset="0"/>
                <a:ea typeface="+mn-ea"/>
                <a:cs typeface="+mn-cs"/>
              </a:rPr>
              <a:t>Single-factor weighting</a:t>
            </a:r>
            <a:r>
              <a:rPr kumimoji="0" lang="en-CH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ras Demi ITC" panose="020B0805030504020804" pitchFamily="34" charset="0"/>
                <a:ea typeface="+mn-ea"/>
                <a:cs typeface="+mn-cs"/>
              </a:rPr>
              <a:t> </a:t>
            </a:r>
          </a:p>
        </p:txBody>
      </p:sp>
      <p:pic>
        <p:nvPicPr>
          <p:cNvPr id="22" name="Graphique 653">
            <a:extLst>
              <a:ext uri="{FF2B5EF4-FFF2-40B4-BE49-F238E27FC236}">
                <a16:creationId xmlns:a16="http://schemas.microsoft.com/office/drawing/2014/main" id="{AA9DD08D-42ED-8E47-9964-8EEAA907D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5675" y="4085917"/>
            <a:ext cx="228600" cy="228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F460102-E7F5-044E-A29E-9AB4C1628DC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323694" y="4379314"/>
            <a:ext cx="3392056" cy="1750024"/>
          </a:xfrm>
          <a:prstGeom prst="rect">
            <a:avLst/>
          </a:prstGeom>
        </p:spPr>
      </p:pic>
      <p:pic>
        <p:nvPicPr>
          <p:cNvPr id="24" name="Graphique 653">
            <a:extLst>
              <a:ext uri="{FF2B5EF4-FFF2-40B4-BE49-F238E27FC236}">
                <a16:creationId xmlns:a16="http://schemas.microsoft.com/office/drawing/2014/main" id="{89118E8C-3655-EA41-B503-5533D4ED30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7993" y="4084009"/>
            <a:ext cx="228600" cy="2286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7C18B1B-3432-5B48-9837-925F4B504605}"/>
              </a:ext>
            </a:extLst>
          </p:cNvPr>
          <p:cNvSpPr txBox="1"/>
          <p:nvPr/>
        </p:nvSpPr>
        <p:spPr>
          <a:xfrm>
            <a:off x="8702267" y="4026829"/>
            <a:ext cx="305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ras Demi ITC" panose="020B0805030504020804" pitchFamily="34" charset="0"/>
                <a:ea typeface="+mn-ea"/>
                <a:cs typeface="+mn-cs"/>
              </a:rPr>
              <a:t>Multi-factor weighting</a:t>
            </a:r>
            <a:r>
              <a:rPr kumimoji="0" lang="en-CH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ras Demi ITC" panose="020B0805030504020804" pitchFamily="34" charset="0"/>
                <a:ea typeface="+mn-ea"/>
                <a:cs typeface="+mn-cs"/>
              </a:rPr>
              <a:t>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F642172-4C47-8742-8BA2-C20C1AC3DAF7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660900" y="4346536"/>
            <a:ext cx="3392055" cy="15816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3194F1-B177-AC46-B4CD-E5EAC74831C0}"/>
              </a:ext>
            </a:extLst>
          </p:cNvPr>
          <p:cNvSpPr txBox="1"/>
          <p:nvPr/>
        </p:nvSpPr>
        <p:spPr>
          <a:xfrm>
            <a:off x="4727575" y="2579701"/>
            <a:ext cx="6963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H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ras Demi ITC" panose="020B0805030504020804" pitchFamily="34" charset="0"/>
                <a:ea typeface="+mn-ea"/>
                <a:cs typeface="+mn-cs"/>
              </a:rPr>
              <a:t>ADVANTAGE: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H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ras Demi ITC" panose="020B0805030504020804" pitchFamily="34" charset="0"/>
                <a:ea typeface="+mn-ea"/>
                <a:cs typeface="+mn-cs"/>
              </a:rPr>
              <a:t>A blend of active and passive styles of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Eras Demi ITC" panose="020B0805030504020804" pitchFamily="34" charset="0"/>
              </a:rPr>
              <a:t>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ras Demi ITC" panose="020B0805030504020804" pitchFamily="34" charset="0"/>
                <a:ea typeface="+mn-ea"/>
                <a:cs typeface="+mn-cs"/>
              </a:rPr>
              <a:t>ore precise &amp; diversified portfolio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ras Demi ITC" panose="020B0805030504020804" pitchFamily="34" charset="0"/>
                <a:ea typeface="+mn-ea"/>
                <a:cs typeface="+mn-cs"/>
              </a:rPr>
              <a:t>Excess return</a:t>
            </a:r>
            <a:endParaRPr kumimoji="0" lang="en-CH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ras Demi ITC" panose="020B0805030504020804" pitchFamily="34" charset="0"/>
              <a:ea typeface="+mn-ea"/>
              <a:cs typeface="+mn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502FE45-8A42-457B-9536-9E8881538253}"/>
              </a:ext>
            </a:extLst>
          </p:cNvPr>
          <p:cNvGrpSpPr/>
          <p:nvPr/>
        </p:nvGrpSpPr>
        <p:grpSpPr>
          <a:xfrm>
            <a:off x="842604" y="590233"/>
            <a:ext cx="2880446" cy="5569728"/>
            <a:chOff x="842604" y="590233"/>
            <a:chExt cx="2880446" cy="556972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FC5FF9C9-3831-4CDE-979F-1A788A77A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5688" y="728663"/>
              <a:ext cx="2667362" cy="5400675"/>
            </a:xfrm>
            <a:prstGeom prst="rect">
              <a:avLst/>
            </a:prstGeom>
          </p:spPr>
        </p:pic>
        <p:grpSp>
          <p:nvGrpSpPr>
            <p:cNvPr id="30" name="组合 31">
              <a:extLst>
                <a:ext uri="{FF2B5EF4-FFF2-40B4-BE49-F238E27FC236}">
                  <a16:creationId xmlns:a16="http://schemas.microsoft.com/office/drawing/2014/main" id="{B3BAE93E-7D5F-F84E-98E6-6C20C70AC563}"/>
                </a:ext>
              </a:extLst>
            </p:cNvPr>
            <p:cNvGrpSpPr/>
            <p:nvPr/>
          </p:nvGrpSpPr>
          <p:grpSpPr>
            <a:xfrm>
              <a:off x="842604" y="590233"/>
              <a:ext cx="691875" cy="5569728"/>
              <a:chOff x="842604" y="590233"/>
              <a:chExt cx="691875" cy="5569728"/>
            </a:xfrm>
          </p:grpSpPr>
          <p:sp>
            <p:nvSpPr>
              <p:cNvPr id="32" name="任意多边形: 形状 33">
                <a:extLst>
                  <a:ext uri="{FF2B5EF4-FFF2-40B4-BE49-F238E27FC236}">
                    <a16:creationId xmlns:a16="http://schemas.microsoft.com/office/drawing/2014/main" id="{4C2379F5-D8DD-3F40-A4F4-A6FDA060CA30}"/>
                  </a:ext>
                </a:extLst>
              </p:cNvPr>
              <p:cNvSpPr/>
              <p:nvPr/>
            </p:nvSpPr>
            <p:spPr>
              <a:xfrm>
                <a:off x="842604" y="590233"/>
                <a:ext cx="691875" cy="587972"/>
              </a:xfrm>
              <a:custGeom>
                <a:avLst/>
                <a:gdLst>
                  <a:gd name="connsiteX0" fmla="*/ 15240 w 647700"/>
                  <a:gd name="connsiteY0" fmla="*/ 0 h 563880"/>
                  <a:gd name="connsiteX1" fmla="*/ 0 w 647700"/>
                  <a:gd name="connsiteY1" fmla="*/ 563880 h 563880"/>
                  <a:gd name="connsiteX2" fmla="*/ 647700 w 647700"/>
                  <a:gd name="connsiteY2" fmla="*/ 15240 h 563880"/>
                  <a:gd name="connsiteX3" fmla="*/ 15240 w 647700"/>
                  <a:gd name="connsiteY3" fmla="*/ 0 h 563880"/>
                  <a:gd name="connsiteX0" fmla="*/ 0 w 632460"/>
                  <a:gd name="connsiteY0" fmla="*/ 0 h 556260"/>
                  <a:gd name="connsiteX1" fmla="*/ 114300 w 632460"/>
                  <a:gd name="connsiteY1" fmla="*/ 556260 h 556260"/>
                  <a:gd name="connsiteX2" fmla="*/ 632460 w 632460"/>
                  <a:gd name="connsiteY2" fmla="*/ 15240 h 556260"/>
                  <a:gd name="connsiteX3" fmla="*/ 0 w 632460"/>
                  <a:gd name="connsiteY3" fmla="*/ 0 h 556260"/>
                  <a:gd name="connsiteX0" fmla="*/ 0 w 556260"/>
                  <a:gd name="connsiteY0" fmla="*/ 0 h 586740"/>
                  <a:gd name="connsiteX1" fmla="*/ 38100 w 556260"/>
                  <a:gd name="connsiteY1" fmla="*/ 586740 h 586740"/>
                  <a:gd name="connsiteX2" fmla="*/ 556260 w 556260"/>
                  <a:gd name="connsiteY2" fmla="*/ 45720 h 586740"/>
                  <a:gd name="connsiteX3" fmla="*/ 0 w 556260"/>
                  <a:gd name="connsiteY3" fmla="*/ 0 h 586740"/>
                  <a:gd name="connsiteX0" fmla="*/ 0 w 533400"/>
                  <a:gd name="connsiteY0" fmla="*/ 0 h 548640"/>
                  <a:gd name="connsiteX1" fmla="*/ 15240 w 533400"/>
                  <a:gd name="connsiteY1" fmla="*/ 548640 h 548640"/>
                  <a:gd name="connsiteX2" fmla="*/ 533400 w 533400"/>
                  <a:gd name="connsiteY2" fmla="*/ 7620 h 548640"/>
                  <a:gd name="connsiteX3" fmla="*/ 0 w 533400"/>
                  <a:gd name="connsiteY3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518160 w 518160"/>
                  <a:gd name="connsiteY2" fmla="*/ 0 h 548640"/>
                  <a:gd name="connsiteX3" fmla="*/ 0 w 518160"/>
                  <a:gd name="connsiteY3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152400 w 518160"/>
                  <a:gd name="connsiteY2" fmla="*/ 91440 h 548640"/>
                  <a:gd name="connsiteX3" fmla="*/ 518160 w 518160"/>
                  <a:gd name="connsiteY3" fmla="*/ 0 h 548640"/>
                  <a:gd name="connsiteX4" fmla="*/ 0 w 518160"/>
                  <a:gd name="connsiteY4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152400 w 518160"/>
                  <a:gd name="connsiteY2" fmla="*/ 91440 h 548640"/>
                  <a:gd name="connsiteX3" fmla="*/ 518160 w 518160"/>
                  <a:gd name="connsiteY3" fmla="*/ 0 h 548640"/>
                  <a:gd name="connsiteX4" fmla="*/ 0 w 518160"/>
                  <a:gd name="connsiteY4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175260 w 518160"/>
                  <a:gd name="connsiteY2" fmla="*/ 144780 h 548640"/>
                  <a:gd name="connsiteX3" fmla="*/ 518160 w 518160"/>
                  <a:gd name="connsiteY3" fmla="*/ 0 h 548640"/>
                  <a:gd name="connsiteX4" fmla="*/ 0 w 518160"/>
                  <a:gd name="connsiteY4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198120 w 518160"/>
                  <a:gd name="connsiteY2" fmla="*/ 160020 h 548640"/>
                  <a:gd name="connsiteX3" fmla="*/ 518160 w 518160"/>
                  <a:gd name="connsiteY3" fmla="*/ 0 h 548640"/>
                  <a:gd name="connsiteX4" fmla="*/ 0 w 518160"/>
                  <a:gd name="connsiteY4" fmla="*/ 0 h 548640"/>
                  <a:gd name="connsiteX0" fmla="*/ 0 w 502920"/>
                  <a:gd name="connsiteY0" fmla="*/ 0 h 548640"/>
                  <a:gd name="connsiteX1" fmla="*/ 15240 w 502920"/>
                  <a:gd name="connsiteY1" fmla="*/ 548640 h 548640"/>
                  <a:gd name="connsiteX2" fmla="*/ 198120 w 502920"/>
                  <a:gd name="connsiteY2" fmla="*/ 160020 h 548640"/>
                  <a:gd name="connsiteX3" fmla="*/ 502920 w 502920"/>
                  <a:gd name="connsiteY3" fmla="*/ 53340 h 548640"/>
                  <a:gd name="connsiteX4" fmla="*/ 0 w 502920"/>
                  <a:gd name="connsiteY4" fmla="*/ 0 h 548640"/>
                  <a:gd name="connsiteX0" fmla="*/ 0 w 502920"/>
                  <a:gd name="connsiteY0" fmla="*/ 0 h 548640"/>
                  <a:gd name="connsiteX1" fmla="*/ 15240 w 502920"/>
                  <a:gd name="connsiteY1" fmla="*/ 548640 h 548640"/>
                  <a:gd name="connsiteX2" fmla="*/ 205740 w 502920"/>
                  <a:gd name="connsiteY2" fmla="*/ 137160 h 548640"/>
                  <a:gd name="connsiteX3" fmla="*/ 502920 w 502920"/>
                  <a:gd name="connsiteY3" fmla="*/ 53340 h 548640"/>
                  <a:gd name="connsiteX4" fmla="*/ 0 w 502920"/>
                  <a:gd name="connsiteY4" fmla="*/ 0 h 548640"/>
                  <a:gd name="connsiteX0" fmla="*/ 0 w 502920"/>
                  <a:gd name="connsiteY0" fmla="*/ 0 h 548640"/>
                  <a:gd name="connsiteX1" fmla="*/ 15240 w 502920"/>
                  <a:gd name="connsiteY1" fmla="*/ 548640 h 548640"/>
                  <a:gd name="connsiteX2" fmla="*/ 205740 w 502920"/>
                  <a:gd name="connsiteY2" fmla="*/ 137160 h 548640"/>
                  <a:gd name="connsiteX3" fmla="*/ 502920 w 502920"/>
                  <a:gd name="connsiteY3" fmla="*/ 53340 h 548640"/>
                  <a:gd name="connsiteX4" fmla="*/ 0 w 502920"/>
                  <a:gd name="connsiteY4" fmla="*/ 0 h 548640"/>
                  <a:gd name="connsiteX0" fmla="*/ 0 w 502920"/>
                  <a:gd name="connsiteY0" fmla="*/ 0 h 548640"/>
                  <a:gd name="connsiteX1" fmla="*/ 15240 w 502920"/>
                  <a:gd name="connsiteY1" fmla="*/ 548640 h 548640"/>
                  <a:gd name="connsiteX2" fmla="*/ 205740 w 502920"/>
                  <a:gd name="connsiteY2" fmla="*/ 137160 h 548640"/>
                  <a:gd name="connsiteX3" fmla="*/ 502920 w 502920"/>
                  <a:gd name="connsiteY3" fmla="*/ 53340 h 548640"/>
                  <a:gd name="connsiteX4" fmla="*/ 0 w 502920"/>
                  <a:gd name="connsiteY4" fmla="*/ 0 h 548640"/>
                  <a:gd name="connsiteX0" fmla="*/ 0 w 495300"/>
                  <a:gd name="connsiteY0" fmla="*/ 0 h 495300"/>
                  <a:gd name="connsiteX1" fmla="*/ 7620 w 495300"/>
                  <a:gd name="connsiteY1" fmla="*/ 495300 h 495300"/>
                  <a:gd name="connsiteX2" fmla="*/ 198120 w 495300"/>
                  <a:gd name="connsiteY2" fmla="*/ 83820 h 495300"/>
                  <a:gd name="connsiteX3" fmla="*/ 495300 w 495300"/>
                  <a:gd name="connsiteY3" fmla="*/ 0 h 495300"/>
                  <a:gd name="connsiteX4" fmla="*/ 0 w 495300"/>
                  <a:gd name="connsiteY4" fmla="*/ 0 h 495300"/>
                  <a:gd name="connsiteX0" fmla="*/ 0 w 533400"/>
                  <a:gd name="connsiteY0" fmla="*/ 0 h 495300"/>
                  <a:gd name="connsiteX1" fmla="*/ 7620 w 533400"/>
                  <a:gd name="connsiteY1" fmla="*/ 495300 h 495300"/>
                  <a:gd name="connsiteX2" fmla="*/ 198120 w 533400"/>
                  <a:gd name="connsiteY2" fmla="*/ 83820 h 495300"/>
                  <a:gd name="connsiteX3" fmla="*/ 533400 w 533400"/>
                  <a:gd name="connsiteY3" fmla="*/ 45720 h 495300"/>
                  <a:gd name="connsiteX4" fmla="*/ 0 w 533400"/>
                  <a:gd name="connsiteY4" fmla="*/ 0 h 495300"/>
                  <a:gd name="connsiteX0" fmla="*/ 0 w 533400"/>
                  <a:gd name="connsiteY0" fmla="*/ 0 h 495300"/>
                  <a:gd name="connsiteX1" fmla="*/ 7620 w 533400"/>
                  <a:gd name="connsiteY1" fmla="*/ 495300 h 495300"/>
                  <a:gd name="connsiteX2" fmla="*/ 190500 w 533400"/>
                  <a:gd name="connsiteY2" fmla="*/ 129540 h 495300"/>
                  <a:gd name="connsiteX3" fmla="*/ 533400 w 533400"/>
                  <a:gd name="connsiteY3" fmla="*/ 45720 h 495300"/>
                  <a:gd name="connsiteX4" fmla="*/ 0 w 533400"/>
                  <a:gd name="connsiteY4" fmla="*/ 0 h 4953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190500 w 533400"/>
                  <a:gd name="connsiteY2" fmla="*/ 129540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190500 w 533400"/>
                  <a:gd name="connsiteY2" fmla="*/ 129540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22885 w 533400"/>
                  <a:gd name="connsiteY2" fmla="*/ 123825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22885 w 533400"/>
                  <a:gd name="connsiteY2" fmla="*/ 123825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22885 w 533400"/>
                  <a:gd name="connsiteY2" fmla="*/ 123825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22885 w 533400"/>
                  <a:gd name="connsiteY2" fmla="*/ 123825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05740 w 533400"/>
                  <a:gd name="connsiteY2" fmla="*/ 140970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05740 w 533400"/>
                  <a:gd name="connsiteY2" fmla="*/ 140970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725049"/>
                  <a:gd name="connsiteY0" fmla="*/ 0 h 626820"/>
                  <a:gd name="connsiteX1" fmla="*/ 227844 w 725049"/>
                  <a:gd name="connsiteY1" fmla="*/ 626820 h 626820"/>
                  <a:gd name="connsiteX2" fmla="*/ 397389 w 725049"/>
                  <a:gd name="connsiteY2" fmla="*/ 234390 h 626820"/>
                  <a:gd name="connsiteX3" fmla="*/ 725049 w 725049"/>
                  <a:gd name="connsiteY3" fmla="*/ 139140 h 626820"/>
                  <a:gd name="connsiteX4" fmla="*/ 0 w 725049"/>
                  <a:gd name="connsiteY4" fmla="*/ 0 h 626820"/>
                  <a:gd name="connsiteX0" fmla="*/ 0 w 725049"/>
                  <a:gd name="connsiteY0" fmla="*/ 0 h 626820"/>
                  <a:gd name="connsiteX1" fmla="*/ 227844 w 725049"/>
                  <a:gd name="connsiteY1" fmla="*/ 626820 h 626820"/>
                  <a:gd name="connsiteX2" fmla="*/ 399386 w 725049"/>
                  <a:gd name="connsiteY2" fmla="*/ 238451 h 626820"/>
                  <a:gd name="connsiteX3" fmla="*/ 725049 w 725049"/>
                  <a:gd name="connsiteY3" fmla="*/ 139140 h 626820"/>
                  <a:gd name="connsiteX4" fmla="*/ 0 w 725049"/>
                  <a:gd name="connsiteY4" fmla="*/ 0 h 626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5049" h="626820">
                    <a:moveTo>
                      <a:pt x="0" y="0"/>
                    </a:moveTo>
                    <a:lnTo>
                      <a:pt x="227844" y="626820"/>
                    </a:lnTo>
                    <a:cubicBezTo>
                      <a:pt x="238639" y="569035"/>
                      <a:pt x="211426" y="408631"/>
                      <a:pt x="399386" y="238451"/>
                    </a:cubicBezTo>
                    <a:cubicBezTo>
                      <a:pt x="576551" y="145741"/>
                      <a:pt x="622179" y="157555"/>
                      <a:pt x="725049" y="13914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4B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nter"/>
                  <a:ea typeface="+mn-ea"/>
                  <a:cs typeface="+mn-cs"/>
                </a:endParaRPr>
              </a:p>
            </p:txBody>
          </p:sp>
          <p:sp>
            <p:nvSpPr>
              <p:cNvPr id="33" name="任意多边形: 形状 34">
                <a:extLst>
                  <a:ext uri="{FF2B5EF4-FFF2-40B4-BE49-F238E27FC236}">
                    <a16:creationId xmlns:a16="http://schemas.microsoft.com/office/drawing/2014/main" id="{8951AB75-8D9F-9941-9568-5885716ACB1B}"/>
                  </a:ext>
                </a:extLst>
              </p:cNvPr>
              <p:cNvSpPr/>
              <p:nvPr/>
            </p:nvSpPr>
            <p:spPr>
              <a:xfrm rot="16200000">
                <a:off x="1016835" y="5655292"/>
                <a:ext cx="500342" cy="508995"/>
              </a:xfrm>
              <a:custGeom>
                <a:avLst/>
                <a:gdLst>
                  <a:gd name="connsiteX0" fmla="*/ 15240 w 647700"/>
                  <a:gd name="connsiteY0" fmla="*/ 0 h 563880"/>
                  <a:gd name="connsiteX1" fmla="*/ 0 w 647700"/>
                  <a:gd name="connsiteY1" fmla="*/ 563880 h 563880"/>
                  <a:gd name="connsiteX2" fmla="*/ 647700 w 647700"/>
                  <a:gd name="connsiteY2" fmla="*/ 15240 h 563880"/>
                  <a:gd name="connsiteX3" fmla="*/ 15240 w 647700"/>
                  <a:gd name="connsiteY3" fmla="*/ 0 h 563880"/>
                  <a:gd name="connsiteX0" fmla="*/ 0 w 632460"/>
                  <a:gd name="connsiteY0" fmla="*/ 0 h 556260"/>
                  <a:gd name="connsiteX1" fmla="*/ 114300 w 632460"/>
                  <a:gd name="connsiteY1" fmla="*/ 556260 h 556260"/>
                  <a:gd name="connsiteX2" fmla="*/ 632460 w 632460"/>
                  <a:gd name="connsiteY2" fmla="*/ 15240 h 556260"/>
                  <a:gd name="connsiteX3" fmla="*/ 0 w 632460"/>
                  <a:gd name="connsiteY3" fmla="*/ 0 h 556260"/>
                  <a:gd name="connsiteX0" fmla="*/ 0 w 556260"/>
                  <a:gd name="connsiteY0" fmla="*/ 0 h 586740"/>
                  <a:gd name="connsiteX1" fmla="*/ 38100 w 556260"/>
                  <a:gd name="connsiteY1" fmla="*/ 586740 h 586740"/>
                  <a:gd name="connsiteX2" fmla="*/ 556260 w 556260"/>
                  <a:gd name="connsiteY2" fmla="*/ 45720 h 586740"/>
                  <a:gd name="connsiteX3" fmla="*/ 0 w 556260"/>
                  <a:gd name="connsiteY3" fmla="*/ 0 h 586740"/>
                  <a:gd name="connsiteX0" fmla="*/ 0 w 533400"/>
                  <a:gd name="connsiteY0" fmla="*/ 0 h 548640"/>
                  <a:gd name="connsiteX1" fmla="*/ 15240 w 533400"/>
                  <a:gd name="connsiteY1" fmla="*/ 548640 h 548640"/>
                  <a:gd name="connsiteX2" fmla="*/ 533400 w 533400"/>
                  <a:gd name="connsiteY2" fmla="*/ 7620 h 548640"/>
                  <a:gd name="connsiteX3" fmla="*/ 0 w 533400"/>
                  <a:gd name="connsiteY3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518160 w 518160"/>
                  <a:gd name="connsiteY2" fmla="*/ 0 h 548640"/>
                  <a:gd name="connsiteX3" fmla="*/ 0 w 518160"/>
                  <a:gd name="connsiteY3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152400 w 518160"/>
                  <a:gd name="connsiteY2" fmla="*/ 91440 h 548640"/>
                  <a:gd name="connsiteX3" fmla="*/ 518160 w 518160"/>
                  <a:gd name="connsiteY3" fmla="*/ 0 h 548640"/>
                  <a:gd name="connsiteX4" fmla="*/ 0 w 518160"/>
                  <a:gd name="connsiteY4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152400 w 518160"/>
                  <a:gd name="connsiteY2" fmla="*/ 91440 h 548640"/>
                  <a:gd name="connsiteX3" fmla="*/ 518160 w 518160"/>
                  <a:gd name="connsiteY3" fmla="*/ 0 h 548640"/>
                  <a:gd name="connsiteX4" fmla="*/ 0 w 518160"/>
                  <a:gd name="connsiteY4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175260 w 518160"/>
                  <a:gd name="connsiteY2" fmla="*/ 144780 h 548640"/>
                  <a:gd name="connsiteX3" fmla="*/ 518160 w 518160"/>
                  <a:gd name="connsiteY3" fmla="*/ 0 h 548640"/>
                  <a:gd name="connsiteX4" fmla="*/ 0 w 518160"/>
                  <a:gd name="connsiteY4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198120 w 518160"/>
                  <a:gd name="connsiteY2" fmla="*/ 160020 h 548640"/>
                  <a:gd name="connsiteX3" fmla="*/ 518160 w 518160"/>
                  <a:gd name="connsiteY3" fmla="*/ 0 h 548640"/>
                  <a:gd name="connsiteX4" fmla="*/ 0 w 518160"/>
                  <a:gd name="connsiteY4" fmla="*/ 0 h 548640"/>
                  <a:gd name="connsiteX0" fmla="*/ 0 w 502920"/>
                  <a:gd name="connsiteY0" fmla="*/ 0 h 548640"/>
                  <a:gd name="connsiteX1" fmla="*/ 15240 w 502920"/>
                  <a:gd name="connsiteY1" fmla="*/ 548640 h 548640"/>
                  <a:gd name="connsiteX2" fmla="*/ 198120 w 502920"/>
                  <a:gd name="connsiteY2" fmla="*/ 160020 h 548640"/>
                  <a:gd name="connsiteX3" fmla="*/ 502920 w 502920"/>
                  <a:gd name="connsiteY3" fmla="*/ 53340 h 548640"/>
                  <a:gd name="connsiteX4" fmla="*/ 0 w 502920"/>
                  <a:gd name="connsiteY4" fmla="*/ 0 h 548640"/>
                  <a:gd name="connsiteX0" fmla="*/ 0 w 502920"/>
                  <a:gd name="connsiteY0" fmla="*/ 0 h 548640"/>
                  <a:gd name="connsiteX1" fmla="*/ 15240 w 502920"/>
                  <a:gd name="connsiteY1" fmla="*/ 548640 h 548640"/>
                  <a:gd name="connsiteX2" fmla="*/ 205740 w 502920"/>
                  <a:gd name="connsiteY2" fmla="*/ 137160 h 548640"/>
                  <a:gd name="connsiteX3" fmla="*/ 502920 w 502920"/>
                  <a:gd name="connsiteY3" fmla="*/ 53340 h 548640"/>
                  <a:gd name="connsiteX4" fmla="*/ 0 w 502920"/>
                  <a:gd name="connsiteY4" fmla="*/ 0 h 548640"/>
                  <a:gd name="connsiteX0" fmla="*/ 0 w 502920"/>
                  <a:gd name="connsiteY0" fmla="*/ 0 h 548640"/>
                  <a:gd name="connsiteX1" fmla="*/ 15240 w 502920"/>
                  <a:gd name="connsiteY1" fmla="*/ 548640 h 548640"/>
                  <a:gd name="connsiteX2" fmla="*/ 205740 w 502920"/>
                  <a:gd name="connsiteY2" fmla="*/ 137160 h 548640"/>
                  <a:gd name="connsiteX3" fmla="*/ 502920 w 502920"/>
                  <a:gd name="connsiteY3" fmla="*/ 53340 h 548640"/>
                  <a:gd name="connsiteX4" fmla="*/ 0 w 502920"/>
                  <a:gd name="connsiteY4" fmla="*/ 0 h 548640"/>
                  <a:gd name="connsiteX0" fmla="*/ 0 w 502920"/>
                  <a:gd name="connsiteY0" fmla="*/ 0 h 548640"/>
                  <a:gd name="connsiteX1" fmla="*/ 15240 w 502920"/>
                  <a:gd name="connsiteY1" fmla="*/ 548640 h 548640"/>
                  <a:gd name="connsiteX2" fmla="*/ 205740 w 502920"/>
                  <a:gd name="connsiteY2" fmla="*/ 137160 h 548640"/>
                  <a:gd name="connsiteX3" fmla="*/ 502920 w 502920"/>
                  <a:gd name="connsiteY3" fmla="*/ 53340 h 548640"/>
                  <a:gd name="connsiteX4" fmla="*/ 0 w 502920"/>
                  <a:gd name="connsiteY4" fmla="*/ 0 h 548640"/>
                  <a:gd name="connsiteX0" fmla="*/ 0 w 495300"/>
                  <a:gd name="connsiteY0" fmla="*/ 0 h 495300"/>
                  <a:gd name="connsiteX1" fmla="*/ 7620 w 495300"/>
                  <a:gd name="connsiteY1" fmla="*/ 495300 h 495300"/>
                  <a:gd name="connsiteX2" fmla="*/ 198120 w 495300"/>
                  <a:gd name="connsiteY2" fmla="*/ 83820 h 495300"/>
                  <a:gd name="connsiteX3" fmla="*/ 495300 w 495300"/>
                  <a:gd name="connsiteY3" fmla="*/ 0 h 495300"/>
                  <a:gd name="connsiteX4" fmla="*/ 0 w 495300"/>
                  <a:gd name="connsiteY4" fmla="*/ 0 h 495300"/>
                  <a:gd name="connsiteX0" fmla="*/ 0 w 533400"/>
                  <a:gd name="connsiteY0" fmla="*/ 0 h 495300"/>
                  <a:gd name="connsiteX1" fmla="*/ 7620 w 533400"/>
                  <a:gd name="connsiteY1" fmla="*/ 495300 h 495300"/>
                  <a:gd name="connsiteX2" fmla="*/ 198120 w 533400"/>
                  <a:gd name="connsiteY2" fmla="*/ 83820 h 495300"/>
                  <a:gd name="connsiteX3" fmla="*/ 533400 w 533400"/>
                  <a:gd name="connsiteY3" fmla="*/ 45720 h 495300"/>
                  <a:gd name="connsiteX4" fmla="*/ 0 w 533400"/>
                  <a:gd name="connsiteY4" fmla="*/ 0 h 495300"/>
                  <a:gd name="connsiteX0" fmla="*/ 0 w 533400"/>
                  <a:gd name="connsiteY0" fmla="*/ 0 h 495300"/>
                  <a:gd name="connsiteX1" fmla="*/ 7620 w 533400"/>
                  <a:gd name="connsiteY1" fmla="*/ 495300 h 495300"/>
                  <a:gd name="connsiteX2" fmla="*/ 190500 w 533400"/>
                  <a:gd name="connsiteY2" fmla="*/ 129540 h 495300"/>
                  <a:gd name="connsiteX3" fmla="*/ 533400 w 533400"/>
                  <a:gd name="connsiteY3" fmla="*/ 45720 h 495300"/>
                  <a:gd name="connsiteX4" fmla="*/ 0 w 533400"/>
                  <a:gd name="connsiteY4" fmla="*/ 0 h 4953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190500 w 533400"/>
                  <a:gd name="connsiteY2" fmla="*/ 129540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190500 w 533400"/>
                  <a:gd name="connsiteY2" fmla="*/ 129540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22885 w 533400"/>
                  <a:gd name="connsiteY2" fmla="*/ 123825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22885 w 533400"/>
                  <a:gd name="connsiteY2" fmla="*/ 123825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22885 w 533400"/>
                  <a:gd name="connsiteY2" fmla="*/ 123825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22885 w 533400"/>
                  <a:gd name="connsiteY2" fmla="*/ 123825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05740 w 533400"/>
                  <a:gd name="connsiteY2" fmla="*/ 140970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05740 w 533400"/>
                  <a:gd name="connsiteY2" fmla="*/ 140970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533400">
                    <a:moveTo>
                      <a:pt x="0" y="0"/>
                    </a:moveTo>
                    <a:lnTo>
                      <a:pt x="36195" y="533400"/>
                    </a:lnTo>
                    <a:cubicBezTo>
                      <a:pt x="46990" y="475615"/>
                      <a:pt x="17780" y="311150"/>
                      <a:pt x="205740" y="140970"/>
                    </a:cubicBezTo>
                    <a:cubicBezTo>
                      <a:pt x="382905" y="48260"/>
                      <a:pt x="430530" y="64135"/>
                      <a:pt x="533400" y="4572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4B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nter"/>
                  <a:ea typeface="+mn-ea"/>
                  <a:cs typeface="+mn-cs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20160577"/>
      </p:ext>
    </p:extLst>
  </p:cSld>
  <p:clrMapOvr>
    <a:masterClrMapping/>
  </p:clrMapOvr>
  <p:transition advTm="4084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ED61FD6-42FA-4283-A0A9-CB4C7E5F9694}"/>
              </a:ext>
            </a:extLst>
          </p:cNvPr>
          <p:cNvSpPr/>
          <p:nvPr/>
        </p:nvSpPr>
        <p:spPr>
          <a:xfrm>
            <a:off x="0" y="0"/>
            <a:ext cx="2867025" cy="6858000"/>
          </a:xfrm>
          <a:prstGeom prst="rect">
            <a:avLst/>
          </a:prstGeom>
          <a:solidFill>
            <a:srgbClr val="274B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D33A4BB-0B4C-48EA-84B7-47DB97EBF119}"/>
              </a:ext>
            </a:extLst>
          </p:cNvPr>
          <p:cNvGrpSpPr/>
          <p:nvPr/>
        </p:nvGrpSpPr>
        <p:grpSpPr>
          <a:xfrm>
            <a:off x="842604" y="590233"/>
            <a:ext cx="2880446" cy="5569728"/>
            <a:chOff x="842604" y="590233"/>
            <a:chExt cx="2880446" cy="5569728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30A6944-A6BF-421D-862A-D85D7D7BB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5688" y="728663"/>
              <a:ext cx="2667362" cy="5400675"/>
            </a:xfrm>
            <a:prstGeom prst="rect">
              <a:avLst/>
            </a:prstGeom>
          </p:spPr>
        </p:pic>
        <p:grpSp>
          <p:nvGrpSpPr>
            <p:cNvPr id="16" name="组合 31">
              <a:extLst>
                <a:ext uri="{FF2B5EF4-FFF2-40B4-BE49-F238E27FC236}">
                  <a16:creationId xmlns:a16="http://schemas.microsoft.com/office/drawing/2014/main" id="{78007A60-73FF-48E4-ABE7-6F92F17DF47E}"/>
                </a:ext>
              </a:extLst>
            </p:cNvPr>
            <p:cNvGrpSpPr/>
            <p:nvPr/>
          </p:nvGrpSpPr>
          <p:grpSpPr>
            <a:xfrm>
              <a:off x="842604" y="590233"/>
              <a:ext cx="691875" cy="5569728"/>
              <a:chOff x="842604" y="590233"/>
              <a:chExt cx="691875" cy="5569728"/>
            </a:xfrm>
          </p:grpSpPr>
          <p:sp>
            <p:nvSpPr>
              <p:cNvPr id="17" name="任意多边形: 形状 33">
                <a:extLst>
                  <a:ext uri="{FF2B5EF4-FFF2-40B4-BE49-F238E27FC236}">
                    <a16:creationId xmlns:a16="http://schemas.microsoft.com/office/drawing/2014/main" id="{6F8B4D88-826B-4043-89FA-9D84AA233A2C}"/>
                  </a:ext>
                </a:extLst>
              </p:cNvPr>
              <p:cNvSpPr/>
              <p:nvPr/>
            </p:nvSpPr>
            <p:spPr>
              <a:xfrm>
                <a:off x="842604" y="590233"/>
                <a:ext cx="691875" cy="587972"/>
              </a:xfrm>
              <a:custGeom>
                <a:avLst/>
                <a:gdLst>
                  <a:gd name="connsiteX0" fmla="*/ 15240 w 647700"/>
                  <a:gd name="connsiteY0" fmla="*/ 0 h 563880"/>
                  <a:gd name="connsiteX1" fmla="*/ 0 w 647700"/>
                  <a:gd name="connsiteY1" fmla="*/ 563880 h 563880"/>
                  <a:gd name="connsiteX2" fmla="*/ 647700 w 647700"/>
                  <a:gd name="connsiteY2" fmla="*/ 15240 h 563880"/>
                  <a:gd name="connsiteX3" fmla="*/ 15240 w 647700"/>
                  <a:gd name="connsiteY3" fmla="*/ 0 h 563880"/>
                  <a:gd name="connsiteX0" fmla="*/ 0 w 632460"/>
                  <a:gd name="connsiteY0" fmla="*/ 0 h 556260"/>
                  <a:gd name="connsiteX1" fmla="*/ 114300 w 632460"/>
                  <a:gd name="connsiteY1" fmla="*/ 556260 h 556260"/>
                  <a:gd name="connsiteX2" fmla="*/ 632460 w 632460"/>
                  <a:gd name="connsiteY2" fmla="*/ 15240 h 556260"/>
                  <a:gd name="connsiteX3" fmla="*/ 0 w 632460"/>
                  <a:gd name="connsiteY3" fmla="*/ 0 h 556260"/>
                  <a:gd name="connsiteX0" fmla="*/ 0 w 556260"/>
                  <a:gd name="connsiteY0" fmla="*/ 0 h 586740"/>
                  <a:gd name="connsiteX1" fmla="*/ 38100 w 556260"/>
                  <a:gd name="connsiteY1" fmla="*/ 586740 h 586740"/>
                  <a:gd name="connsiteX2" fmla="*/ 556260 w 556260"/>
                  <a:gd name="connsiteY2" fmla="*/ 45720 h 586740"/>
                  <a:gd name="connsiteX3" fmla="*/ 0 w 556260"/>
                  <a:gd name="connsiteY3" fmla="*/ 0 h 586740"/>
                  <a:gd name="connsiteX0" fmla="*/ 0 w 533400"/>
                  <a:gd name="connsiteY0" fmla="*/ 0 h 548640"/>
                  <a:gd name="connsiteX1" fmla="*/ 15240 w 533400"/>
                  <a:gd name="connsiteY1" fmla="*/ 548640 h 548640"/>
                  <a:gd name="connsiteX2" fmla="*/ 533400 w 533400"/>
                  <a:gd name="connsiteY2" fmla="*/ 7620 h 548640"/>
                  <a:gd name="connsiteX3" fmla="*/ 0 w 533400"/>
                  <a:gd name="connsiteY3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518160 w 518160"/>
                  <a:gd name="connsiteY2" fmla="*/ 0 h 548640"/>
                  <a:gd name="connsiteX3" fmla="*/ 0 w 518160"/>
                  <a:gd name="connsiteY3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152400 w 518160"/>
                  <a:gd name="connsiteY2" fmla="*/ 91440 h 548640"/>
                  <a:gd name="connsiteX3" fmla="*/ 518160 w 518160"/>
                  <a:gd name="connsiteY3" fmla="*/ 0 h 548640"/>
                  <a:gd name="connsiteX4" fmla="*/ 0 w 518160"/>
                  <a:gd name="connsiteY4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152400 w 518160"/>
                  <a:gd name="connsiteY2" fmla="*/ 91440 h 548640"/>
                  <a:gd name="connsiteX3" fmla="*/ 518160 w 518160"/>
                  <a:gd name="connsiteY3" fmla="*/ 0 h 548640"/>
                  <a:gd name="connsiteX4" fmla="*/ 0 w 518160"/>
                  <a:gd name="connsiteY4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175260 w 518160"/>
                  <a:gd name="connsiteY2" fmla="*/ 144780 h 548640"/>
                  <a:gd name="connsiteX3" fmla="*/ 518160 w 518160"/>
                  <a:gd name="connsiteY3" fmla="*/ 0 h 548640"/>
                  <a:gd name="connsiteX4" fmla="*/ 0 w 518160"/>
                  <a:gd name="connsiteY4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198120 w 518160"/>
                  <a:gd name="connsiteY2" fmla="*/ 160020 h 548640"/>
                  <a:gd name="connsiteX3" fmla="*/ 518160 w 518160"/>
                  <a:gd name="connsiteY3" fmla="*/ 0 h 548640"/>
                  <a:gd name="connsiteX4" fmla="*/ 0 w 518160"/>
                  <a:gd name="connsiteY4" fmla="*/ 0 h 548640"/>
                  <a:gd name="connsiteX0" fmla="*/ 0 w 502920"/>
                  <a:gd name="connsiteY0" fmla="*/ 0 h 548640"/>
                  <a:gd name="connsiteX1" fmla="*/ 15240 w 502920"/>
                  <a:gd name="connsiteY1" fmla="*/ 548640 h 548640"/>
                  <a:gd name="connsiteX2" fmla="*/ 198120 w 502920"/>
                  <a:gd name="connsiteY2" fmla="*/ 160020 h 548640"/>
                  <a:gd name="connsiteX3" fmla="*/ 502920 w 502920"/>
                  <a:gd name="connsiteY3" fmla="*/ 53340 h 548640"/>
                  <a:gd name="connsiteX4" fmla="*/ 0 w 502920"/>
                  <a:gd name="connsiteY4" fmla="*/ 0 h 548640"/>
                  <a:gd name="connsiteX0" fmla="*/ 0 w 502920"/>
                  <a:gd name="connsiteY0" fmla="*/ 0 h 548640"/>
                  <a:gd name="connsiteX1" fmla="*/ 15240 w 502920"/>
                  <a:gd name="connsiteY1" fmla="*/ 548640 h 548640"/>
                  <a:gd name="connsiteX2" fmla="*/ 205740 w 502920"/>
                  <a:gd name="connsiteY2" fmla="*/ 137160 h 548640"/>
                  <a:gd name="connsiteX3" fmla="*/ 502920 w 502920"/>
                  <a:gd name="connsiteY3" fmla="*/ 53340 h 548640"/>
                  <a:gd name="connsiteX4" fmla="*/ 0 w 502920"/>
                  <a:gd name="connsiteY4" fmla="*/ 0 h 548640"/>
                  <a:gd name="connsiteX0" fmla="*/ 0 w 502920"/>
                  <a:gd name="connsiteY0" fmla="*/ 0 h 548640"/>
                  <a:gd name="connsiteX1" fmla="*/ 15240 w 502920"/>
                  <a:gd name="connsiteY1" fmla="*/ 548640 h 548640"/>
                  <a:gd name="connsiteX2" fmla="*/ 205740 w 502920"/>
                  <a:gd name="connsiteY2" fmla="*/ 137160 h 548640"/>
                  <a:gd name="connsiteX3" fmla="*/ 502920 w 502920"/>
                  <a:gd name="connsiteY3" fmla="*/ 53340 h 548640"/>
                  <a:gd name="connsiteX4" fmla="*/ 0 w 502920"/>
                  <a:gd name="connsiteY4" fmla="*/ 0 h 548640"/>
                  <a:gd name="connsiteX0" fmla="*/ 0 w 502920"/>
                  <a:gd name="connsiteY0" fmla="*/ 0 h 548640"/>
                  <a:gd name="connsiteX1" fmla="*/ 15240 w 502920"/>
                  <a:gd name="connsiteY1" fmla="*/ 548640 h 548640"/>
                  <a:gd name="connsiteX2" fmla="*/ 205740 w 502920"/>
                  <a:gd name="connsiteY2" fmla="*/ 137160 h 548640"/>
                  <a:gd name="connsiteX3" fmla="*/ 502920 w 502920"/>
                  <a:gd name="connsiteY3" fmla="*/ 53340 h 548640"/>
                  <a:gd name="connsiteX4" fmla="*/ 0 w 502920"/>
                  <a:gd name="connsiteY4" fmla="*/ 0 h 548640"/>
                  <a:gd name="connsiteX0" fmla="*/ 0 w 495300"/>
                  <a:gd name="connsiteY0" fmla="*/ 0 h 495300"/>
                  <a:gd name="connsiteX1" fmla="*/ 7620 w 495300"/>
                  <a:gd name="connsiteY1" fmla="*/ 495300 h 495300"/>
                  <a:gd name="connsiteX2" fmla="*/ 198120 w 495300"/>
                  <a:gd name="connsiteY2" fmla="*/ 83820 h 495300"/>
                  <a:gd name="connsiteX3" fmla="*/ 495300 w 495300"/>
                  <a:gd name="connsiteY3" fmla="*/ 0 h 495300"/>
                  <a:gd name="connsiteX4" fmla="*/ 0 w 495300"/>
                  <a:gd name="connsiteY4" fmla="*/ 0 h 495300"/>
                  <a:gd name="connsiteX0" fmla="*/ 0 w 533400"/>
                  <a:gd name="connsiteY0" fmla="*/ 0 h 495300"/>
                  <a:gd name="connsiteX1" fmla="*/ 7620 w 533400"/>
                  <a:gd name="connsiteY1" fmla="*/ 495300 h 495300"/>
                  <a:gd name="connsiteX2" fmla="*/ 198120 w 533400"/>
                  <a:gd name="connsiteY2" fmla="*/ 83820 h 495300"/>
                  <a:gd name="connsiteX3" fmla="*/ 533400 w 533400"/>
                  <a:gd name="connsiteY3" fmla="*/ 45720 h 495300"/>
                  <a:gd name="connsiteX4" fmla="*/ 0 w 533400"/>
                  <a:gd name="connsiteY4" fmla="*/ 0 h 495300"/>
                  <a:gd name="connsiteX0" fmla="*/ 0 w 533400"/>
                  <a:gd name="connsiteY0" fmla="*/ 0 h 495300"/>
                  <a:gd name="connsiteX1" fmla="*/ 7620 w 533400"/>
                  <a:gd name="connsiteY1" fmla="*/ 495300 h 495300"/>
                  <a:gd name="connsiteX2" fmla="*/ 190500 w 533400"/>
                  <a:gd name="connsiteY2" fmla="*/ 129540 h 495300"/>
                  <a:gd name="connsiteX3" fmla="*/ 533400 w 533400"/>
                  <a:gd name="connsiteY3" fmla="*/ 45720 h 495300"/>
                  <a:gd name="connsiteX4" fmla="*/ 0 w 533400"/>
                  <a:gd name="connsiteY4" fmla="*/ 0 h 4953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190500 w 533400"/>
                  <a:gd name="connsiteY2" fmla="*/ 129540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190500 w 533400"/>
                  <a:gd name="connsiteY2" fmla="*/ 129540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22885 w 533400"/>
                  <a:gd name="connsiteY2" fmla="*/ 123825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22885 w 533400"/>
                  <a:gd name="connsiteY2" fmla="*/ 123825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22885 w 533400"/>
                  <a:gd name="connsiteY2" fmla="*/ 123825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22885 w 533400"/>
                  <a:gd name="connsiteY2" fmla="*/ 123825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05740 w 533400"/>
                  <a:gd name="connsiteY2" fmla="*/ 140970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05740 w 533400"/>
                  <a:gd name="connsiteY2" fmla="*/ 140970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725049"/>
                  <a:gd name="connsiteY0" fmla="*/ 0 h 626820"/>
                  <a:gd name="connsiteX1" fmla="*/ 227844 w 725049"/>
                  <a:gd name="connsiteY1" fmla="*/ 626820 h 626820"/>
                  <a:gd name="connsiteX2" fmla="*/ 397389 w 725049"/>
                  <a:gd name="connsiteY2" fmla="*/ 234390 h 626820"/>
                  <a:gd name="connsiteX3" fmla="*/ 725049 w 725049"/>
                  <a:gd name="connsiteY3" fmla="*/ 139140 h 626820"/>
                  <a:gd name="connsiteX4" fmla="*/ 0 w 725049"/>
                  <a:gd name="connsiteY4" fmla="*/ 0 h 626820"/>
                  <a:gd name="connsiteX0" fmla="*/ 0 w 725049"/>
                  <a:gd name="connsiteY0" fmla="*/ 0 h 626820"/>
                  <a:gd name="connsiteX1" fmla="*/ 227844 w 725049"/>
                  <a:gd name="connsiteY1" fmla="*/ 626820 h 626820"/>
                  <a:gd name="connsiteX2" fmla="*/ 399386 w 725049"/>
                  <a:gd name="connsiteY2" fmla="*/ 238451 h 626820"/>
                  <a:gd name="connsiteX3" fmla="*/ 725049 w 725049"/>
                  <a:gd name="connsiteY3" fmla="*/ 139140 h 626820"/>
                  <a:gd name="connsiteX4" fmla="*/ 0 w 725049"/>
                  <a:gd name="connsiteY4" fmla="*/ 0 h 626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5049" h="626820">
                    <a:moveTo>
                      <a:pt x="0" y="0"/>
                    </a:moveTo>
                    <a:lnTo>
                      <a:pt x="227844" y="626820"/>
                    </a:lnTo>
                    <a:cubicBezTo>
                      <a:pt x="238639" y="569035"/>
                      <a:pt x="211426" y="408631"/>
                      <a:pt x="399386" y="238451"/>
                    </a:cubicBezTo>
                    <a:cubicBezTo>
                      <a:pt x="576551" y="145741"/>
                      <a:pt x="622179" y="157555"/>
                      <a:pt x="725049" y="13914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4B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nter"/>
                  <a:ea typeface="+mn-ea"/>
                  <a:cs typeface="+mn-cs"/>
                </a:endParaRPr>
              </a:p>
            </p:txBody>
          </p:sp>
          <p:sp>
            <p:nvSpPr>
              <p:cNvPr id="18" name="任意多边形: 形状 34">
                <a:extLst>
                  <a:ext uri="{FF2B5EF4-FFF2-40B4-BE49-F238E27FC236}">
                    <a16:creationId xmlns:a16="http://schemas.microsoft.com/office/drawing/2014/main" id="{86C6B163-CF2B-44FA-AF7B-32BFADF3E823}"/>
                  </a:ext>
                </a:extLst>
              </p:cNvPr>
              <p:cNvSpPr/>
              <p:nvPr/>
            </p:nvSpPr>
            <p:spPr>
              <a:xfrm rot="16200000">
                <a:off x="1016835" y="5655292"/>
                <a:ext cx="500342" cy="508995"/>
              </a:xfrm>
              <a:custGeom>
                <a:avLst/>
                <a:gdLst>
                  <a:gd name="connsiteX0" fmla="*/ 15240 w 647700"/>
                  <a:gd name="connsiteY0" fmla="*/ 0 h 563880"/>
                  <a:gd name="connsiteX1" fmla="*/ 0 w 647700"/>
                  <a:gd name="connsiteY1" fmla="*/ 563880 h 563880"/>
                  <a:gd name="connsiteX2" fmla="*/ 647700 w 647700"/>
                  <a:gd name="connsiteY2" fmla="*/ 15240 h 563880"/>
                  <a:gd name="connsiteX3" fmla="*/ 15240 w 647700"/>
                  <a:gd name="connsiteY3" fmla="*/ 0 h 563880"/>
                  <a:gd name="connsiteX0" fmla="*/ 0 w 632460"/>
                  <a:gd name="connsiteY0" fmla="*/ 0 h 556260"/>
                  <a:gd name="connsiteX1" fmla="*/ 114300 w 632460"/>
                  <a:gd name="connsiteY1" fmla="*/ 556260 h 556260"/>
                  <a:gd name="connsiteX2" fmla="*/ 632460 w 632460"/>
                  <a:gd name="connsiteY2" fmla="*/ 15240 h 556260"/>
                  <a:gd name="connsiteX3" fmla="*/ 0 w 632460"/>
                  <a:gd name="connsiteY3" fmla="*/ 0 h 556260"/>
                  <a:gd name="connsiteX0" fmla="*/ 0 w 556260"/>
                  <a:gd name="connsiteY0" fmla="*/ 0 h 586740"/>
                  <a:gd name="connsiteX1" fmla="*/ 38100 w 556260"/>
                  <a:gd name="connsiteY1" fmla="*/ 586740 h 586740"/>
                  <a:gd name="connsiteX2" fmla="*/ 556260 w 556260"/>
                  <a:gd name="connsiteY2" fmla="*/ 45720 h 586740"/>
                  <a:gd name="connsiteX3" fmla="*/ 0 w 556260"/>
                  <a:gd name="connsiteY3" fmla="*/ 0 h 586740"/>
                  <a:gd name="connsiteX0" fmla="*/ 0 w 533400"/>
                  <a:gd name="connsiteY0" fmla="*/ 0 h 548640"/>
                  <a:gd name="connsiteX1" fmla="*/ 15240 w 533400"/>
                  <a:gd name="connsiteY1" fmla="*/ 548640 h 548640"/>
                  <a:gd name="connsiteX2" fmla="*/ 533400 w 533400"/>
                  <a:gd name="connsiteY2" fmla="*/ 7620 h 548640"/>
                  <a:gd name="connsiteX3" fmla="*/ 0 w 533400"/>
                  <a:gd name="connsiteY3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518160 w 518160"/>
                  <a:gd name="connsiteY2" fmla="*/ 0 h 548640"/>
                  <a:gd name="connsiteX3" fmla="*/ 0 w 518160"/>
                  <a:gd name="connsiteY3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152400 w 518160"/>
                  <a:gd name="connsiteY2" fmla="*/ 91440 h 548640"/>
                  <a:gd name="connsiteX3" fmla="*/ 518160 w 518160"/>
                  <a:gd name="connsiteY3" fmla="*/ 0 h 548640"/>
                  <a:gd name="connsiteX4" fmla="*/ 0 w 518160"/>
                  <a:gd name="connsiteY4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152400 w 518160"/>
                  <a:gd name="connsiteY2" fmla="*/ 91440 h 548640"/>
                  <a:gd name="connsiteX3" fmla="*/ 518160 w 518160"/>
                  <a:gd name="connsiteY3" fmla="*/ 0 h 548640"/>
                  <a:gd name="connsiteX4" fmla="*/ 0 w 518160"/>
                  <a:gd name="connsiteY4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175260 w 518160"/>
                  <a:gd name="connsiteY2" fmla="*/ 144780 h 548640"/>
                  <a:gd name="connsiteX3" fmla="*/ 518160 w 518160"/>
                  <a:gd name="connsiteY3" fmla="*/ 0 h 548640"/>
                  <a:gd name="connsiteX4" fmla="*/ 0 w 518160"/>
                  <a:gd name="connsiteY4" fmla="*/ 0 h 548640"/>
                  <a:gd name="connsiteX0" fmla="*/ 0 w 518160"/>
                  <a:gd name="connsiteY0" fmla="*/ 0 h 548640"/>
                  <a:gd name="connsiteX1" fmla="*/ 15240 w 518160"/>
                  <a:gd name="connsiteY1" fmla="*/ 548640 h 548640"/>
                  <a:gd name="connsiteX2" fmla="*/ 198120 w 518160"/>
                  <a:gd name="connsiteY2" fmla="*/ 160020 h 548640"/>
                  <a:gd name="connsiteX3" fmla="*/ 518160 w 518160"/>
                  <a:gd name="connsiteY3" fmla="*/ 0 h 548640"/>
                  <a:gd name="connsiteX4" fmla="*/ 0 w 518160"/>
                  <a:gd name="connsiteY4" fmla="*/ 0 h 548640"/>
                  <a:gd name="connsiteX0" fmla="*/ 0 w 502920"/>
                  <a:gd name="connsiteY0" fmla="*/ 0 h 548640"/>
                  <a:gd name="connsiteX1" fmla="*/ 15240 w 502920"/>
                  <a:gd name="connsiteY1" fmla="*/ 548640 h 548640"/>
                  <a:gd name="connsiteX2" fmla="*/ 198120 w 502920"/>
                  <a:gd name="connsiteY2" fmla="*/ 160020 h 548640"/>
                  <a:gd name="connsiteX3" fmla="*/ 502920 w 502920"/>
                  <a:gd name="connsiteY3" fmla="*/ 53340 h 548640"/>
                  <a:gd name="connsiteX4" fmla="*/ 0 w 502920"/>
                  <a:gd name="connsiteY4" fmla="*/ 0 h 548640"/>
                  <a:gd name="connsiteX0" fmla="*/ 0 w 502920"/>
                  <a:gd name="connsiteY0" fmla="*/ 0 h 548640"/>
                  <a:gd name="connsiteX1" fmla="*/ 15240 w 502920"/>
                  <a:gd name="connsiteY1" fmla="*/ 548640 h 548640"/>
                  <a:gd name="connsiteX2" fmla="*/ 205740 w 502920"/>
                  <a:gd name="connsiteY2" fmla="*/ 137160 h 548640"/>
                  <a:gd name="connsiteX3" fmla="*/ 502920 w 502920"/>
                  <a:gd name="connsiteY3" fmla="*/ 53340 h 548640"/>
                  <a:gd name="connsiteX4" fmla="*/ 0 w 502920"/>
                  <a:gd name="connsiteY4" fmla="*/ 0 h 548640"/>
                  <a:gd name="connsiteX0" fmla="*/ 0 w 502920"/>
                  <a:gd name="connsiteY0" fmla="*/ 0 h 548640"/>
                  <a:gd name="connsiteX1" fmla="*/ 15240 w 502920"/>
                  <a:gd name="connsiteY1" fmla="*/ 548640 h 548640"/>
                  <a:gd name="connsiteX2" fmla="*/ 205740 w 502920"/>
                  <a:gd name="connsiteY2" fmla="*/ 137160 h 548640"/>
                  <a:gd name="connsiteX3" fmla="*/ 502920 w 502920"/>
                  <a:gd name="connsiteY3" fmla="*/ 53340 h 548640"/>
                  <a:gd name="connsiteX4" fmla="*/ 0 w 502920"/>
                  <a:gd name="connsiteY4" fmla="*/ 0 h 548640"/>
                  <a:gd name="connsiteX0" fmla="*/ 0 w 502920"/>
                  <a:gd name="connsiteY0" fmla="*/ 0 h 548640"/>
                  <a:gd name="connsiteX1" fmla="*/ 15240 w 502920"/>
                  <a:gd name="connsiteY1" fmla="*/ 548640 h 548640"/>
                  <a:gd name="connsiteX2" fmla="*/ 205740 w 502920"/>
                  <a:gd name="connsiteY2" fmla="*/ 137160 h 548640"/>
                  <a:gd name="connsiteX3" fmla="*/ 502920 w 502920"/>
                  <a:gd name="connsiteY3" fmla="*/ 53340 h 548640"/>
                  <a:gd name="connsiteX4" fmla="*/ 0 w 502920"/>
                  <a:gd name="connsiteY4" fmla="*/ 0 h 548640"/>
                  <a:gd name="connsiteX0" fmla="*/ 0 w 495300"/>
                  <a:gd name="connsiteY0" fmla="*/ 0 h 495300"/>
                  <a:gd name="connsiteX1" fmla="*/ 7620 w 495300"/>
                  <a:gd name="connsiteY1" fmla="*/ 495300 h 495300"/>
                  <a:gd name="connsiteX2" fmla="*/ 198120 w 495300"/>
                  <a:gd name="connsiteY2" fmla="*/ 83820 h 495300"/>
                  <a:gd name="connsiteX3" fmla="*/ 495300 w 495300"/>
                  <a:gd name="connsiteY3" fmla="*/ 0 h 495300"/>
                  <a:gd name="connsiteX4" fmla="*/ 0 w 495300"/>
                  <a:gd name="connsiteY4" fmla="*/ 0 h 495300"/>
                  <a:gd name="connsiteX0" fmla="*/ 0 w 533400"/>
                  <a:gd name="connsiteY0" fmla="*/ 0 h 495300"/>
                  <a:gd name="connsiteX1" fmla="*/ 7620 w 533400"/>
                  <a:gd name="connsiteY1" fmla="*/ 495300 h 495300"/>
                  <a:gd name="connsiteX2" fmla="*/ 198120 w 533400"/>
                  <a:gd name="connsiteY2" fmla="*/ 83820 h 495300"/>
                  <a:gd name="connsiteX3" fmla="*/ 533400 w 533400"/>
                  <a:gd name="connsiteY3" fmla="*/ 45720 h 495300"/>
                  <a:gd name="connsiteX4" fmla="*/ 0 w 533400"/>
                  <a:gd name="connsiteY4" fmla="*/ 0 h 495300"/>
                  <a:gd name="connsiteX0" fmla="*/ 0 w 533400"/>
                  <a:gd name="connsiteY0" fmla="*/ 0 h 495300"/>
                  <a:gd name="connsiteX1" fmla="*/ 7620 w 533400"/>
                  <a:gd name="connsiteY1" fmla="*/ 495300 h 495300"/>
                  <a:gd name="connsiteX2" fmla="*/ 190500 w 533400"/>
                  <a:gd name="connsiteY2" fmla="*/ 129540 h 495300"/>
                  <a:gd name="connsiteX3" fmla="*/ 533400 w 533400"/>
                  <a:gd name="connsiteY3" fmla="*/ 45720 h 495300"/>
                  <a:gd name="connsiteX4" fmla="*/ 0 w 533400"/>
                  <a:gd name="connsiteY4" fmla="*/ 0 h 4953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190500 w 533400"/>
                  <a:gd name="connsiteY2" fmla="*/ 129540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190500 w 533400"/>
                  <a:gd name="connsiteY2" fmla="*/ 129540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22885 w 533400"/>
                  <a:gd name="connsiteY2" fmla="*/ 123825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22885 w 533400"/>
                  <a:gd name="connsiteY2" fmla="*/ 123825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22885 w 533400"/>
                  <a:gd name="connsiteY2" fmla="*/ 123825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22885 w 533400"/>
                  <a:gd name="connsiteY2" fmla="*/ 123825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05740 w 533400"/>
                  <a:gd name="connsiteY2" fmla="*/ 140970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  <a:gd name="connsiteX0" fmla="*/ 0 w 533400"/>
                  <a:gd name="connsiteY0" fmla="*/ 0 h 533400"/>
                  <a:gd name="connsiteX1" fmla="*/ 36195 w 533400"/>
                  <a:gd name="connsiteY1" fmla="*/ 533400 h 533400"/>
                  <a:gd name="connsiteX2" fmla="*/ 205740 w 533400"/>
                  <a:gd name="connsiteY2" fmla="*/ 140970 h 533400"/>
                  <a:gd name="connsiteX3" fmla="*/ 533400 w 533400"/>
                  <a:gd name="connsiteY3" fmla="*/ 45720 h 533400"/>
                  <a:gd name="connsiteX4" fmla="*/ 0 w 533400"/>
                  <a:gd name="connsiteY4" fmla="*/ 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533400">
                    <a:moveTo>
                      <a:pt x="0" y="0"/>
                    </a:moveTo>
                    <a:lnTo>
                      <a:pt x="36195" y="533400"/>
                    </a:lnTo>
                    <a:cubicBezTo>
                      <a:pt x="46990" y="475615"/>
                      <a:pt x="17780" y="311150"/>
                      <a:pt x="205740" y="140970"/>
                    </a:cubicBezTo>
                    <a:cubicBezTo>
                      <a:pt x="382905" y="48260"/>
                      <a:pt x="430530" y="64135"/>
                      <a:pt x="533400" y="4572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4B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nter"/>
                  <a:ea typeface="+mn-ea"/>
                  <a:cs typeface="+mn-cs"/>
                </a:endParaRPr>
              </a:p>
            </p:txBody>
          </p:sp>
        </p:grpSp>
      </p:grpSp>
      <p:sp>
        <p:nvSpPr>
          <p:cNvPr id="20" name="ZoneTexte 3">
            <a:extLst>
              <a:ext uri="{FF2B5EF4-FFF2-40B4-BE49-F238E27FC236}">
                <a16:creationId xmlns:a16="http://schemas.microsoft.com/office/drawing/2014/main" id="{16717D7F-D713-4C35-9ED3-E218F7CC1EFA}"/>
              </a:ext>
            </a:extLst>
          </p:cNvPr>
          <p:cNvSpPr txBox="1"/>
          <p:nvPr/>
        </p:nvSpPr>
        <p:spPr>
          <a:xfrm>
            <a:off x="4727575" y="728663"/>
            <a:ext cx="4487863" cy="49244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</a:t>
            </a:r>
            <a:r>
              <a:rPr kumimoji="0" lang="en-US" altLang="zh-CN" sz="3200" b="1" i="0" u="none" strike="noStrike" kern="1200" cap="none" spc="-10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uiscorn</a:t>
            </a:r>
            <a:r>
              <a:rPr kumimoji="0" lang="en-US" altLang="zh-CN" sz="3200" b="1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with </a:t>
            </a:r>
            <a:r>
              <a:rPr kumimoji="0" lang="da-DK" sz="3200" b="1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Smart-𝛽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E8CB6-D5E8-E94B-AE8E-5ED344DFC949}"/>
              </a:ext>
            </a:extLst>
          </p:cNvPr>
          <p:cNvSpPr txBox="1"/>
          <p:nvPr/>
        </p:nvSpPr>
        <p:spPr>
          <a:xfrm>
            <a:off x="4727575" y="3734522"/>
            <a:ext cx="4691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ras Demi ITC" panose="020B0805030504020804" pitchFamily="34" charset="0"/>
                <a:ea typeface="+mn-ea"/>
                <a:cs typeface="+mn-cs"/>
              </a:rPr>
              <a:t>Standardization of investment factors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ras Demi ITC" panose="020B08050305040208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ras Demi ITC" panose="020B0805030504020804" pitchFamily="34" charset="0"/>
                <a:ea typeface="+mn-ea"/>
                <a:cs typeface="+mn-cs"/>
              </a:rPr>
              <a:t>Stock Weighting Results</a:t>
            </a:r>
            <a:endParaRPr kumimoji="0" lang="en-CH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ras Demi ITC" panose="020B0805030504020804" pitchFamily="34" charset="0"/>
              <a:ea typeface="+mn-ea"/>
              <a:cs typeface="+mn-cs"/>
            </a:endParaRPr>
          </a:p>
        </p:txBody>
      </p:sp>
      <p:grpSp>
        <p:nvGrpSpPr>
          <p:cNvPr id="34" name="组合 20">
            <a:extLst>
              <a:ext uri="{FF2B5EF4-FFF2-40B4-BE49-F238E27FC236}">
                <a16:creationId xmlns:a16="http://schemas.microsoft.com/office/drawing/2014/main" id="{DA53CE24-5D15-1A49-9B7A-2B41C9FA0CDF}"/>
              </a:ext>
            </a:extLst>
          </p:cNvPr>
          <p:cNvGrpSpPr/>
          <p:nvPr/>
        </p:nvGrpSpPr>
        <p:grpSpPr>
          <a:xfrm>
            <a:off x="842604" y="590233"/>
            <a:ext cx="691875" cy="5569728"/>
            <a:chOff x="842604" y="590233"/>
            <a:chExt cx="691875" cy="5569728"/>
          </a:xfrm>
        </p:grpSpPr>
        <p:sp>
          <p:nvSpPr>
            <p:cNvPr id="35" name="任意多边形: 形状 21">
              <a:extLst>
                <a:ext uri="{FF2B5EF4-FFF2-40B4-BE49-F238E27FC236}">
                  <a16:creationId xmlns:a16="http://schemas.microsoft.com/office/drawing/2014/main" id="{00E28130-64B8-604E-ABC3-BF4FA47B2B5B}"/>
                </a:ext>
              </a:extLst>
            </p:cNvPr>
            <p:cNvSpPr/>
            <p:nvPr/>
          </p:nvSpPr>
          <p:spPr>
            <a:xfrm>
              <a:off x="842604" y="590233"/>
              <a:ext cx="691875" cy="587972"/>
            </a:xfrm>
            <a:custGeom>
              <a:avLst/>
              <a:gdLst>
                <a:gd name="connsiteX0" fmla="*/ 15240 w 647700"/>
                <a:gd name="connsiteY0" fmla="*/ 0 h 563880"/>
                <a:gd name="connsiteX1" fmla="*/ 0 w 647700"/>
                <a:gd name="connsiteY1" fmla="*/ 563880 h 563880"/>
                <a:gd name="connsiteX2" fmla="*/ 647700 w 647700"/>
                <a:gd name="connsiteY2" fmla="*/ 15240 h 563880"/>
                <a:gd name="connsiteX3" fmla="*/ 15240 w 647700"/>
                <a:gd name="connsiteY3" fmla="*/ 0 h 563880"/>
                <a:gd name="connsiteX0" fmla="*/ 0 w 632460"/>
                <a:gd name="connsiteY0" fmla="*/ 0 h 556260"/>
                <a:gd name="connsiteX1" fmla="*/ 114300 w 632460"/>
                <a:gd name="connsiteY1" fmla="*/ 556260 h 556260"/>
                <a:gd name="connsiteX2" fmla="*/ 632460 w 632460"/>
                <a:gd name="connsiteY2" fmla="*/ 15240 h 556260"/>
                <a:gd name="connsiteX3" fmla="*/ 0 w 632460"/>
                <a:gd name="connsiteY3" fmla="*/ 0 h 556260"/>
                <a:gd name="connsiteX0" fmla="*/ 0 w 556260"/>
                <a:gd name="connsiteY0" fmla="*/ 0 h 586740"/>
                <a:gd name="connsiteX1" fmla="*/ 38100 w 556260"/>
                <a:gd name="connsiteY1" fmla="*/ 586740 h 586740"/>
                <a:gd name="connsiteX2" fmla="*/ 556260 w 556260"/>
                <a:gd name="connsiteY2" fmla="*/ 45720 h 586740"/>
                <a:gd name="connsiteX3" fmla="*/ 0 w 556260"/>
                <a:gd name="connsiteY3" fmla="*/ 0 h 586740"/>
                <a:gd name="connsiteX0" fmla="*/ 0 w 533400"/>
                <a:gd name="connsiteY0" fmla="*/ 0 h 548640"/>
                <a:gd name="connsiteX1" fmla="*/ 15240 w 533400"/>
                <a:gd name="connsiteY1" fmla="*/ 548640 h 548640"/>
                <a:gd name="connsiteX2" fmla="*/ 533400 w 533400"/>
                <a:gd name="connsiteY2" fmla="*/ 7620 h 548640"/>
                <a:gd name="connsiteX3" fmla="*/ 0 w 53340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518160 w 518160"/>
                <a:gd name="connsiteY2" fmla="*/ 0 h 548640"/>
                <a:gd name="connsiteX3" fmla="*/ 0 w 51816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75260 w 518160"/>
                <a:gd name="connsiteY2" fmla="*/ 14478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98120 w 518160"/>
                <a:gd name="connsiteY2" fmla="*/ 16002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198120 w 502920"/>
                <a:gd name="connsiteY2" fmla="*/ 16002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495300"/>
                <a:gd name="connsiteY0" fmla="*/ 0 h 495300"/>
                <a:gd name="connsiteX1" fmla="*/ 7620 w 495300"/>
                <a:gd name="connsiteY1" fmla="*/ 495300 h 495300"/>
                <a:gd name="connsiteX2" fmla="*/ 198120 w 495300"/>
                <a:gd name="connsiteY2" fmla="*/ 83820 h 495300"/>
                <a:gd name="connsiteX3" fmla="*/ 495300 w 495300"/>
                <a:gd name="connsiteY3" fmla="*/ 0 h 495300"/>
                <a:gd name="connsiteX4" fmla="*/ 0 w 4953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8120 w 533400"/>
                <a:gd name="connsiteY2" fmla="*/ 8382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0500 w 533400"/>
                <a:gd name="connsiteY2" fmla="*/ 12954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725049"/>
                <a:gd name="connsiteY0" fmla="*/ 0 h 626820"/>
                <a:gd name="connsiteX1" fmla="*/ 227844 w 725049"/>
                <a:gd name="connsiteY1" fmla="*/ 626820 h 626820"/>
                <a:gd name="connsiteX2" fmla="*/ 397389 w 725049"/>
                <a:gd name="connsiteY2" fmla="*/ 234390 h 626820"/>
                <a:gd name="connsiteX3" fmla="*/ 725049 w 725049"/>
                <a:gd name="connsiteY3" fmla="*/ 139140 h 626820"/>
                <a:gd name="connsiteX4" fmla="*/ 0 w 725049"/>
                <a:gd name="connsiteY4" fmla="*/ 0 h 626820"/>
                <a:gd name="connsiteX0" fmla="*/ 0 w 725049"/>
                <a:gd name="connsiteY0" fmla="*/ 0 h 626820"/>
                <a:gd name="connsiteX1" fmla="*/ 227844 w 725049"/>
                <a:gd name="connsiteY1" fmla="*/ 626820 h 626820"/>
                <a:gd name="connsiteX2" fmla="*/ 399386 w 725049"/>
                <a:gd name="connsiteY2" fmla="*/ 238451 h 626820"/>
                <a:gd name="connsiteX3" fmla="*/ 725049 w 725049"/>
                <a:gd name="connsiteY3" fmla="*/ 139140 h 626820"/>
                <a:gd name="connsiteX4" fmla="*/ 0 w 725049"/>
                <a:gd name="connsiteY4" fmla="*/ 0 h 6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49" h="626820">
                  <a:moveTo>
                    <a:pt x="0" y="0"/>
                  </a:moveTo>
                  <a:lnTo>
                    <a:pt x="227844" y="626820"/>
                  </a:lnTo>
                  <a:cubicBezTo>
                    <a:pt x="238639" y="569035"/>
                    <a:pt x="211426" y="408631"/>
                    <a:pt x="399386" y="238451"/>
                  </a:cubicBezTo>
                  <a:cubicBezTo>
                    <a:pt x="576551" y="145741"/>
                    <a:pt x="622179" y="157555"/>
                    <a:pt x="725049" y="139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74B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/>
                <a:ea typeface="+mn-ea"/>
                <a:cs typeface="+mn-cs"/>
              </a:endParaRPr>
            </a:p>
          </p:txBody>
        </p:sp>
        <p:sp>
          <p:nvSpPr>
            <p:cNvPr id="36" name="任意多边形: 形状 22">
              <a:extLst>
                <a:ext uri="{FF2B5EF4-FFF2-40B4-BE49-F238E27FC236}">
                  <a16:creationId xmlns:a16="http://schemas.microsoft.com/office/drawing/2014/main" id="{E361F774-4456-C641-90B3-FEB104C0CFFB}"/>
                </a:ext>
              </a:extLst>
            </p:cNvPr>
            <p:cNvSpPr/>
            <p:nvPr/>
          </p:nvSpPr>
          <p:spPr>
            <a:xfrm rot="16200000">
              <a:off x="1016835" y="5655292"/>
              <a:ext cx="500342" cy="508995"/>
            </a:xfrm>
            <a:custGeom>
              <a:avLst/>
              <a:gdLst>
                <a:gd name="connsiteX0" fmla="*/ 15240 w 647700"/>
                <a:gd name="connsiteY0" fmla="*/ 0 h 563880"/>
                <a:gd name="connsiteX1" fmla="*/ 0 w 647700"/>
                <a:gd name="connsiteY1" fmla="*/ 563880 h 563880"/>
                <a:gd name="connsiteX2" fmla="*/ 647700 w 647700"/>
                <a:gd name="connsiteY2" fmla="*/ 15240 h 563880"/>
                <a:gd name="connsiteX3" fmla="*/ 15240 w 647700"/>
                <a:gd name="connsiteY3" fmla="*/ 0 h 563880"/>
                <a:gd name="connsiteX0" fmla="*/ 0 w 632460"/>
                <a:gd name="connsiteY0" fmla="*/ 0 h 556260"/>
                <a:gd name="connsiteX1" fmla="*/ 114300 w 632460"/>
                <a:gd name="connsiteY1" fmla="*/ 556260 h 556260"/>
                <a:gd name="connsiteX2" fmla="*/ 632460 w 632460"/>
                <a:gd name="connsiteY2" fmla="*/ 15240 h 556260"/>
                <a:gd name="connsiteX3" fmla="*/ 0 w 632460"/>
                <a:gd name="connsiteY3" fmla="*/ 0 h 556260"/>
                <a:gd name="connsiteX0" fmla="*/ 0 w 556260"/>
                <a:gd name="connsiteY0" fmla="*/ 0 h 586740"/>
                <a:gd name="connsiteX1" fmla="*/ 38100 w 556260"/>
                <a:gd name="connsiteY1" fmla="*/ 586740 h 586740"/>
                <a:gd name="connsiteX2" fmla="*/ 556260 w 556260"/>
                <a:gd name="connsiteY2" fmla="*/ 45720 h 586740"/>
                <a:gd name="connsiteX3" fmla="*/ 0 w 556260"/>
                <a:gd name="connsiteY3" fmla="*/ 0 h 586740"/>
                <a:gd name="connsiteX0" fmla="*/ 0 w 533400"/>
                <a:gd name="connsiteY0" fmla="*/ 0 h 548640"/>
                <a:gd name="connsiteX1" fmla="*/ 15240 w 533400"/>
                <a:gd name="connsiteY1" fmla="*/ 548640 h 548640"/>
                <a:gd name="connsiteX2" fmla="*/ 533400 w 533400"/>
                <a:gd name="connsiteY2" fmla="*/ 7620 h 548640"/>
                <a:gd name="connsiteX3" fmla="*/ 0 w 53340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518160 w 518160"/>
                <a:gd name="connsiteY2" fmla="*/ 0 h 548640"/>
                <a:gd name="connsiteX3" fmla="*/ 0 w 51816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75260 w 518160"/>
                <a:gd name="connsiteY2" fmla="*/ 14478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98120 w 518160"/>
                <a:gd name="connsiteY2" fmla="*/ 16002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198120 w 502920"/>
                <a:gd name="connsiteY2" fmla="*/ 16002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495300"/>
                <a:gd name="connsiteY0" fmla="*/ 0 h 495300"/>
                <a:gd name="connsiteX1" fmla="*/ 7620 w 495300"/>
                <a:gd name="connsiteY1" fmla="*/ 495300 h 495300"/>
                <a:gd name="connsiteX2" fmla="*/ 198120 w 495300"/>
                <a:gd name="connsiteY2" fmla="*/ 83820 h 495300"/>
                <a:gd name="connsiteX3" fmla="*/ 495300 w 495300"/>
                <a:gd name="connsiteY3" fmla="*/ 0 h 495300"/>
                <a:gd name="connsiteX4" fmla="*/ 0 w 4953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8120 w 533400"/>
                <a:gd name="connsiteY2" fmla="*/ 8382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0500 w 533400"/>
                <a:gd name="connsiteY2" fmla="*/ 12954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533400">
                  <a:moveTo>
                    <a:pt x="0" y="0"/>
                  </a:moveTo>
                  <a:lnTo>
                    <a:pt x="36195" y="533400"/>
                  </a:lnTo>
                  <a:cubicBezTo>
                    <a:pt x="46990" y="475615"/>
                    <a:pt x="17780" y="311150"/>
                    <a:pt x="205740" y="140970"/>
                  </a:cubicBezTo>
                  <a:cubicBezTo>
                    <a:pt x="382905" y="48260"/>
                    <a:pt x="430530" y="64135"/>
                    <a:pt x="533400" y="457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74B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"/>
                <a:ea typeface="+mn-ea"/>
                <a:cs typeface="+mn-cs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6FEF6CA-826A-1C44-B5DE-C1E49B9A9A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408" y="2321279"/>
            <a:ext cx="2828409" cy="2332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1">
                <a:extLst>
                  <a:ext uri="{FF2B5EF4-FFF2-40B4-BE49-F238E27FC236}">
                    <a16:creationId xmlns:a16="http://schemas.microsoft.com/office/drawing/2014/main" id="{398602C1-2278-3C43-84E1-9DD6487B7923}"/>
                  </a:ext>
                </a:extLst>
              </p:cNvPr>
              <p:cNvSpPr txBox="1"/>
              <p:nvPr/>
            </p:nvSpPr>
            <p:spPr>
              <a:xfrm>
                <a:off x="4912497" y="2455969"/>
                <a:ext cx="399764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𝑾𝒆𝒊𝒈𝒉𝒕</m:t>
                    </m:r>
                    <m:r>
                      <a:rPr kumimoji="0" lang="en-US" altLang="zh-C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𝑮</m:t>
                        </m:r>
                      </m:e>
                      <m:sub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0" lang="en-US" altLang="zh-C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kumimoji="0" lang="en-US" altLang="zh-CN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kumimoji="0" lang="en-US" altLang="zh-CN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𝒔</m:t>
                                </m:r>
                              </m:sub>
                            </m:sSub>
                            <m:r>
                              <a:rPr kumimoji="0" lang="en-US" altLang="zh-C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0" lang="en-US" altLang="zh-CN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kumimoji="0" lang="en-US" altLang="zh-CN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kumimoji="0" lang="en-US" altLang="zh-C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e>
                        </m:nary>
                      </m:e>
                    </m:d>
                    <m:r>
                      <a:rPr kumimoji="0" lang="en-US" altLang="zh-CN" sz="20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×</m:t>
                    </m:r>
                  </m:oMath>
                </a14:m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nter"/>
                    <a:ea typeface="+mn-ea"/>
                    <a:cs typeface="+mn-cs"/>
                  </a:rPr>
                  <a:t>100 %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nter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文本框 1">
                <a:extLst>
                  <a:ext uri="{FF2B5EF4-FFF2-40B4-BE49-F238E27FC236}">
                    <a16:creationId xmlns:a16="http://schemas.microsoft.com/office/drawing/2014/main" id="{398602C1-2278-3C43-84E1-9DD6487B7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497" y="2455969"/>
                <a:ext cx="3997647" cy="307777"/>
              </a:xfrm>
              <a:prstGeom prst="rect">
                <a:avLst/>
              </a:prstGeom>
              <a:blipFill>
                <a:blip r:embed="rId6"/>
                <a:stretch>
                  <a:fillRect l="-3049" t="-178000" b="-25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3">
            <a:extLst>
              <a:ext uri="{FF2B5EF4-FFF2-40B4-BE49-F238E27FC236}">
                <a16:creationId xmlns:a16="http://schemas.microsoft.com/office/drawing/2014/main" id="{15A274C8-E0AB-9042-AFEA-872B04902508}"/>
              </a:ext>
            </a:extLst>
          </p:cNvPr>
          <p:cNvSpPr txBox="1"/>
          <p:nvPr/>
        </p:nvSpPr>
        <p:spPr>
          <a:xfrm>
            <a:off x="7767145" y="6396335"/>
            <a:ext cx="450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ras Demi ITC" panose="020B0805030504020804" pitchFamily="34" charset="0"/>
                <a:ea typeface="+mn-ea"/>
                <a:cs typeface="+mn-cs"/>
              </a:rPr>
              <a:t>Where V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ras Demi ITC" panose="020B0805030504020804" pitchFamily="34" charset="0"/>
                <a:ea typeface="+mn-ea"/>
                <a:cs typeface="+mn-cs"/>
              </a:rPr>
              <a:t>i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ras Demi ITC" panose="020B0805030504020804" pitchFamily="34" charset="0"/>
                <a:ea typeface="+mn-ea"/>
                <a:cs typeface="+mn-cs"/>
              </a:rPr>
              <a:t>stands for different smart-</a:t>
            </a:r>
            <a:r>
              <a:rPr kumimoji="0" lang="da-DK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ras Demi ITC" panose="020B0805030504020804" pitchFamily="34" charset="0"/>
                <a:ea typeface="+mn-ea"/>
                <a:cs typeface="+mn-cs"/>
              </a:rPr>
              <a:t> 𝛽  factors (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ras Demi ITC" panose="020B0805030504020804" pitchFamily="34" charset="0"/>
                <a:ea typeface="+mn-ea"/>
                <a:cs typeface="+mn-cs"/>
              </a:rPr>
              <a:t>ROE or PE, etc.),  f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ras Demi ITC" panose="020B0805030504020804" pitchFamily="34" charset="0"/>
                <a:ea typeface="+mn-ea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ras Demi ITC" panose="020B0805030504020804" pitchFamily="34" charset="0"/>
                <a:ea typeface="+mn-ea"/>
                <a:cs typeface="+mn-cs"/>
              </a:rPr>
              <a:t> is standardization process,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ras Demi ITC" panose="020B0805030504020804" pitchFamily="34" charset="0"/>
                <a:ea typeface="+mn-ea"/>
                <a:cs typeface="+mn-cs"/>
              </a:rPr>
              <a:t>G</a:t>
            </a:r>
            <a:r>
              <a:rPr kumimoji="0" lang="en-US" altLang="zh-CN" sz="1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ras Demi ITC" panose="020B0805030504020804" pitchFamily="34" charset="0"/>
                <a:ea typeface="+mn-ea"/>
                <a:cs typeface="+mn-cs"/>
              </a:rPr>
              <a:t>w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ras Demi ITC" panose="020B0805030504020804" pitchFamily="34" charset="0"/>
                <a:ea typeface="+mn-ea"/>
                <a:cs typeface="+mn-cs"/>
              </a:rPr>
              <a:t> is weighting process.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ras Demi ITC" panose="020B0805030504020804" pitchFamily="34" charset="0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7D0CA1-3779-1E48-8069-218234033449}"/>
              </a:ext>
            </a:extLst>
          </p:cNvPr>
          <p:cNvCxnSpPr/>
          <p:nvPr/>
        </p:nvCxnSpPr>
        <p:spPr>
          <a:xfrm>
            <a:off x="6600825" y="3122813"/>
            <a:ext cx="0" cy="367991"/>
          </a:xfrm>
          <a:prstGeom prst="straightConnector1">
            <a:avLst/>
          </a:prstGeom>
          <a:ln w="57150">
            <a:solidFill>
              <a:srgbClr val="274B88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8C6CCC2D-EF09-4B54-A690-BC8C12B60C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6917" y="3214490"/>
            <a:ext cx="2244560" cy="24284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7991806"/>
      </p:ext>
    </p:extLst>
  </p:cSld>
  <p:clrMapOvr>
    <a:masterClrMapping/>
  </p:clrMapOvr>
  <p:transition advTm="3499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ED61FD6-42FA-4283-A0A9-CB4C7E5F9694}"/>
              </a:ext>
            </a:extLst>
          </p:cNvPr>
          <p:cNvSpPr/>
          <p:nvPr/>
        </p:nvSpPr>
        <p:spPr>
          <a:xfrm>
            <a:off x="0" y="0"/>
            <a:ext cx="2867025" cy="6858000"/>
          </a:xfrm>
          <a:prstGeom prst="rect">
            <a:avLst/>
          </a:prstGeom>
          <a:solidFill>
            <a:srgbClr val="274B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46E7AFC-963D-4D65-867E-128B0FE89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88" y="728663"/>
            <a:ext cx="2672417" cy="5400675"/>
          </a:xfrm>
          <a:prstGeom prst="rect">
            <a:avLst/>
          </a:prstGeom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10776C85-ABCD-A140-9727-2657594865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3"/>
          <a:stretch/>
        </p:blipFill>
        <p:spPr>
          <a:xfrm>
            <a:off x="4806989" y="3668948"/>
            <a:ext cx="6172845" cy="2147888"/>
          </a:xfrm>
          <a:prstGeom prst="rect">
            <a:avLst/>
          </a:prstGeom>
        </p:spPr>
      </p:pic>
      <p:sp>
        <p:nvSpPr>
          <p:cNvPr id="20" name="ZoneTexte 3">
            <a:extLst>
              <a:ext uri="{FF2B5EF4-FFF2-40B4-BE49-F238E27FC236}">
                <a16:creationId xmlns:a16="http://schemas.microsoft.com/office/drawing/2014/main" id="{16717D7F-D713-4C35-9ED3-E218F7CC1EFA}"/>
              </a:ext>
            </a:extLst>
          </p:cNvPr>
          <p:cNvSpPr txBox="1"/>
          <p:nvPr/>
        </p:nvSpPr>
        <p:spPr>
          <a:xfrm>
            <a:off x="4727575" y="728663"/>
            <a:ext cx="6256149" cy="49244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3200" b="1" i="0" u="none" strike="noStrike" kern="1200" cap="none" spc="-10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Zig</a:t>
            </a:r>
            <a:r>
              <a:rPr kumimoji="0" lang="da-DK" sz="3200" b="1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da-DK" sz="3200" b="1" i="0" u="none" strike="noStrike" kern="1200" cap="none" spc="-10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Zag</a:t>
            </a:r>
            <a:r>
              <a:rPr kumimoji="0" lang="da-DK" sz="3200" b="1" i="0" u="none" strike="noStrike" kern="1200" cap="none" spc="-10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da-DK" sz="3200" b="1" i="0" u="none" strike="noStrike" kern="1200" cap="none" spc="-10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Function</a:t>
            </a:r>
            <a:endParaRPr kumimoji="0" lang="da-DK" sz="3200" b="1" i="0" u="none" strike="noStrike" kern="1200" cap="none" spc="-10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BFFF49C-9E2C-4082-BE26-BAAE83CE36B0}"/>
              </a:ext>
            </a:extLst>
          </p:cNvPr>
          <p:cNvGrpSpPr/>
          <p:nvPr/>
        </p:nvGrpSpPr>
        <p:grpSpPr>
          <a:xfrm>
            <a:off x="842604" y="590233"/>
            <a:ext cx="691875" cy="5569728"/>
            <a:chOff x="842604" y="590233"/>
            <a:chExt cx="691875" cy="5569728"/>
          </a:xfrm>
        </p:grpSpPr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A895ECC5-006C-4401-B086-D000B30701AA}"/>
                </a:ext>
              </a:extLst>
            </p:cNvPr>
            <p:cNvSpPr/>
            <p:nvPr/>
          </p:nvSpPr>
          <p:spPr>
            <a:xfrm>
              <a:off x="842604" y="590233"/>
              <a:ext cx="691875" cy="587972"/>
            </a:xfrm>
            <a:custGeom>
              <a:avLst/>
              <a:gdLst>
                <a:gd name="connsiteX0" fmla="*/ 15240 w 647700"/>
                <a:gd name="connsiteY0" fmla="*/ 0 h 563880"/>
                <a:gd name="connsiteX1" fmla="*/ 0 w 647700"/>
                <a:gd name="connsiteY1" fmla="*/ 563880 h 563880"/>
                <a:gd name="connsiteX2" fmla="*/ 647700 w 647700"/>
                <a:gd name="connsiteY2" fmla="*/ 15240 h 563880"/>
                <a:gd name="connsiteX3" fmla="*/ 15240 w 647700"/>
                <a:gd name="connsiteY3" fmla="*/ 0 h 563880"/>
                <a:gd name="connsiteX0" fmla="*/ 0 w 632460"/>
                <a:gd name="connsiteY0" fmla="*/ 0 h 556260"/>
                <a:gd name="connsiteX1" fmla="*/ 114300 w 632460"/>
                <a:gd name="connsiteY1" fmla="*/ 556260 h 556260"/>
                <a:gd name="connsiteX2" fmla="*/ 632460 w 632460"/>
                <a:gd name="connsiteY2" fmla="*/ 15240 h 556260"/>
                <a:gd name="connsiteX3" fmla="*/ 0 w 632460"/>
                <a:gd name="connsiteY3" fmla="*/ 0 h 556260"/>
                <a:gd name="connsiteX0" fmla="*/ 0 w 556260"/>
                <a:gd name="connsiteY0" fmla="*/ 0 h 586740"/>
                <a:gd name="connsiteX1" fmla="*/ 38100 w 556260"/>
                <a:gd name="connsiteY1" fmla="*/ 586740 h 586740"/>
                <a:gd name="connsiteX2" fmla="*/ 556260 w 556260"/>
                <a:gd name="connsiteY2" fmla="*/ 45720 h 586740"/>
                <a:gd name="connsiteX3" fmla="*/ 0 w 556260"/>
                <a:gd name="connsiteY3" fmla="*/ 0 h 586740"/>
                <a:gd name="connsiteX0" fmla="*/ 0 w 533400"/>
                <a:gd name="connsiteY0" fmla="*/ 0 h 548640"/>
                <a:gd name="connsiteX1" fmla="*/ 15240 w 533400"/>
                <a:gd name="connsiteY1" fmla="*/ 548640 h 548640"/>
                <a:gd name="connsiteX2" fmla="*/ 533400 w 533400"/>
                <a:gd name="connsiteY2" fmla="*/ 7620 h 548640"/>
                <a:gd name="connsiteX3" fmla="*/ 0 w 53340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518160 w 518160"/>
                <a:gd name="connsiteY2" fmla="*/ 0 h 548640"/>
                <a:gd name="connsiteX3" fmla="*/ 0 w 51816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75260 w 518160"/>
                <a:gd name="connsiteY2" fmla="*/ 14478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98120 w 518160"/>
                <a:gd name="connsiteY2" fmla="*/ 16002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198120 w 502920"/>
                <a:gd name="connsiteY2" fmla="*/ 16002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495300"/>
                <a:gd name="connsiteY0" fmla="*/ 0 h 495300"/>
                <a:gd name="connsiteX1" fmla="*/ 7620 w 495300"/>
                <a:gd name="connsiteY1" fmla="*/ 495300 h 495300"/>
                <a:gd name="connsiteX2" fmla="*/ 198120 w 495300"/>
                <a:gd name="connsiteY2" fmla="*/ 83820 h 495300"/>
                <a:gd name="connsiteX3" fmla="*/ 495300 w 495300"/>
                <a:gd name="connsiteY3" fmla="*/ 0 h 495300"/>
                <a:gd name="connsiteX4" fmla="*/ 0 w 4953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8120 w 533400"/>
                <a:gd name="connsiteY2" fmla="*/ 8382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0500 w 533400"/>
                <a:gd name="connsiteY2" fmla="*/ 12954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725049"/>
                <a:gd name="connsiteY0" fmla="*/ 0 h 626820"/>
                <a:gd name="connsiteX1" fmla="*/ 227844 w 725049"/>
                <a:gd name="connsiteY1" fmla="*/ 626820 h 626820"/>
                <a:gd name="connsiteX2" fmla="*/ 397389 w 725049"/>
                <a:gd name="connsiteY2" fmla="*/ 234390 h 626820"/>
                <a:gd name="connsiteX3" fmla="*/ 725049 w 725049"/>
                <a:gd name="connsiteY3" fmla="*/ 139140 h 626820"/>
                <a:gd name="connsiteX4" fmla="*/ 0 w 725049"/>
                <a:gd name="connsiteY4" fmla="*/ 0 h 626820"/>
                <a:gd name="connsiteX0" fmla="*/ 0 w 725049"/>
                <a:gd name="connsiteY0" fmla="*/ 0 h 626820"/>
                <a:gd name="connsiteX1" fmla="*/ 227844 w 725049"/>
                <a:gd name="connsiteY1" fmla="*/ 626820 h 626820"/>
                <a:gd name="connsiteX2" fmla="*/ 399386 w 725049"/>
                <a:gd name="connsiteY2" fmla="*/ 238451 h 626820"/>
                <a:gd name="connsiteX3" fmla="*/ 725049 w 725049"/>
                <a:gd name="connsiteY3" fmla="*/ 139140 h 626820"/>
                <a:gd name="connsiteX4" fmla="*/ 0 w 725049"/>
                <a:gd name="connsiteY4" fmla="*/ 0 h 6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49" h="626820">
                  <a:moveTo>
                    <a:pt x="0" y="0"/>
                  </a:moveTo>
                  <a:lnTo>
                    <a:pt x="227844" y="626820"/>
                  </a:lnTo>
                  <a:cubicBezTo>
                    <a:pt x="238639" y="569035"/>
                    <a:pt x="211426" y="408631"/>
                    <a:pt x="399386" y="238451"/>
                  </a:cubicBezTo>
                  <a:cubicBezTo>
                    <a:pt x="576551" y="145741"/>
                    <a:pt x="622179" y="157555"/>
                    <a:pt x="725049" y="139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74B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844EB20E-B2C8-4305-93E2-F8CFCAFFAB43}"/>
                </a:ext>
              </a:extLst>
            </p:cNvPr>
            <p:cNvSpPr/>
            <p:nvPr/>
          </p:nvSpPr>
          <p:spPr>
            <a:xfrm rot="16200000">
              <a:off x="1016835" y="5655292"/>
              <a:ext cx="500342" cy="508995"/>
            </a:xfrm>
            <a:custGeom>
              <a:avLst/>
              <a:gdLst>
                <a:gd name="connsiteX0" fmla="*/ 15240 w 647700"/>
                <a:gd name="connsiteY0" fmla="*/ 0 h 563880"/>
                <a:gd name="connsiteX1" fmla="*/ 0 w 647700"/>
                <a:gd name="connsiteY1" fmla="*/ 563880 h 563880"/>
                <a:gd name="connsiteX2" fmla="*/ 647700 w 647700"/>
                <a:gd name="connsiteY2" fmla="*/ 15240 h 563880"/>
                <a:gd name="connsiteX3" fmla="*/ 15240 w 647700"/>
                <a:gd name="connsiteY3" fmla="*/ 0 h 563880"/>
                <a:gd name="connsiteX0" fmla="*/ 0 w 632460"/>
                <a:gd name="connsiteY0" fmla="*/ 0 h 556260"/>
                <a:gd name="connsiteX1" fmla="*/ 114300 w 632460"/>
                <a:gd name="connsiteY1" fmla="*/ 556260 h 556260"/>
                <a:gd name="connsiteX2" fmla="*/ 632460 w 632460"/>
                <a:gd name="connsiteY2" fmla="*/ 15240 h 556260"/>
                <a:gd name="connsiteX3" fmla="*/ 0 w 632460"/>
                <a:gd name="connsiteY3" fmla="*/ 0 h 556260"/>
                <a:gd name="connsiteX0" fmla="*/ 0 w 556260"/>
                <a:gd name="connsiteY0" fmla="*/ 0 h 586740"/>
                <a:gd name="connsiteX1" fmla="*/ 38100 w 556260"/>
                <a:gd name="connsiteY1" fmla="*/ 586740 h 586740"/>
                <a:gd name="connsiteX2" fmla="*/ 556260 w 556260"/>
                <a:gd name="connsiteY2" fmla="*/ 45720 h 586740"/>
                <a:gd name="connsiteX3" fmla="*/ 0 w 556260"/>
                <a:gd name="connsiteY3" fmla="*/ 0 h 586740"/>
                <a:gd name="connsiteX0" fmla="*/ 0 w 533400"/>
                <a:gd name="connsiteY0" fmla="*/ 0 h 548640"/>
                <a:gd name="connsiteX1" fmla="*/ 15240 w 533400"/>
                <a:gd name="connsiteY1" fmla="*/ 548640 h 548640"/>
                <a:gd name="connsiteX2" fmla="*/ 533400 w 533400"/>
                <a:gd name="connsiteY2" fmla="*/ 7620 h 548640"/>
                <a:gd name="connsiteX3" fmla="*/ 0 w 53340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518160 w 518160"/>
                <a:gd name="connsiteY2" fmla="*/ 0 h 548640"/>
                <a:gd name="connsiteX3" fmla="*/ 0 w 518160"/>
                <a:gd name="connsiteY3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52400 w 518160"/>
                <a:gd name="connsiteY2" fmla="*/ 9144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75260 w 518160"/>
                <a:gd name="connsiteY2" fmla="*/ 14478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18160"/>
                <a:gd name="connsiteY0" fmla="*/ 0 h 548640"/>
                <a:gd name="connsiteX1" fmla="*/ 15240 w 518160"/>
                <a:gd name="connsiteY1" fmla="*/ 548640 h 548640"/>
                <a:gd name="connsiteX2" fmla="*/ 198120 w 518160"/>
                <a:gd name="connsiteY2" fmla="*/ 160020 h 548640"/>
                <a:gd name="connsiteX3" fmla="*/ 518160 w 518160"/>
                <a:gd name="connsiteY3" fmla="*/ 0 h 548640"/>
                <a:gd name="connsiteX4" fmla="*/ 0 w 51816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198120 w 502920"/>
                <a:gd name="connsiteY2" fmla="*/ 16002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502920"/>
                <a:gd name="connsiteY0" fmla="*/ 0 h 548640"/>
                <a:gd name="connsiteX1" fmla="*/ 15240 w 502920"/>
                <a:gd name="connsiteY1" fmla="*/ 548640 h 548640"/>
                <a:gd name="connsiteX2" fmla="*/ 205740 w 502920"/>
                <a:gd name="connsiteY2" fmla="*/ 137160 h 548640"/>
                <a:gd name="connsiteX3" fmla="*/ 502920 w 502920"/>
                <a:gd name="connsiteY3" fmla="*/ 53340 h 548640"/>
                <a:gd name="connsiteX4" fmla="*/ 0 w 502920"/>
                <a:gd name="connsiteY4" fmla="*/ 0 h 548640"/>
                <a:gd name="connsiteX0" fmla="*/ 0 w 495300"/>
                <a:gd name="connsiteY0" fmla="*/ 0 h 495300"/>
                <a:gd name="connsiteX1" fmla="*/ 7620 w 495300"/>
                <a:gd name="connsiteY1" fmla="*/ 495300 h 495300"/>
                <a:gd name="connsiteX2" fmla="*/ 198120 w 495300"/>
                <a:gd name="connsiteY2" fmla="*/ 83820 h 495300"/>
                <a:gd name="connsiteX3" fmla="*/ 495300 w 495300"/>
                <a:gd name="connsiteY3" fmla="*/ 0 h 495300"/>
                <a:gd name="connsiteX4" fmla="*/ 0 w 4953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8120 w 533400"/>
                <a:gd name="connsiteY2" fmla="*/ 8382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495300"/>
                <a:gd name="connsiteX1" fmla="*/ 7620 w 533400"/>
                <a:gd name="connsiteY1" fmla="*/ 495300 h 495300"/>
                <a:gd name="connsiteX2" fmla="*/ 190500 w 533400"/>
                <a:gd name="connsiteY2" fmla="*/ 129540 h 495300"/>
                <a:gd name="connsiteX3" fmla="*/ 533400 w 533400"/>
                <a:gd name="connsiteY3" fmla="*/ 45720 h 495300"/>
                <a:gd name="connsiteX4" fmla="*/ 0 w 533400"/>
                <a:gd name="connsiteY4" fmla="*/ 0 h 4953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190500 w 533400"/>
                <a:gd name="connsiteY2" fmla="*/ 12954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22885 w 533400"/>
                <a:gd name="connsiteY2" fmla="*/ 123825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  <a:gd name="connsiteX0" fmla="*/ 0 w 533400"/>
                <a:gd name="connsiteY0" fmla="*/ 0 h 533400"/>
                <a:gd name="connsiteX1" fmla="*/ 36195 w 533400"/>
                <a:gd name="connsiteY1" fmla="*/ 533400 h 533400"/>
                <a:gd name="connsiteX2" fmla="*/ 205740 w 533400"/>
                <a:gd name="connsiteY2" fmla="*/ 140970 h 533400"/>
                <a:gd name="connsiteX3" fmla="*/ 533400 w 533400"/>
                <a:gd name="connsiteY3" fmla="*/ 45720 h 533400"/>
                <a:gd name="connsiteX4" fmla="*/ 0 w 533400"/>
                <a:gd name="connsiteY4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533400">
                  <a:moveTo>
                    <a:pt x="0" y="0"/>
                  </a:moveTo>
                  <a:lnTo>
                    <a:pt x="36195" y="533400"/>
                  </a:lnTo>
                  <a:cubicBezTo>
                    <a:pt x="46990" y="475615"/>
                    <a:pt x="17780" y="311150"/>
                    <a:pt x="205740" y="140970"/>
                  </a:cubicBezTo>
                  <a:cubicBezTo>
                    <a:pt x="382905" y="48260"/>
                    <a:pt x="430530" y="64135"/>
                    <a:pt x="533400" y="457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74B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24A622-B1E2-B54D-B421-21F739C586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70"/>
          <a:stretch/>
        </p:blipFill>
        <p:spPr bwMode="auto">
          <a:xfrm>
            <a:off x="4694331" y="1564452"/>
            <a:ext cx="3137627" cy="73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E795E8-59A2-7D4F-8043-F3747D3D6B34}"/>
              </a:ext>
            </a:extLst>
          </p:cNvPr>
          <p:cNvSpPr txBox="1"/>
          <p:nvPr/>
        </p:nvSpPr>
        <p:spPr>
          <a:xfrm>
            <a:off x="4485507" y="2502264"/>
            <a:ext cx="6692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>
                <a:solidFill>
                  <a:srgbClr val="000000"/>
                </a:solidFill>
                <a:latin typeface="Eras Demi ITC" panose="020B0805030504020804" pitchFamily="34" charset="0"/>
              </a:rPr>
              <a:t>Suiscorn</a:t>
            </a:r>
            <a:r>
              <a:rPr lang="en-GB" sz="1600" dirty="0">
                <a:solidFill>
                  <a:srgbClr val="000000"/>
                </a:solidFill>
                <a:latin typeface="Eras Demi ITC" panose="020B0805030504020804" pitchFamily="34" charset="0"/>
              </a:rPr>
              <a:t> gives the investment suggestion of the stock at the right time</a:t>
            </a:r>
            <a:endParaRPr lang="en-CH" sz="1600" dirty="0">
              <a:solidFill>
                <a:srgbClr val="000000"/>
              </a:solidFill>
              <a:latin typeface="Eras Demi ITC" panose="020B08050305040208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86516-4F9B-2042-8702-4099D30E2E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3132" y="1440471"/>
            <a:ext cx="3465466" cy="75917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CD12205-39B7-A34E-846C-CCDF0943AE7D}"/>
              </a:ext>
            </a:extLst>
          </p:cNvPr>
          <p:cNvSpPr/>
          <p:nvPr/>
        </p:nvSpPr>
        <p:spPr>
          <a:xfrm>
            <a:off x="9162478" y="3535306"/>
            <a:ext cx="485547" cy="29271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10" name="Line Callout 2 9">
            <a:extLst>
              <a:ext uri="{FF2B5EF4-FFF2-40B4-BE49-F238E27FC236}">
                <a16:creationId xmlns:a16="http://schemas.microsoft.com/office/drawing/2014/main" id="{68076509-1B45-8E4F-8BF4-137E44E8AF60}"/>
              </a:ext>
            </a:extLst>
          </p:cNvPr>
          <p:cNvSpPr/>
          <p:nvPr/>
        </p:nvSpPr>
        <p:spPr>
          <a:xfrm>
            <a:off x="6913755" y="2957818"/>
            <a:ext cx="1778677" cy="471182"/>
          </a:xfrm>
          <a:prstGeom prst="borderCallout2">
            <a:avLst>
              <a:gd name="adj1" fmla="val 63538"/>
              <a:gd name="adj2" fmla="val 101882"/>
              <a:gd name="adj3" fmla="val 77841"/>
              <a:gd name="adj4" fmla="val 108685"/>
              <a:gd name="adj5" fmla="val 119512"/>
              <a:gd name="adj6" fmla="val 125947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0000"/>
                </a:solidFill>
                <a:latin typeface="Eras Demi ITC" panose="020B0805030504020804" pitchFamily="34" charset="0"/>
              </a:rPr>
              <a:t>Risk Warning Point</a:t>
            </a:r>
            <a:r>
              <a:rPr lang="zh-CN" altLang="en-US" sz="1400" dirty="0">
                <a:solidFill>
                  <a:srgbClr val="000000"/>
                </a:solidFill>
                <a:latin typeface="Eras Demi ITC" panose="020B0805030504020804" pitchFamily="34" charset="0"/>
              </a:rPr>
              <a:t> </a:t>
            </a:r>
            <a:endParaRPr lang="en-CH" sz="1400" dirty="0">
              <a:solidFill>
                <a:srgbClr val="000000"/>
              </a:solidFill>
              <a:latin typeface="Eras Demi ITC" panose="020B08050305040208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0B969D7-35E7-ED4D-9850-5849CBB60E12}"/>
              </a:ext>
            </a:extLst>
          </p:cNvPr>
          <p:cNvSpPr/>
          <p:nvPr/>
        </p:nvSpPr>
        <p:spPr>
          <a:xfrm>
            <a:off x="8078539" y="4742892"/>
            <a:ext cx="442735" cy="2835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11" name="Line Callout 2 10">
            <a:extLst>
              <a:ext uri="{FF2B5EF4-FFF2-40B4-BE49-F238E27FC236}">
                <a16:creationId xmlns:a16="http://schemas.microsoft.com/office/drawing/2014/main" id="{4FC74E2E-5BAF-D142-8246-D8B2F02C5D67}"/>
              </a:ext>
            </a:extLst>
          </p:cNvPr>
          <p:cNvSpPr/>
          <p:nvPr/>
        </p:nvSpPr>
        <p:spPr>
          <a:xfrm>
            <a:off x="7285123" y="5827453"/>
            <a:ext cx="2001590" cy="553283"/>
          </a:xfrm>
          <a:prstGeom prst="borderCallout2">
            <a:avLst>
              <a:gd name="adj1" fmla="val -14304"/>
              <a:gd name="adj2" fmla="val 41567"/>
              <a:gd name="adj3" fmla="val -47648"/>
              <a:gd name="adj4" fmla="val 44274"/>
              <a:gd name="adj5" fmla="val -126737"/>
              <a:gd name="adj6" fmla="val 5161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>
                <a:solidFill>
                  <a:srgbClr val="000000"/>
                </a:solidFill>
                <a:latin typeface="Eras Demi ITC" panose="020B0805030504020804" pitchFamily="34" charset="0"/>
              </a:rPr>
              <a:t>Recommended Buying Points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2A1C58-6AE0-0D49-8DF8-F1F8B4BBE9EE}"/>
              </a:ext>
            </a:extLst>
          </p:cNvPr>
          <p:cNvSpPr/>
          <p:nvPr/>
        </p:nvSpPr>
        <p:spPr>
          <a:xfrm>
            <a:off x="5644045" y="5339484"/>
            <a:ext cx="557367" cy="3022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ln>
                <a:solidFill>
                  <a:srgbClr val="00B050"/>
                </a:solidFill>
              </a:ln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E29231-19DD-1244-8920-199691E4FE02}"/>
              </a:ext>
            </a:extLst>
          </p:cNvPr>
          <p:cNvCxnSpPr>
            <a:cxnSpLocks/>
          </p:cNvCxnSpPr>
          <p:nvPr/>
        </p:nvCxnSpPr>
        <p:spPr>
          <a:xfrm>
            <a:off x="6286835" y="5659617"/>
            <a:ext cx="790529" cy="3022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9487FB1-3CAC-A84E-93BC-86DD22C95B43}"/>
              </a:ext>
            </a:extLst>
          </p:cNvPr>
          <p:cNvSpPr/>
          <p:nvPr/>
        </p:nvSpPr>
        <p:spPr>
          <a:xfrm>
            <a:off x="7985942" y="4448683"/>
            <a:ext cx="442735" cy="28359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ln>
                <a:solidFill>
                  <a:srgbClr val="00B050"/>
                </a:solidFill>
              </a:ln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6D5FBF-2A0A-5A4A-A3A7-DE8AC9569A98}"/>
              </a:ext>
            </a:extLst>
          </p:cNvPr>
          <p:cNvCxnSpPr>
            <a:cxnSpLocks/>
          </p:cNvCxnSpPr>
          <p:nvPr/>
        </p:nvCxnSpPr>
        <p:spPr>
          <a:xfrm>
            <a:off x="7592992" y="3521844"/>
            <a:ext cx="485547" cy="88877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4044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"/>
</p:tagLst>
</file>

<file path=ppt/theme/theme1.xml><?xml version="1.0" encoding="utf-8"?>
<a:theme xmlns:a="http://schemas.openxmlformats.org/drawingml/2006/main" name="WHITE">
  <a:themeElements>
    <a:clrScheme name="Custom 105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4336F4"/>
      </a:accent1>
      <a:accent2>
        <a:srgbClr val="4336F4"/>
      </a:accent2>
      <a:accent3>
        <a:srgbClr val="4336F4"/>
      </a:accent3>
      <a:accent4>
        <a:srgbClr val="4336F4"/>
      </a:accent4>
      <a:accent5>
        <a:srgbClr val="4336F4"/>
      </a:accent5>
      <a:accent6>
        <a:srgbClr val="4336F4"/>
      </a:accent6>
      <a:hlink>
        <a:srgbClr val="4336F4"/>
      </a:hlink>
      <a:folHlink>
        <a:srgbClr val="4336F4"/>
      </a:folHlink>
    </a:clrScheme>
    <a:fontScheme name="Custom 7">
      <a:majorFont>
        <a:latin typeface="Inter Semi Bold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9007</TotalTime>
  <Words>397</Words>
  <Application>Microsoft Office PowerPoint</Application>
  <PresentationFormat>宽屏</PresentationFormat>
  <Paragraphs>104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Inter</vt:lpstr>
      <vt:lpstr>Arial</vt:lpstr>
      <vt:lpstr>Arial Black</vt:lpstr>
      <vt:lpstr>Calibri</vt:lpstr>
      <vt:lpstr>Cambria Math</vt:lpstr>
      <vt:lpstr>Eras Demi ITC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Slidor - Selfone</dc:title>
  <dc:creator>Slidor</dc:creator>
  <cp:keywords>selfone</cp:keywords>
  <cp:lastModifiedBy>Jin Tonghui</cp:lastModifiedBy>
  <cp:revision>643</cp:revision>
  <dcterms:created xsi:type="dcterms:W3CDTF">2019-03-28T09:08:51Z</dcterms:created>
  <dcterms:modified xsi:type="dcterms:W3CDTF">2020-10-29T13:47:57Z</dcterms:modified>
</cp:coreProperties>
</file>