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3" r:id="rId17"/>
    <p:sldId id="271" r:id="rId18"/>
    <p:sldId id="272" r:id="rId19"/>
    <p:sldId id="275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8D1C9-46F7-4EC7-A3CC-6D75920AA7F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5A96-4EDC-42D1-8A9C-B9B76D21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6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4ED1B-DD25-41D0-999C-15E4BA90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8A1CC-F772-4341-9A42-E30F5E42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176F3-99CE-43D7-913A-2E404DE5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47546-EB63-4DEE-82CA-9D618278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CE613-3456-4A2C-8B59-CFC83C4F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922FA-46E4-4909-9729-F1B30A7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9BEE8-45D5-42C9-A118-8CE35300B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DA408-C31B-482C-A39B-44F47BA0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D6560-AFBF-477E-8C2C-0DFAC402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9146E-34B6-4FF8-BF1C-B058040A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497D48-125B-44BD-8351-7AA48DBE5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8FC5B-82B9-4A63-A97B-9A7F02ED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C1F77-39AB-45AB-ABA8-AFB1BAB6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C2069-5D45-425D-A994-FB4B04D5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53B6E-0A64-4207-974B-3248ADC7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A7EF-9C85-4C80-B07D-9DA3B69C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428E6-D56C-4245-A627-BF40EEA2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4BBE-5D1D-401A-97AF-CD02487C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2A393-A28D-43CC-8DDB-8C76F62B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9A13D-B771-432B-810D-44EBDE9C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7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68C70-0C8C-499A-BACF-8F4DB160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B401C-87BD-4782-B21E-6E81DAC4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1C55A-E9F4-4F38-B31A-C64B50E5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93CA6-F675-42E3-8C2C-4C462AE1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B14F2-D39E-4010-B9BD-2E45604D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485B-6A1B-4A24-A409-53D536E4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2523F-D25D-47D7-B9FF-5B909F32E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B526B-8609-4722-AA9B-CC284FD74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157D2-65BC-4B4F-A02F-014DD4C6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1E655-C514-422E-9348-1387B587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92998-2DFB-45FC-9049-CF1DE1BC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67020-B645-4305-89F1-A9409BF5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3F153-1C33-4CBC-BC6D-3809D934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3B740-6504-46A4-BA73-642883869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D8F8D-F18B-44FC-A457-3B0510DB4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E17F03-8D1B-4585-B64D-6C1BB3FE9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117C7-1024-492C-9754-AD43F2DA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B6B607-AF4C-4194-8F25-52A82865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32C349-EBBC-43CB-AFE4-59EC5CA4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8B9D6-3681-4535-BF6E-C5E83709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78006A-0DC8-45B1-AD22-1229A8AD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25621-1058-448A-9044-601C9403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10778-F65D-4D8B-829A-ADDE0FCF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553CA3-F81C-4220-9B48-392C94A1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5B6CA0-C1AD-4E98-8F9B-CDE010BA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92317D-AF3A-45B7-9E76-B0E412AF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F54D5-B25A-4133-85B4-79B1257D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0956C-97A8-48D4-BCDD-988F2286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E9DFDF-99C8-4576-966F-9A225C92B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64562-BC6A-4B20-A38D-15476E9A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6CDEB-8A9B-4FBA-B139-854B16E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161C4-EF3C-424C-88FB-A6913401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FC5C8-59C1-4788-B4CA-559CC25B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665FD0-70C7-46D9-B451-AB513DBD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6E0B1-1A2D-496B-842C-712A6F8A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F8B99-BAF6-43F7-94BD-7C6AF29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E82C5-18E6-4D3F-8FFB-40AA8BEF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9F6BA-FF61-4EDA-B7AC-2BF45B2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1AA63C-B600-409E-88AF-B8A5AE1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5E46C6-1777-4C6D-A4D6-FDD31817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098CC-BA10-475D-BF00-BFDE1395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1654-4FB9-47CC-A9D0-CD4F8E7D1DB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B507B-A364-4330-85D4-DFB81EBBD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B7673-A289-4322-A5E0-66AC25C65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8317-906D-4B5E-A1E6-17D0E5FF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Iceberg underwater">
            <a:extLst>
              <a:ext uri="{FF2B5EF4-FFF2-40B4-BE49-F238E27FC236}">
                <a16:creationId xmlns:a16="http://schemas.microsoft.com/office/drawing/2014/main" id="{D96DA184-B6A3-4DE3-B453-FB889C134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806" b="379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3118AA3-AC62-4EBE-9F3E-F18C64837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Prediction of Survival on the Titanic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52683B-ECA0-457B-BCF0-DF7BEE8E3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Chenghao Wang, 12.01.2021</a:t>
            </a:r>
          </a:p>
        </p:txBody>
      </p:sp>
    </p:spTree>
    <p:extLst>
      <p:ext uri="{BB962C8B-B14F-4D97-AF65-F5344CB8AC3E}">
        <p14:creationId xmlns:p14="http://schemas.microsoft.com/office/powerpoint/2010/main" val="261109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AF5B9-48E3-4C80-9D20-3C5E8DA2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3D89D8-AB03-4EC6-865E-ACC408A90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696" y="1881521"/>
            <a:ext cx="6666667" cy="41142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840A9B-C2A1-4A58-AE61-0114BFEE302E}"/>
              </a:ext>
            </a:extLst>
          </p:cNvPr>
          <p:cNvSpPr txBox="1"/>
          <p:nvPr/>
        </p:nvSpPr>
        <p:spPr>
          <a:xfrm>
            <a:off x="8718115" y="1950414"/>
            <a:ext cx="2736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size= Number of siblings / spouses aboard the Titanic</a:t>
            </a:r>
          </a:p>
          <a:p>
            <a:r>
              <a:rPr lang="en-US" dirty="0"/>
              <a:t>+ Number of parents / children aboard the Titanic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0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8062A-CBB1-4CEC-A327-A05426F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ABBC3D-B8F7-4729-A63F-5230CB24E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29" y="145731"/>
            <a:ext cx="5316621" cy="3281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07A57B-14EC-4EA7-9439-A512FA7C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90" y="3275394"/>
            <a:ext cx="5154460" cy="31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C0790-5097-4A59-B551-56833940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4A595B-E732-44B5-A2E7-F5E32F50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0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24468-AFD6-4210-B134-7029EF61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7926B1-C732-42D7-85CE-032B5C36D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294" y="0"/>
            <a:ext cx="5116206" cy="31574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ABCDC6-5F85-415F-ABCE-7635E0A5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3" y="3288082"/>
            <a:ext cx="5116207" cy="31574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EFF8FB-74AE-41A5-A128-BDB20C22A5D8}"/>
              </a:ext>
            </a:extLst>
          </p:cNvPr>
          <p:cNvSpPr txBox="1"/>
          <p:nvPr/>
        </p:nvSpPr>
        <p:spPr>
          <a:xfrm>
            <a:off x="6933156" y="2148214"/>
            <a:ext cx="323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Fare mean=Fare/(family size + 1)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6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6BE10F-3269-451B-B74B-5CD937716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E28B05-B135-44A9-82B0-3811BD1F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" y="365125"/>
            <a:ext cx="1000125" cy="6134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386E5D-E74E-4DAC-B0DD-D8F7D3B97210}"/>
              </a:ext>
            </a:extLst>
          </p:cNvPr>
          <p:cNvSpPr txBox="1"/>
          <p:nvPr/>
        </p:nvSpPr>
        <p:spPr>
          <a:xfrm>
            <a:off x="3381306" y="657842"/>
            <a:ext cx="383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Cabin -&gt; Deck by extracting the letter from Cabin</a:t>
            </a:r>
          </a:p>
        </p:txBody>
      </p:sp>
    </p:spTree>
    <p:extLst>
      <p:ext uri="{BB962C8B-B14F-4D97-AF65-F5344CB8AC3E}">
        <p14:creationId xmlns:p14="http://schemas.microsoft.com/office/powerpoint/2010/main" val="378696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C8820-B4EE-4DF6-8DED-7CBE51CE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3517A5-C15A-44A6-B067-4B1B06C54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CEACD0-E66B-466B-96B3-1C55D116CDD0}"/>
              </a:ext>
            </a:extLst>
          </p:cNvPr>
          <p:cNvSpPr txBox="1"/>
          <p:nvPr/>
        </p:nvSpPr>
        <p:spPr>
          <a:xfrm>
            <a:off x="5568507" y="926325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Extracting Title from Name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704E392-5488-4150-94D7-FB90537D6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E2F1269-39D2-4BB5-9898-CFAA52B77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99FE7F-2904-49C5-BB03-5DFAD818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95" y="1676657"/>
            <a:ext cx="6666667" cy="4114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6E37A6-E0B2-4121-9432-BBD3C803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6" y="53175"/>
            <a:ext cx="4855829" cy="64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4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644D4-FAF4-44DC-AE75-252790A1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15827" cy="486645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values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EA5EE3-4D3C-43E7-BB6B-1958A6F6E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05" y="1662315"/>
            <a:ext cx="5623510" cy="34705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22F71B-0B6C-4148-9C53-CBD6E50F8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2314"/>
            <a:ext cx="5623510" cy="34705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431A49-A24C-44B7-88D8-3BD01F9C57D5}"/>
              </a:ext>
            </a:extLst>
          </p:cNvPr>
          <p:cNvSpPr txBox="1"/>
          <p:nvPr/>
        </p:nvSpPr>
        <p:spPr>
          <a:xfrm>
            <a:off x="1089764" y="5799551"/>
            <a:ext cx="653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Impute missing values by median (age, fare) or mode (Embarked)</a:t>
            </a:r>
          </a:p>
        </p:txBody>
      </p:sp>
    </p:spTree>
    <p:extLst>
      <p:ext uri="{BB962C8B-B14F-4D97-AF65-F5344CB8AC3E}">
        <p14:creationId xmlns:p14="http://schemas.microsoft.com/office/powerpoint/2010/main" val="307046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A6769-ACD3-4539-9AE6-CE04FEAD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Testing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FCBE8-0E98-49C0-AA79-30BC972D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Features: </a:t>
            </a:r>
            <a:r>
              <a:rPr lang="en-US" dirty="0"/>
              <a:t>"Pclass","Sex","Age","SibSp","Parch","Fare","Embarked","family_size","Fare_mean","missing“</a:t>
            </a:r>
          </a:p>
          <a:p>
            <a:r>
              <a:rPr lang="en-US" dirty="0"/>
              <a:t>Score: </a:t>
            </a:r>
          </a:p>
          <a:p>
            <a:pPr marL="0" indent="0">
              <a:buNone/>
            </a:pPr>
            <a:r>
              <a:rPr lang="en-US" dirty="0"/>
              <a:t>   Classification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9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BE4C9-92F3-4945-ABA3-6ED43DCB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E8B34D-0A23-43C8-AB2C-47908D77A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807008"/>
              </p:ext>
            </p:extLst>
          </p:nvPr>
        </p:nvGraphicFramePr>
        <p:xfrm>
          <a:off x="838203" y="2395559"/>
          <a:ext cx="105155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0376446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062075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1152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0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0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82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79C1-EB83-4E3C-A534-0C8C6DE7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66BD4-F26D-41E0-8B38-5DFCA379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  <a:p>
            <a:r>
              <a:rPr lang="en-US" sz="2800" b="1" dirty="0"/>
              <a:t>Data visualization &amp; feature engineering</a:t>
            </a:r>
          </a:p>
          <a:p>
            <a:r>
              <a:rPr lang="en-US" sz="2800" b="1" dirty="0"/>
              <a:t>Model training &amp;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D9DC3-10A1-4530-B1C1-7D2A55CE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logistic regression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6D072C3-4AF8-4E32-A5D2-68832A98A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843315"/>
              </p:ext>
            </p:extLst>
          </p:nvPr>
        </p:nvGraphicFramePr>
        <p:xfrm>
          <a:off x="639271" y="5380979"/>
          <a:ext cx="60559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660">
                  <a:extLst>
                    <a:ext uri="{9D8B030D-6E8A-4147-A177-3AD203B41FA5}">
                      <a16:colId xmlns:a16="http://schemas.microsoft.com/office/drawing/2014/main" val="3037644626"/>
                    </a:ext>
                  </a:extLst>
                </a:gridCol>
                <a:gridCol w="2018660">
                  <a:extLst>
                    <a:ext uri="{9D8B030D-6E8A-4147-A177-3AD203B41FA5}">
                      <a16:colId xmlns:a16="http://schemas.microsoft.com/office/drawing/2014/main" val="1006207587"/>
                    </a:ext>
                  </a:extLst>
                </a:gridCol>
                <a:gridCol w="2018660">
                  <a:extLst>
                    <a:ext uri="{9D8B030D-6E8A-4147-A177-3AD203B41FA5}">
                      <a16:colId xmlns:a16="http://schemas.microsoft.com/office/drawing/2014/main" val="371152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0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Regularized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00818"/>
                  </a:ext>
                </a:extLst>
              </a:tr>
            </a:tbl>
          </a:graphicData>
        </a:graphic>
      </p:graphicFrame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757FB17-E614-4CC6-97F1-685B54F37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384" y="1428224"/>
            <a:ext cx="6128725" cy="37822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4475C8-9AC5-44D6-9521-A7D43990A25B}"/>
              </a:ext>
            </a:extLst>
          </p:cNvPr>
          <p:cNvSpPr txBox="1"/>
          <p:nvPr/>
        </p:nvSpPr>
        <p:spPr>
          <a:xfrm>
            <a:off x="1396652" y="2624203"/>
            <a:ext cx="334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most regularized model such that error is within one standard error of the minimum.</a:t>
            </a:r>
          </a:p>
        </p:txBody>
      </p:sp>
    </p:spTree>
    <p:extLst>
      <p:ext uri="{BB962C8B-B14F-4D97-AF65-F5344CB8AC3E}">
        <p14:creationId xmlns:p14="http://schemas.microsoft.com/office/powerpoint/2010/main" val="428447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49C8E-8CC9-4C9E-98B8-EC0308A1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B52F-AC23-4B1E-B37A-A6C29DA5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trees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131324-5B74-43B7-B58E-D461B8F6A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535917"/>
              </p:ext>
            </p:extLst>
          </p:nvPr>
        </p:nvGraphicFramePr>
        <p:xfrm>
          <a:off x="1534882" y="3552179"/>
          <a:ext cx="6055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660">
                  <a:extLst>
                    <a:ext uri="{9D8B030D-6E8A-4147-A177-3AD203B41FA5}">
                      <a16:colId xmlns:a16="http://schemas.microsoft.com/office/drawing/2014/main" val="3037644626"/>
                    </a:ext>
                  </a:extLst>
                </a:gridCol>
                <a:gridCol w="2018660">
                  <a:extLst>
                    <a:ext uri="{9D8B030D-6E8A-4147-A177-3AD203B41FA5}">
                      <a16:colId xmlns:a16="http://schemas.microsoft.com/office/drawing/2014/main" val="1006207587"/>
                    </a:ext>
                  </a:extLst>
                </a:gridCol>
                <a:gridCol w="2018660">
                  <a:extLst>
                    <a:ext uri="{9D8B030D-6E8A-4147-A177-3AD203B41FA5}">
                      <a16:colId xmlns:a16="http://schemas.microsoft.com/office/drawing/2014/main" val="371152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0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0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1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5EE70-E5C5-4521-93DF-4D58431C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910" y="3014380"/>
            <a:ext cx="10515600" cy="1325563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Good luck with the finals!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83A5C-6E9E-4AAF-9E09-DA36D794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ED0EC-3B42-45E0-8FC3-980AFE22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665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April 15, 1912, the Titanic sank in the North Atlantic Ocean due to colliding with an iceberg. Out of 2,224 passengers and crew, 1,502 were dead. </a:t>
            </a:r>
          </a:p>
          <a:p>
            <a:r>
              <a:rPr lang="en-US" dirty="0"/>
              <a:t>The dataset contains the information of 891 passengers as well as their survival status.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C7696A-B111-4B39-9618-2B20700E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28" y="822301"/>
            <a:ext cx="6839368" cy="50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7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E4AEA-3FC1-4CA5-879B-3AE1AB36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02" y="923751"/>
            <a:ext cx="10515600" cy="4351338"/>
          </a:xfrm>
        </p:spPr>
        <p:txBody>
          <a:bodyPr/>
          <a:lstStyle/>
          <a:p>
            <a:r>
              <a:rPr lang="en-US" dirty="0"/>
              <a:t>The task is to train a machine learning model  on the given dataset and predict the survival status of another set of 418 passengers.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F3A9E-BC11-4657-8AC2-E31505859A8B}"/>
              </a:ext>
            </a:extLst>
          </p:cNvPr>
          <p:cNvSpPr txBox="1"/>
          <p:nvPr/>
        </p:nvSpPr>
        <p:spPr>
          <a:xfrm>
            <a:off x="2272430" y="2215670"/>
            <a:ext cx="76471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Codebook</a:t>
            </a:r>
          </a:p>
          <a:p>
            <a:r>
              <a:rPr lang="en-US" dirty="0"/>
              <a:t>Variable	Definition	Key</a:t>
            </a:r>
          </a:p>
          <a:p>
            <a:r>
              <a:rPr lang="en-US" dirty="0"/>
              <a:t>survival	Survival	0 = No, 1 = Yes</a:t>
            </a:r>
          </a:p>
          <a:p>
            <a:r>
              <a:rPr lang="en-US" dirty="0" err="1"/>
              <a:t>pclass</a:t>
            </a:r>
            <a:r>
              <a:rPr lang="en-US" dirty="0"/>
              <a:t>	Ticket class	1 = 1st, 2 = 2nd, 3 = 3rd</a:t>
            </a:r>
          </a:p>
          <a:p>
            <a:r>
              <a:rPr lang="en-US" dirty="0"/>
              <a:t>name	Passenger’ name	</a:t>
            </a:r>
          </a:p>
          <a:p>
            <a:r>
              <a:rPr lang="en-US" dirty="0"/>
              <a:t>sex	Sex	</a:t>
            </a:r>
          </a:p>
          <a:p>
            <a:r>
              <a:rPr lang="en-US" dirty="0"/>
              <a:t>Age	Age in years	</a:t>
            </a:r>
          </a:p>
          <a:p>
            <a:r>
              <a:rPr lang="en-US" dirty="0" err="1"/>
              <a:t>sibsp</a:t>
            </a:r>
            <a:r>
              <a:rPr lang="en-US" dirty="0"/>
              <a:t>	# of siblings / spouses aboard the Titanic	</a:t>
            </a:r>
          </a:p>
          <a:p>
            <a:r>
              <a:rPr lang="en-US" dirty="0"/>
              <a:t>parch	# of parents / children aboard the Titanic	</a:t>
            </a:r>
          </a:p>
          <a:p>
            <a:r>
              <a:rPr lang="en-US" dirty="0"/>
              <a:t>ticket	Ticket number	</a:t>
            </a:r>
          </a:p>
          <a:p>
            <a:r>
              <a:rPr lang="en-US" dirty="0"/>
              <a:t>fare	Passenger fare	</a:t>
            </a:r>
          </a:p>
          <a:p>
            <a:r>
              <a:rPr lang="en-US" dirty="0"/>
              <a:t>cabin	Cabin number	</a:t>
            </a:r>
          </a:p>
          <a:p>
            <a:r>
              <a:rPr lang="en-US" dirty="0"/>
              <a:t>embarked	Port of Embarkation	C = Cherbourg, Q = Queenstown, S = Southampton</a:t>
            </a:r>
          </a:p>
        </p:txBody>
      </p:sp>
    </p:spTree>
    <p:extLst>
      <p:ext uri="{BB962C8B-B14F-4D97-AF65-F5344CB8AC3E}">
        <p14:creationId xmlns:p14="http://schemas.microsoft.com/office/powerpoint/2010/main" val="144164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027A-DF2A-4580-B3EB-1C3D7D87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6058E8A-790B-4348-A8C0-5C7EC14AB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8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24D22-5619-4692-8C20-010B8686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37C44B-B5D8-471B-A22F-326197DE7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6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50A90-20FC-49B1-A1A0-00D94AB6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7BD586-8472-4200-A069-05DB6FA3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F56D4-F438-4AFC-B2BD-55310B34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C2AD90-8788-4767-873C-53FE661DE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90350-F799-4807-BAE7-BF2CAC2D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9A1E81-3B38-4765-A346-676F2D423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45" y="1834350"/>
            <a:ext cx="5780235" cy="35672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2D65E9-61A2-4F79-B5DF-A7A51D47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80" y="1690688"/>
            <a:ext cx="6013020" cy="37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346</Words>
  <Application>Microsoft Office PowerPoint</Application>
  <PresentationFormat>宽屏</PresentationFormat>
  <Paragraphs>56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主题​​</vt:lpstr>
      <vt:lpstr>Prediction of Survival on the Titanic</vt:lpstr>
      <vt:lpstr>Menu</vt:lpstr>
      <vt:lpstr>Background</vt:lpstr>
      <vt:lpstr>PowerPoint 演示文稿</vt:lpstr>
      <vt:lpstr>Data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Missing values</vt:lpstr>
      <vt:lpstr>Model Training and Testing</vt:lpstr>
      <vt:lpstr>Logistic regression</vt:lpstr>
      <vt:lpstr>Regularized logistic regression</vt:lpstr>
      <vt:lpstr>Random forest</vt:lpstr>
      <vt:lpstr>Good luck with the finals!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Survival on the Titanic</dc:title>
  <dc:creator>Wang Chenghao</dc:creator>
  <cp:lastModifiedBy>Wang Chenghao</cp:lastModifiedBy>
  <cp:revision>17</cp:revision>
  <dcterms:created xsi:type="dcterms:W3CDTF">2021-12-01T19:51:27Z</dcterms:created>
  <dcterms:modified xsi:type="dcterms:W3CDTF">2021-12-01T21:06:54Z</dcterms:modified>
</cp:coreProperties>
</file>