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Shape 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Shape 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Shape 1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Shape 1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Shape 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248675"/>
            <a:ext cx="1235950" cy="89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Pokemon Combat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Rahul Sethi, Cheng Miao, Hao Cheng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Q&amp;A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375" y="1152413"/>
            <a:ext cx="28575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25" y="289950"/>
            <a:ext cx="4127900" cy="41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616950" y="3127450"/>
            <a:ext cx="27267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rgbClr val="FF0000"/>
                </a:solidFill>
              </a:rPr>
              <a:t>Thank You!</a:t>
            </a:r>
            <a:endParaRPr b="1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Source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Download the dataset from Kaggle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u="sng">
                <a:solidFill>
                  <a:srgbClr val="0000FF"/>
                </a:solidFill>
              </a:rPr>
              <a:t>https://www.kaggle.com/terminus7/pokemon-challenge/data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375"/>
            <a:ext cx="52006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2" y="826950"/>
            <a:ext cx="4127750" cy="39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238" y="84600"/>
            <a:ext cx="1239775" cy="1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EDA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4732076" cy="25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800" y="2614675"/>
            <a:ext cx="5676757" cy="2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020" y="80720"/>
            <a:ext cx="3267951" cy="2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266313"/>
            <a:ext cx="55911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Methods: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Naive Bayes</a:t>
            </a:r>
            <a:br>
              <a:rPr lang="zh-CN"/>
            </a:br>
            <a:r>
              <a:rPr lang="zh-CN"/>
              <a:t>Support Vector Machine</a:t>
            </a:r>
            <a:br>
              <a:rPr lang="zh-CN"/>
            </a:br>
            <a:r>
              <a:rPr lang="zh-CN"/>
              <a:t>Random Forest</a:t>
            </a:r>
            <a:br>
              <a:rPr lang="zh-CN"/>
            </a:br>
            <a:r>
              <a:rPr lang="zh-CN"/>
              <a:t>K-NN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Bayes Result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366750" cy="10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4615175" y="445025"/>
            <a:ext cx="3418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SVM</a:t>
            </a:r>
            <a:r>
              <a:rPr lang="zh-CN"/>
              <a:t> Result</a:t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2706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Random Forest</a:t>
            </a:r>
            <a:r>
              <a:rPr lang="zh-CN"/>
              <a:t> Result</a:t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615175" y="2706600"/>
            <a:ext cx="3418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</a:t>
            </a:r>
            <a:r>
              <a:rPr lang="zh-CN"/>
              <a:t> Result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3925"/>
            <a:ext cx="3728625" cy="7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450" y="3583925"/>
            <a:ext cx="4628856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564" y="1395575"/>
            <a:ext cx="4005725" cy="6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Predicting The Winner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707125" cy="1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 Result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00" y="475438"/>
            <a:ext cx="2982300" cy="41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