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6750" y="1552575"/>
            <a:ext cx="6362700" cy="1466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5700" b="1">
                <a:solidFill>
                  <a:srgbClr val="D32F2F"/>
                </a:solidFill>
              </a:rPr>
              <a:t>Vitest测试工具使用入门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50" y="3238500"/>
            <a:ext cx="63627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616161"/>
                </a:solidFill>
              </a:rPr>
              <a:t>由Vite驱动的下一代测试框架，提供极速、智能的前端测试体验</a:t>
            </a:r>
          </a:p>
        </p:txBody>
      </p:sp>
      <p:pic>
        <p:nvPicPr>
          <p:cNvPr id="5" name="Picture 4" descr="slide_0_icon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257829"/>
            <a:ext cx="381000" cy="132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2850" y="1200150"/>
            <a:ext cx="2562225" cy="2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D32F2F"/>
                </a:solidFill>
              </a:rPr>
              <a:t>speed
极速测试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62850" y="2019300"/>
            <a:ext cx="158115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solidFill>
                  <a:srgbClr val="616161"/>
                </a:solidFill>
              </a:rPr>
              <a:t>利用Vite优势，提供快速测试体验</a:t>
            </a:r>
          </a:p>
        </p:txBody>
      </p:sp>
      <p:pic>
        <p:nvPicPr>
          <p:cNvPr id="8" name="Picture 7" descr="slide_0_icon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50" y="1628775"/>
            <a:ext cx="381000" cy="38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39300" y="1695450"/>
            <a:ext cx="1581150" cy="2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D32F2F"/>
                </a:solidFill>
              </a:rPr>
              <a:t>sync
智能监听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39300" y="2019300"/>
            <a:ext cx="158115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solidFill>
                  <a:srgbClr val="616161"/>
                </a:solidFill>
              </a:rPr>
              <a:t>只重新运行相关更改的测试</a:t>
            </a:r>
          </a:p>
        </p:txBody>
      </p:sp>
      <p:pic>
        <p:nvPicPr>
          <p:cNvPr id="11" name="Picture 10" descr="slide_0_icon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2905125"/>
            <a:ext cx="381000" cy="381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62850" y="2971800"/>
            <a:ext cx="1581150" cy="2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D32F2F"/>
                </a:solidFill>
              </a:rPr>
              <a:t>integration_instructions
兼容Jest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62850" y="3295650"/>
            <a:ext cx="158115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solidFill>
                  <a:srgbClr val="616161"/>
                </a:solidFill>
              </a:rPr>
              <a:t>支持Jest API和生态系统</a:t>
            </a:r>
          </a:p>
        </p:txBody>
      </p:sp>
      <p:pic>
        <p:nvPicPr>
          <p:cNvPr id="14" name="Picture 13" descr="slide_0_icon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0" y="2905125"/>
            <a:ext cx="3810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39300" y="2971800"/>
            <a:ext cx="1581150" cy="2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D32F2F"/>
                </a:solidFill>
              </a:rPr>
              <a:t>settings
简单配置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39300" y="3295650"/>
            <a:ext cx="158115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>
                <a:solidFill>
                  <a:srgbClr val="616161"/>
                </a:solidFill>
              </a:rPr>
              <a:t>与应用共享相同的配置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