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94" r:id="rId5"/>
  </p:sldIdLst>
  <p:sldSz cx="12192000" cy="6858000"/>
  <p:notesSz cx="6858000" cy="9144000"/>
  <p:embeddedFontLst>
    <p:embeddedFont>
      <p:font typeface="Malgun Gothic" panose="020B0503020000020004" pitchFamily="34" charset="-127"/>
      <p:regular r:id="rId7"/>
      <p:bold r:id="rId8"/>
    </p:embeddedFont>
    <p:embeddedFont>
      <p:font typeface="Poppins Light" panose="000004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o4PtVv9YsFrQWqh1E0/f5iYGU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49" Type="http://schemas.openxmlformats.org/officeDocument/2006/relationships/presProps" Target="presProps.xml"/><Relationship Id="rId10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3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3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45652" y="3810000"/>
            <a:ext cx="1146348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-2" y="0"/>
            <a:ext cx="1146348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1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11561070" y="283470"/>
            <a:ext cx="347460" cy="347460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" name="Google Shape;17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3329" y="5613095"/>
            <a:ext cx="465012" cy="93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1"/>
          <p:cNvPicPr preferRelativeResize="0"/>
          <p:nvPr/>
        </p:nvPicPr>
        <p:blipFill rotWithShape="1">
          <a:blip r:embed="rId7">
            <a:alphaModFix/>
          </a:blip>
          <a:srcRect t="50293"/>
          <a:stretch/>
        </p:blipFill>
        <p:spPr>
          <a:xfrm>
            <a:off x="-2" y="5943599"/>
            <a:ext cx="1839619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1"/>
          <p:cNvPicPr preferRelativeResize="0"/>
          <p:nvPr/>
        </p:nvPicPr>
        <p:blipFill rotWithShape="1">
          <a:blip r:embed="rId8">
            <a:alphaModFix/>
          </a:blip>
          <a:srcRect t="30656"/>
          <a:stretch/>
        </p:blipFill>
        <p:spPr>
          <a:xfrm>
            <a:off x="394604" y="0"/>
            <a:ext cx="999472" cy="183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1"/>
          <p:cNvPicPr preferRelativeResize="0"/>
          <p:nvPr/>
        </p:nvPicPr>
        <p:blipFill rotWithShape="1">
          <a:blip r:embed="rId9">
            <a:alphaModFix/>
          </a:blip>
          <a:srcRect t="38834"/>
          <a:stretch/>
        </p:blipFill>
        <p:spPr>
          <a:xfrm>
            <a:off x="662870" y="0"/>
            <a:ext cx="1006560" cy="162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1"/>
          <p:cNvPicPr preferRelativeResize="0"/>
          <p:nvPr/>
        </p:nvPicPr>
        <p:blipFill rotWithShape="1">
          <a:blip r:embed="rId10">
            <a:alphaModFix/>
          </a:blip>
          <a:srcRect b="81113"/>
          <a:stretch/>
        </p:blipFill>
        <p:spPr>
          <a:xfrm>
            <a:off x="9563098" y="5943599"/>
            <a:ext cx="1839619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1"/>
          <p:cNvSpPr/>
          <p:nvPr/>
        </p:nvSpPr>
        <p:spPr>
          <a:xfrm>
            <a:off x="-1" y="5029199"/>
            <a:ext cx="914400" cy="914400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23;p41"/>
          <p:cNvSpPr/>
          <p:nvPr/>
        </p:nvSpPr>
        <p:spPr>
          <a:xfrm rot="10800000">
            <a:off x="-1" y="5029199"/>
            <a:ext cx="914400" cy="914400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4" name="Google Shape;24;p41"/>
          <p:cNvPicPr preferRelativeResize="0"/>
          <p:nvPr/>
        </p:nvPicPr>
        <p:blipFill rotWithShape="1">
          <a:blip r:embed="rId11">
            <a:alphaModFix/>
          </a:blip>
          <a:srcRect t="50293"/>
          <a:stretch/>
        </p:blipFill>
        <p:spPr>
          <a:xfrm rot="5400000">
            <a:off x="10814990" y="1377009"/>
            <a:ext cx="1839619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1"/>
          <p:cNvPicPr preferRelativeResize="0"/>
          <p:nvPr/>
        </p:nvPicPr>
        <p:blipFill rotWithShape="1">
          <a:blip r:embed="rId12">
            <a:alphaModFix/>
          </a:blip>
          <a:srcRect r="50000"/>
          <a:stretch/>
        </p:blipFill>
        <p:spPr>
          <a:xfrm rot="10800000" flipH="1">
            <a:off x="10956131" y="1828799"/>
            <a:ext cx="1235869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00500" y="0"/>
            <a:ext cx="1489870" cy="74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14">
            <a:alphaModFix/>
          </a:blip>
          <a:srcRect t="57073"/>
          <a:stretch/>
        </p:blipFill>
        <p:spPr>
          <a:xfrm rot="10800000" flipH="1">
            <a:off x="2091265" y="5549596"/>
            <a:ext cx="210960" cy="130840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/>
          <p:nvPr/>
        </p:nvSpPr>
        <p:spPr>
          <a:xfrm>
            <a:off x="2913661" y="6203798"/>
            <a:ext cx="360000" cy="360000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9" name="Google Shape;29;p41"/>
          <p:cNvPicPr preferRelativeResize="0"/>
          <p:nvPr/>
        </p:nvPicPr>
        <p:blipFill rotWithShape="1">
          <a:blip r:embed="rId15">
            <a:alphaModFix/>
          </a:blip>
          <a:srcRect t="78356"/>
          <a:stretch/>
        </p:blipFill>
        <p:spPr>
          <a:xfrm>
            <a:off x="1065969" y="426936"/>
            <a:ext cx="1419225" cy="30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5400000">
            <a:off x="10650528" y="-46941"/>
            <a:ext cx="275348" cy="130840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1"/>
          <p:cNvSpPr/>
          <p:nvPr/>
        </p:nvSpPr>
        <p:spPr>
          <a:xfrm>
            <a:off x="7584587" y="421563"/>
            <a:ext cx="360000" cy="360000"/>
          </a:xfrm>
          <a:prstGeom prst="plus">
            <a:avLst>
              <a:gd name="adj" fmla="val 40278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432387" y="164358"/>
            <a:ext cx="465012" cy="93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PTMON slide">
  <p:cSld name="13_PPTMON slid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5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6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6"/>
          <p:cNvPicPr preferRelativeResize="0"/>
          <p:nvPr/>
        </p:nvPicPr>
        <p:blipFill rotWithShape="1">
          <a:blip r:embed="rId4">
            <a:alphaModFix/>
          </a:blip>
          <a:srcRect t="50293"/>
          <a:stretch/>
        </p:blipFill>
        <p:spPr>
          <a:xfrm>
            <a:off x="-1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6"/>
          <p:cNvSpPr/>
          <p:nvPr/>
        </p:nvSpPr>
        <p:spPr>
          <a:xfrm>
            <a:off x="0" y="5658191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7" name="Google Shape;227;p56"/>
          <p:cNvSpPr/>
          <p:nvPr/>
        </p:nvSpPr>
        <p:spPr>
          <a:xfrm rot="10800000">
            <a:off x="0" y="5658191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28" name="Google Shape;228;p56"/>
          <p:cNvPicPr preferRelativeResize="0"/>
          <p:nvPr/>
        </p:nvPicPr>
        <p:blipFill rotWithShape="1">
          <a:blip r:embed="rId5">
            <a:alphaModFix/>
          </a:blip>
          <a:srcRect t="50293"/>
          <a:stretch/>
        </p:blipFill>
        <p:spPr>
          <a:xfrm rot="5400000">
            <a:off x="11288594" y="5459174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6"/>
          <p:cNvPicPr preferRelativeResize="0"/>
          <p:nvPr/>
        </p:nvPicPr>
        <p:blipFill rotWithShape="1">
          <a:blip r:embed="rId6">
            <a:alphaModFix/>
          </a:blip>
          <a:srcRect r="50000"/>
          <a:stretch/>
        </p:blipFill>
        <p:spPr>
          <a:xfrm rot="10800000" flipH="1">
            <a:off x="11381192" y="5755577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6"/>
          <p:cNvPicPr preferRelativeResize="0"/>
          <p:nvPr/>
        </p:nvPicPr>
        <p:blipFill rotWithShape="1">
          <a:blip r:embed="rId7">
            <a:alphaModFix/>
          </a:blip>
          <a:srcRect t="30656"/>
          <a:stretch/>
        </p:blipFill>
        <p:spPr>
          <a:xfrm flipH="1">
            <a:off x="11536283" y="0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6"/>
          <p:cNvPicPr preferRelativeResize="0"/>
          <p:nvPr/>
        </p:nvPicPr>
        <p:blipFill rotWithShape="1">
          <a:blip r:embed="rId8">
            <a:alphaModFix/>
          </a:blip>
          <a:srcRect t="78356"/>
          <a:stretch/>
        </p:blipFill>
        <p:spPr>
          <a:xfrm flipH="1">
            <a:off x="10820442" y="291615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" y="-6038"/>
            <a:ext cx="752077" cy="19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6"/>
          <p:cNvSpPr>
            <a:spLocks noGrp="1"/>
          </p:cNvSpPr>
          <p:nvPr>
            <p:ph type="pic" idx="2"/>
          </p:nvPr>
        </p:nvSpPr>
        <p:spPr>
          <a:xfrm>
            <a:off x="5032829" y="861827"/>
            <a:ext cx="3037114" cy="30371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56"/>
          <p:cNvSpPr>
            <a:spLocks noGrp="1"/>
          </p:cNvSpPr>
          <p:nvPr>
            <p:ph type="pic" idx="3"/>
          </p:nvPr>
        </p:nvSpPr>
        <p:spPr>
          <a:xfrm>
            <a:off x="5032829" y="4103896"/>
            <a:ext cx="3037114" cy="18922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56"/>
          <p:cNvSpPr>
            <a:spLocks noGrp="1"/>
          </p:cNvSpPr>
          <p:nvPr>
            <p:ph type="pic" idx="4"/>
          </p:nvPr>
        </p:nvSpPr>
        <p:spPr>
          <a:xfrm>
            <a:off x="8275143" y="861827"/>
            <a:ext cx="3037114" cy="51343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PPTMON slide">
  <p:cSld name="14_PPTMON slide">
    <p:bg>
      <p:bgPr>
        <a:solidFill>
          <a:srgbClr val="507A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7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57"/>
          <p:cNvPicPr preferRelativeResize="0"/>
          <p:nvPr/>
        </p:nvPicPr>
        <p:blipFill rotWithShape="1">
          <a:blip r:embed="rId4">
            <a:alphaModFix/>
          </a:blip>
          <a:srcRect t="50293"/>
          <a:stretch/>
        </p:blipFill>
        <p:spPr>
          <a:xfrm rot="10800000" flipH="1">
            <a:off x="-1" y="-17556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7"/>
          <p:cNvSpPr/>
          <p:nvPr/>
        </p:nvSpPr>
        <p:spPr>
          <a:xfrm rot="10800000" flipH="1">
            <a:off x="0" y="582349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1" name="Google Shape;241;p57"/>
          <p:cNvSpPr/>
          <p:nvPr/>
        </p:nvSpPr>
        <p:spPr>
          <a:xfrm flipH="1">
            <a:off x="0" y="582349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2" name="Google Shape;242;p57"/>
          <p:cNvSpPr/>
          <p:nvPr/>
        </p:nvSpPr>
        <p:spPr>
          <a:xfrm rot="10800000" flipH="1">
            <a:off x="1911546" y="175459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43" name="Google Shape;243;p57"/>
          <p:cNvPicPr preferRelativeResize="0"/>
          <p:nvPr/>
        </p:nvPicPr>
        <p:blipFill rotWithShape="1">
          <a:blip r:embed="rId5">
            <a:alphaModFix/>
          </a:blip>
          <a:srcRect t="30656"/>
          <a:stretch/>
        </p:blipFill>
        <p:spPr>
          <a:xfrm flipH="1">
            <a:off x="11368016" y="0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7"/>
          <p:cNvPicPr preferRelativeResize="0"/>
          <p:nvPr/>
        </p:nvPicPr>
        <p:blipFill rotWithShape="1">
          <a:blip r:embed="rId6">
            <a:alphaModFix/>
          </a:blip>
          <a:srcRect t="78356"/>
          <a:stretch/>
        </p:blipFill>
        <p:spPr>
          <a:xfrm flipH="1">
            <a:off x="10652175" y="291615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7"/>
          <p:cNvPicPr preferRelativeResize="0"/>
          <p:nvPr/>
        </p:nvPicPr>
        <p:blipFill rotWithShape="1">
          <a:blip r:embed="rId7">
            <a:alphaModFix/>
          </a:blip>
          <a:srcRect b="36817"/>
          <a:stretch/>
        </p:blipFill>
        <p:spPr>
          <a:xfrm flipH="1">
            <a:off x="11466724" y="5639570"/>
            <a:ext cx="725274" cy="121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7"/>
          <p:cNvPicPr preferRelativeResize="0"/>
          <p:nvPr/>
        </p:nvPicPr>
        <p:blipFill rotWithShape="1">
          <a:blip r:embed="rId8">
            <a:alphaModFix/>
          </a:blip>
          <a:srcRect t="65178"/>
          <a:stretch/>
        </p:blipFill>
        <p:spPr>
          <a:xfrm rot="10800000">
            <a:off x="10942470" y="6166552"/>
            <a:ext cx="753403" cy="6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7"/>
          <p:cNvPicPr preferRelativeResize="0"/>
          <p:nvPr/>
        </p:nvPicPr>
        <p:blipFill rotWithShape="1">
          <a:blip r:embed="rId9">
            <a:alphaModFix/>
          </a:blip>
          <a:srcRect b="81113"/>
          <a:stretch/>
        </p:blipFill>
        <p:spPr>
          <a:xfrm>
            <a:off x="469688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72609" y="6128849"/>
            <a:ext cx="180646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7"/>
          <p:cNvSpPr>
            <a:spLocks noGrp="1"/>
          </p:cNvSpPr>
          <p:nvPr>
            <p:ph type="pic" idx="2"/>
          </p:nvPr>
        </p:nvSpPr>
        <p:spPr>
          <a:xfrm>
            <a:off x="698502" y="698501"/>
            <a:ext cx="10794996" cy="29355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PPTMON slide">
  <p:cSld name="15_PPTMON slide">
    <p:bg>
      <p:bgPr>
        <a:solidFill>
          <a:srgbClr val="2FDDA7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8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54447" y="-17556"/>
            <a:ext cx="977449" cy="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8"/>
          <p:cNvSpPr/>
          <p:nvPr/>
        </p:nvSpPr>
        <p:spPr>
          <a:xfrm>
            <a:off x="11592096" y="-17556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5" name="Google Shape;255;p58"/>
          <p:cNvSpPr/>
          <p:nvPr/>
        </p:nvSpPr>
        <p:spPr>
          <a:xfrm>
            <a:off x="11778070" y="168418"/>
            <a:ext cx="227956" cy="227956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56" name="Google Shape;256;p58"/>
          <p:cNvPicPr preferRelativeResize="0"/>
          <p:nvPr/>
        </p:nvPicPr>
        <p:blipFill rotWithShape="1">
          <a:blip r:embed="rId5">
            <a:alphaModFix/>
          </a:blip>
          <a:srcRect t="50293"/>
          <a:stretch/>
        </p:blipFill>
        <p:spPr>
          <a:xfrm rot="5400000">
            <a:off x="11288594" y="885849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8"/>
          <p:cNvPicPr preferRelativeResize="0"/>
          <p:nvPr/>
        </p:nvPicPr>
        <p:blipFill rotWithShape="1">
          <a:blip r:embed="rId6">
            <a:alphaModFix/>
          </a:blip>
          <a:srcRect r="50000"/>
          <a:stretch/>
        </p:blipFill>
        <p:spPr>
          <a:xfrm rot="10800000" flipH="1">
            <a:off x="11381192" y="1182252"/>
            <a:ext cx="810808" cy="810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8"/>
          <p:cNvSpPr/>
          <p:nvPr/>
        </p:nvSpPr>
        <p:spPr>
          <a:xfrm flipH="1">
            <a:off x="8006153" y="259016"/>
            <a:ext cx="236183" cy="236183"/>
          </a:xfrm>
          <a:prstGeom prst="plus">
            <a:avLst>
              <a:gd name="adj" fmla="val 40278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59" name="Google Shape;259;p58"/>
          <p:cNvPicPr preferRelativeResize="0"/>
          <p:nvPr/>
        </p:nvPicPr>
        <p:blipFill rotWithShape="1">
          <a:blip r:embed="rId7">
            <a:alphaModFix/>
          </a:blip>
          <a:srcRect b="81113"/>
          <a:stretch/>
        </p:blipFill>
        <p:spPr>
          <a:xfrm flipH="1">
            <a:off x="517818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9922" y="4846802"/>
            <a:ext cx="752077" cy="199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8"/>
          <p:cNvPicPr preferRelativeResize="0"/>
          <p:nvPr/>
        </p:nvPicPr>
        <p:blipFill rotWithShape="1">
          <a:blip r:embed="rId9">
            <a:alphaModFix/>
          </a:blip>
          <a:srcRect t="38834"/>
          <a:stretch/>
        </p:blipFill>
        <p:spPr>
          <a:xfrm rot="10800000" flipH="1">
            <a:off x="11302583" y="5781918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8"/>
          <p:cNvPicPr preferRelativeResize="0"/>
          <p:nvPr/>
        </p:nvPicPr>
        <p:blipFill rotWithShape="1">
          <a:blip r:embed="rId10">
            <a:alphaModFix/>
          </a:blip>
          <a:srcRect t="78356"/>
          <a:stretch/>
        </p:blipFill>
        <p:spPr>
          <a:xfrm rot="10800000" flipH="1">
            <a:off x="10394654" y="168418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0741" y="396374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8"/>
          <p:cNvPicPr preferRelativeResize="0"/>
          <p:nvPr/>
        </p:nvPicPr>
        <p:blipFill rotWithShape="1">
          <a:blip r:embed="rId12">
            <a:alphaModFix/>
          </a:blip>
          <a:srcRect r="50000"/>
          <a:stretch/>
        </p:blipFill>
        <p:spPr>
          <a:xfrm rot="-5400000" flipH="1">
            <a:off x="0" y="-11517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8"/>
          <p:cNvPicPr preferRelativeResize="0"/>
          <p:nvPr/>
        </p:nvPicPr>
        <p:blipFill rotWithShape="1">
          <a:blip r:embed="rId13">
            <a:alphaModFix/>
          </a:blip>
          <a:srcRect t="78356"/>
          <a:stretch/>
        </p:blipFill>
        <p:spPr>
          <a:xfrm>
            <a:off x="980444" y="698526"/>
            <a:ext cx="931102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5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2250421" y="6138433"/>
            <a:ext cx="180646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8"/>
          <p:cNvSpPr>
            <a:spLocks noGrp="1"/>
          </p:cNvSpPr>
          <p:nvPr>
            <p:ph type="pic" idx="2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PPTMON slide">
  <p:cSld name="16_PPTMON slide">
    <p:bg>
      <p:bgPr>
        <a:solidFill>
          <a:srgbClr val="001E68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9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9488" y="298341"/>
            <a:ext cx="828869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9"/>
          <p:cNvSpPr/>
          <p:nvPr/>
        </p:nvSpPr>
        <p:spPr>
          <a:xfrm>
            <a:off x="11593687" y="-6038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3" name="Google Shape;273;p59"/>
          <p:cNvSpPr/>
          <p:nvPr/>
        </p:nvSpPr>
        <p:spPr>
          <a:xfrm>
            <a:off x="11779661" y="179936"/>
            <a:ext cx="227956" cy="227956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74" name="Google Shape;274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02540" y="1605698"/>
            <a:ext cx="305077" cy="61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9"/>
          <p:cNvPicPr preferRelativeResize="0"/>
          <p:nvPr/>
        </p:nvPicPr>
        <p:blipFill rotWithShape="1">
          <a:blip r:embed="rId6">
            <a:alphaModFix/>
          </a:blip>
          <a:srcRect t="38834"/>
          <a:stretch/>
        </p:blipFill>
        <p:spPr>
          <a:xfrm>
            <a:off x="11068494" y="-6038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9"/>
          <p:cNvPicPr preferRelativeResize="0"/>
          <p:nvPr/>
        </p:nvPicPr>
        <p:blipFill rotWithShape="1">
          <a:blip r:embed="rId7">
            <a:alphaModFix/>
          </a:blip>
          <a:srcRect t="50293"/>
          <a:stretch/>
        </p:blipFill>
        <p:spPr>
          <a:xfrm>
            <a:off x="-1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9"/>
          <p:cNvSpPr/>
          <p:nvPr/>
        </p:nvSpPr>
        <p:spPr>
          <a:xfrm>
            <a:off x="0" y="5658191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8" name="Google Shape;278;p59"/>
          <p:cNvSpPr/>
          <p:nvPr/>
        </p:nvSpPr>
        <p:spPr>
          <a:xfrm rot="10800000">
            <a:off x="0" y="5658191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79" name="Google Shape;279;p59"/>
          <p:cNvPicPr preferRelativeResize="0"/>
          <p:nvPr/>
        </p:nvPicPr>
        <p:blipFill rotWithShape="1">
          <a:blip r:embed="rId8">
            <a:alphaModFix/>
          </a:blip>
          <a:srcRect t="57073"/>
          <a:stretch/>
        </p:blipFill>
        <p:spPr>
          <a:xfrm rot="10800000" flipH="1">
            <a:off x="1372003" y="5999604"/>
            <a:ext cx="138403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9"/>
          <p:cNvSpPr/>
          <p:nvPr/>
        </p:nvSpPr>
        <p:spPr>
          <a:xfrm>
            <a:off x="1911546" y="6428802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3187680" y="6399360"/>
            <a:ext cx="305077" cy="61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0" y="0"/>
            <a:ext cx="725274" cy="192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9"/>
          <p:cNvPicPr preferRelativeResize="0"/>
          <p:nvPr/>
        </p:nvPicPr>
        <p:blipFill rotWithShape="1">
          <a:blip r:embed="rId11">
            <a:alphaModFix/>
          </a:blip>
          <a:srcRect b="81113"/>
          <a:stretch/>
        </p:blipFill>
        <p:spPr>
          <a:xfrm rot="10800000">
            <a:off x="707848" y="0"/>
            <a:ext cx="1649815" cy="82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39922" y="4858319"/>
            <a:ext cx="752077" cy="199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9"/>
          <p:cNvPicPr preferRelativeResize="0"/>
          <p:nvPr/>
        </p:nvPicPr>
        <p:blipFill rotWithShape="1">
          <a:blip r:embed="rId13">
            <a:alphaModFix/>
          </a:blip>
          <a:srcRect t="30656"/>
          <a:stretch/>
        </p:blipFill>
        <p:spPr>
          <a:xfrm rot="10800000" flipH="1">
            <a:off x="11126584" y="5651093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9"/>
          <p:cNvPicPr preferRelativeResize="0"/>
          <p:nvPr/>
        </p:nvPicPr>
        <p:blipFill rotWithShape="1">
          <a:blip r:embed="rId6">
            <a:alphaModFix/>
          </a:blip>
          <a:srcRect t="38834"/>
          <a:stretch/>
        </p:blipFill>
        <p:spPr>
          <a:xfrm rot="10800000" flipH="1">
            <a:off x="11302583" y="5793435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9"/>
          <p:cNvPicPr preferRelativeResize="0"/>
          <p:nvPr/>
        </p:nvPicPr>
        <p:blipFill rotWithShape="1">
          <a:blip r:embed="rId14">
            <a:alphaModFix/>
          </a:blip>
          <a:srcRect t="78356"/>
          <a:stretch/>
        </p:blipFill>
        <p:spPr>
          <a:xfrm rot="10800000" flipH="1">
            <a:off x="9726099" y="6364855"/>
            <a:ext cx="931101" cy="20153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9"/>
          <p:cNvSpPr>
            <a:spLocks noGrp="1"/>
          </p:cNvSpPr>
          <p:nvPr>
            <p:ph type="pic" idx="2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PPTMON slide">
  <p:cSld name="17_PPTMON slide">
    <p:bg>
      <p:bgPr>
        <a:solidFill>
          <a:srgbClr val="507A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6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0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60"/>
          <p:cNvPicPr preferRelativeResize="0"/>
          <p:nvPr/>
        </p:nvPicPr>
        <p:blipFill rotWithShape="1">
          <a:blip r:embed="rId4">
            <a:alphaModFix/>
          </a:blip>
          <a:srcRect t="50293"/>
          <a:stretch/>
        </p:blipFill>
        <p:spPr>
          <a:xfrm rot="10800000" flipH="1">
            <a:off x="-1" y="-17556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60"/>
          <p:cNvSpPr/>
          <p:nvPr/>
        </p:nvSpPr>
        <p:spPr>
          <a:xfrm rot="10800000" flipH="1">
            <a:off x="0" y="582349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4" name="Google Shape;294;p60"/>
          <p:cNvSpPr/>
          <p:nvPr/>
        </p:nvSpPr>
        <p:spPr>
          <a:xfrm flipH="1">
            <a:off x="0" y="582349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5" name="Google Shape;295;p60"/>
          <p:cNvSpPr/>
          <p:nvPr/>
        </p:nvSpPr>
        <p:spPr>
          <a:xfrm rot="10800000" flipH="1">
            <a:off x="1911546" y="175459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96" name="Google Shape;296;p60"/>
          <p:cNvPicPr preferRelativeResize="0"/>
          <p:nvPr/>
        </p:nvPicPr>
        <p:blipFill rotWithShape="1">
          <a:blip r:embed="rId5">
            <a:alphaModFix/>
          </a:blip>
          <a:srcRect t="30656"/>
          <a:stretch/>
        </p:blipFill>
        <p:spPr>
          <a:xfrm flipH="1">
            <a:off x="11368016" y="0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0"/>
          <p:cNvPicPr preferRelativeResize="0"/>
          <p:nvPr/>
        </p:nvPicPr>
        <p:blipFill rotWithShape="1">
          <a:blip r:embed="rId6">
            <a:alphaModFix/>
          </a:blip>
          <a:srcRect t="78356"/>
          <a:stretch/>
        </p:blipFill>
        <p:spPr>
          <a:xfrm flipH="1">
            <a:off x="10652175" y="291615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0"/>
          <p:cNvPicPr preferRelativeResize="0"/>
          <p:nvPr/>
        </p:nvPicPr>
        <p:blipFill rotWithShape="1">
          <a:blip r:embed="rId7">
            <a:alphaModFix/>
          </a:blip>
          <a:srcRect b="36817"/>
          <a:stretch/>
        </p:blipFill>
        <p:spPr>
          <a:xfrm flipH="1">
            <a:off x="11466724" y="5639570"/>
            <a:ext cx="725274" cy="121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0"/>
          <p:cNvPicPr preferRelativeResize="0"/>
          <p:nvPr/>
        </p:nvPicPr>
        <p:blipFill rotWithShape="1">
          <a:blip r:embed="rId8">
            <a:alphaModFix/>
          </a:blip>
          <a:srcRect t="65178"/>
          <a:stretch/>
        </p:blipFill>
        <p:spPr>
          <a:xfrm rot="10800000">
            <a:off x="10942470" y="6166552"/>
            <a:ext cx="753403" cy="6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60"/>
          <p:cNvPicPr preferRelativeResize="0"/>
          <p:nvPr/>
        </p:nvPicPr>
        <p:blipFill rotWithShape="1">
          <a:blip r:embed="rId9">
            <a:alphaModFix/>
          </a:blip>
          <a:srcRect b="81113"/>
          <a:stretch/>
        </p:blipFill>
        <p:spPr>
          <a:xfrm>
            <a:off x="469688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72609" y="6128849"/>
            <a:ext cx="180646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0"/>
          <p:cNvSpPr>
            <a:spLocks noGrp="1"/>
          </p:cNvSpPr>
          <p:nvPr>
            <p:ph type="pic" idx="2"/>
          </p:nvPr>
        </p:nvSpPr>
        <p:spPr>
          <a:xfrm>
            <a:off x="4560578" y="774700"/>
            <a:ext cx="6273800" cy="37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bg>
      <p:bgPr>
        <a:solidFill>
          <a:srgbClr val="001E68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2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6040" y="298341"/>
            <a:ext cx="828869" cy="82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2"/>
          <p:cNvPicPr preferRelativeResize="0"/>
          <p:nvPr/>
        </p:nvPicPr>
        <p:blipFill rotWithShape="1">
          <a:blip r:embed="rId5">
            <a:alphaModFix/>
          </a:blip>
          <a:srcRect r="50000" b="23928"/>
          <a:stretch/>
        </p:blipFill>
        <p:spPr>
          <a:xfrm>
            <a:off x="11654804" y="4707013"/>
            <a:ext cx="537196" cy="21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-1" y="-6038"/>
            <a:ext cx="752077" cy="19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2"/>
          <p:cNvSpPr/>
          <p:nvPr/>
        </p:nvSpPr>
        <p:spPr>
          <a:xfrm>
            <a:off x="11593687" y="-6038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" name="Google Shape;40;p42"/>
          <p:cNvSpPr/>
          <p:nvPr/>
        </p:nvSpPr>
        <p:spPr>
          <a:xfrm>
            <a:off x="11779661" y="179936"/>
            <a:ext cx="227956" cy="227956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1" name="Google Shape;41;p42"/>
          <p:cNvPicPr preferRelativeResize="0"/>
          <p:nvPr/>
        </p:nvPicPr>
        <p:blipFill rotWithShape="1">
          <a:blip r:embed="rId7">
            <a:alphaModFix/>
          </a:blip>
          <a:srcRect t="50293"/>
          <a:stretch/>
        </p:blipFill>
        <p:spPr>
          <a:xfrm>
            <a:off x="10985093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2"/>
          <p:cNvPicPr preferRelativeResize="0"/>
          <p:nvPr/>
        </p:nvPicPr>
        <p:blipFill rotWithShape="1">
          <a:blip r:embed="rId8">
            <a:alphaModFix/>
          </a:blip>
          <a:srcRect t="30656"/>
          <a:stretch/>
        </p:blipFill>
        <p:spPr>
          <a:xfrm>
            <a:off x="258886" y="-6038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2"/>
          <p:cNvPicPr preferRelativeResize="0"/>
          <p:nvPr/>
        </p:nvPicPr>
        <p:blipFill rotWithShape="1">
          <a:blip r:embed="rId9">
            <a:alphaModFix/>
          </a:blip>
          <a:srcRect t="38834"/>
          <a:stretch/>
        </p:blipFill>
        <p:spPr>
          <a:xfrm>
            <a:off x="11285046" y="-6038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2"/>
          <p:cNvPicPr preferRelativeResize="0"/>
          <p:nvPr/>
        </p:nvPicPr>
        <p:blipFill rotWithShape="1">
          <a:blip r:embed="rId5">
            <a:alphaModFix/>
          </a:blip>
          <a:srcRect b="81113"/>
          <a:stretch/>
        </p:blipFill>
        <p:spPr>
          <a:xfrm>
            <a:off x="0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2"/>
          <p:cNvSpPr/>
          <p:nvPr/>
        </p:nvSpPr>
        <p:spPr>
          <a:xfrm>
            <a:off x="10985094" y="5658191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" name="Google Shape;46;p42"/>
          <p:cNvSpPr/>
          <p:nvPr/>
        </p:nvSpPr>
        <p:spPr>
          <a:xfrm rot="10800000">
            <a:off x="10985094" y="5658191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7" name="Google Shape;47;p42"/>
          <p:cNvPicPr preferRelativeResize="0"/>
          <p:nvPr/>
        </p:nvPicPr>
        <p:blipFill rotWithShape="1">
          <a:blip r:embed="rId10">
            <a:alphaModFix/>
          </a:blip>
          <a:srcRect t="50293"/>
          <a:stretch/>
        </p:blipFill>
        <p:spPr>
          <a:xfrm rot="10800000">
            <a:off x="9089204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2"/>
          <p:cNvPicPr preferRelativeResize="0"/>
          <p:nvPr/>
        </p:nvPicPr>
        <p:blipFill rotWithShape="1">
          <a:blip r:embed="rId11">
            <a:alphaModFix/>
          </a:blip>
          <a:srcRect r="50000"/>
          <a:stretch/>
        </p:blipFill>
        <p:spPr>
          <a:xfrm rot="-5400000" flipH="1">
            <a:off x="8885399" y="6047192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6409" y="-6038"/>
            <a:ext cx="977449" cy="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2"/>
          <p:cNvPicPr preferRelativeResize="0"/>
          <p:nvPr/>
        </p:nvPicPr>
        <p:blipFill rotWithShape="1">
          <a:blip r:embed="rId13">
            <a:alphaModFix/>
          </a:blip>
          <a:srcRect t="57073"/>
          <a:stretch/>
        </p:blipFill>
        <p:spPr>
          <a:xfrm rot="10800000" flipH="1">
            <a:off x="1570529" y="5999604"/>
            <a:ext cx="138403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2"/>
          <p:cNvSpPr/>
          <p:nvPr/>
        </p:nvSpPr>
        <p:spPr>
          <a:xfrm>
            <a:off x="1980208" y="6383001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2" name="Google Shape;52;p42"/>
          <p:cNvPicPr preferRelativeResize="0"/>
          <p:nvPr/>
        </p:nvPicPr>
        <p:blipFill rotWithShape="1">
          <a:blip r:embed="rId14">
            <a:alphaModFix/>
          </a:blip>
          <a:srcRect t="78356"/>
          <a:stretch/>
        </p:blipFill>
        <p:spPr>
          <a:xfrm>
            <a:off x="322312" y="1404168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990885" y="6135820"/>
            <a:ext cx="180646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2"/>
          <p:cNvSpPr/>
          <p:nvPr/>
        </p:nvSpPr>
        <p:spPr>
          <a:xfrm>
            <a:off x="4975969" y="270534"/>
            <a:ext cx="236183" cy="236183"/>
          </a:xfrm>
          <a:prstGeom prst="plus">
            <a:avLst>
              <a:gd name="adj" fmla="val 40278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PTMON slide">
  <p:cSld name="10_PPTMON slide">
    <p:bg>
      <p:bgPr>
        <a:solidFill>
          <a:srgbClr val="2FDDA7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>
            <a:spLocks noGrp="1"/>
          </p:cNvSpPr>
          <p:nvPr>
            <p:ph type="pic" idx="2"/>
          </p:nvPr>
        </p:nvSpPr>
        <p:spPr>
          <a:xfrm>
            <a:off x="743905" y="752478"/>
            <a:ext cx="3404344" cy="53530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57" name="Google Shape;57;p4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3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1285" y="229657"/>
            <a:ext cx="828869" cy="82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3"/>
          <p:cNvPicPr preferRelativeResize="0"/>
          <p:nvPr/>
        </p:nvPicPr>
        <p:blipFill rotWithShape="1">
          <a:blip r:embed="rId5">
            <a:alphaModFix/>
          </a:blip>
          <a:srcRect t="50293"/>
          <a:stretch/>
        </p:blipFill>
        <p:spPr>
          <a:xfrm>
            <a:off x="10985093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3"/>
          <p:cNvPicPr preferRelativeResize="0"/>
          <p:nvPr/>
        </p:nvPicPr>
        <p:blipFill rotWithShape="1">
          <a:blip r:embed="rId6">
            <a:alphaModFix/>
          </a:blip>
          <a:srcRect b="81113"/>
          <a:stretch/>
        </p:blipFill>
        <p:spPr>
          <a:xfrm>
            <a:off x="469688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3"/>
          <p:cNvSpPr/>
          <p:nvPr/>
        </p:nvSpPr>
        <p:spPr>
          <a:xfrm>
            <a:off x="10985094" y="5658191"/>
            <a:ext cx="599904" cy="599904"/>
          </a:xfrm>
          <a:prstGeom prst="rtTriangle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3" name="Google Shape;63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6409" y="-6039"/>
            <a:ext cx="977449" cy="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3"/>
          <p:cNvSpPr/>
          <p:nvPr/>
        </p:nvSpPr>
        <p:spPr>
          <a:xfrm>
            <a:off x="164558" y="5869385"/>
            <a:ext cx="236183" cy="236183"/>
          </a:xfrm>
          <a:prstGeom prst="donut">
            <a:avLst>
              <a:gd name="adj" fmla="val 25000"/>
            </a:avLst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5" name="Google Shape;65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1772609" y="6128849"/>
            <a:ext cx="180646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3"/>
          <p:cNvSpPr/>
          <p:nvPr/>
        </p:nvSpPr>
        <p:spPr>
          <a:xfrm>
            <a:off x="4975969" y="270533"/>
            <a:ext cx="236183" cy="236183"/>
          </a:xfrm>
          <a:prstGeom prst="plus">
            <a:avLst>
              <a:gd name="adj" fmla="val 40278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7" name="Google Shape;67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10812767" y="520523"/>
            <a:ext cx="305077" cy="61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bg>
      <p:bgPr>
        <a:solidFill>
          <a:srgbClr val="507A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4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44"/>
          <p:cNvPicPr preferRelativeResize="0"/>
          <p:nvPr/>
        </p:nvPicPr>
        <p:blipFill rotWithShape="1">
          <a:blip r:embed="rId4">
            <a:alphaModFix/>
          </a:blip>
          <a:srcRect r="50000" b="81113"/>
          <a:stretch/>
        </p:blipFill>
        <p:spPr>
          <a:xfrm rot="10800000">
            <a:off x="-1" y="0"/>
            <a:ext cx="824907" cy="82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4"/>
          <p:cNvPicPr preferRelativeResize="0"/>
          <p:nvPr/>
        </p:nvPicPr>
        <p:blipFill rotWithShape="1">
          <a:blip r:embed="rId5">
            <a:alphaModFix/>
          </a:blip>
          <a:srcRect t="50293"/>
          <a:stretch/>
        </p:blipFill>
        <p:spPr>
          <a:xfrm rot="10800000">
            <a:off x="10542185" y="0"/>
            <a:ext cx="1649815" cy="8200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4"/>
          <p:cNvSpPr/>
          <p:nvPr/>
        </p:nvSpPr>
        <p:spPr>
          <a:xfrm rot="10800000">
            <a:off x="11371942" y="820058"/>
            <a:ext cx="820056" cy="820056"/>
          </a:xfrm>
          <a:prstGeom prst="rect">
            <a:avLst/>
          </a:prstGeom>
          <a:solidFill>
            <a:srgbClr val="001E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" name="Google Shape;74;p44"/>
          <p:cNvSpPr/>
          <p:nvPr/>
        </p:nvSpPr>
        <p:spPr>
          <a:xfrm>
            <a:off x="11371942" y="820058"/>
            <a:ext cx="820056" cy="820056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5" name="Google Shape;75;p44"/>
          <p:cNvPicPr preferRelativeResize="0"/>
          <p:nvPr/>
        </p:nvPicPr>
        <p:blipFill rotWithShape="1">
          <a:blip r:embed="rId6">
            <a:alphaModFix/>
          </a:blip>
          <a:srcRect t="50293"/>
          <a:stretch/>
        </p:blipFill>
        <p:spPr>
          <a:xfrm rot="-5400000">
            <a:off x="-414879" y="5623063"/>
            <a:ext cx="1649816" cy="82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4"/>
          <p:cNvPicPr preferRelativeResize="0"/>
          <p:nvPr/>
        </p:nvPicPr>
        <p:blipFill rotWithShape="1">
          <a:blip r:embed="rId7">
            <a:alphaModFix/>
          </a:blip>
          <a:srcRect r="50000"/>
          <a:stretch/>
        </p:blipFill>
        <p:spPr>
          <a:xfrm flipH="1">
            <a:off x="0" y="4929586"/>
            <a:ext cx="1108358" cy="110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4"/>
          <p:cNvPicPr preferRelativeResize="0"/>
          <p:nvPr/>
        </p:nvPicPr>
        <p:blipFill rotWithShape="1">
          <a:blip r:embed="rId8">
            <a:alphaModFix/>
          </a:blip>
          <a:srcRect b="36817"/>
          <a:stretch/>
        </p:blipFill>
        <p:spPr>
          <a:xfrm flipH="1">
            <a:off x="11466724" y="5639570"/>
            <a:ext cx="725274" cy="121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4"/>
          <p:cNvPicPr preferRelativeResize="0"/>
          <p:nvPr/>
        </p:nvPicPr>
        <p:blipFill rotWithShape="1">
          <a:blip r:embed="rId9">
            <a:alphaModFix/>
          </a:blip>
          <a:srcRect t="78356"/>
          <a:stretch/>
        </p:blipFill>
        <p:spPr>
          <a:xfrm rot="10800000">
            <a:off x="10647285" y="6248785"/>
            <a:ext cx="1062278" cy="22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bg>
      <p:bgPr>
        <a:solidFill>
          <a:srgbClr val="507A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1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1"/>
          <p:cNvPicPr preferRelativeResize="0"/>
          <p:nvPr/>
        </p:nvPicPr>
        <p:blipFill rotWithShape="1">
          <a:blip r:embed="rId4">
            <a:alphaModFix/>
          </a:blip>
          <a:srcRect t="50293"/>
          <a:stretch/>
        </p:blipFill>
        <p:spPr>
          <a:xfrm rot="10800000" flipH="1">
            <a:off x="-1" y="-17556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1"/>
          <p:cNvSpPr/>
          <p:nvPr/>
        </p:nvSpPr>
        <p:spPr>
          <a:xfrm rot="10800000" flipH="1">
            <a:off x="0" y="582349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5" name="Google Shape;145;p51"/>
          <p:cNvSpPr/>
          <p:nvPr/>
        </p:nvSpPr>
        <p:spPr>
          <a:xfrm flipH="1">
            <a:off x="0" y="582349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" name="Google Shape;146;p51"/>
          <p:cNvSpPr/>
          <p:nvPr/>
        </p:nvSpPr>
        <p:spPr>
          <a:xfrm rot="10800000" flipH="1">
            <a:off x="1911546" y="175459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47" name="Google Shape;147;p51"/>
          <p:cNvPicPr preferRelativeResize="0"/>
          <p:nvPr/>
        </p:nvPicPr>
        <p:blipFill rotWithShape="1">
          <a:blip r:embed="rId5">
            <a:alphaModFix/>
          </a:blip>
          <a:srcRect t="30656"/>
          <a:stretch/>
        </p:blipFill>
        <p:spPr>
          <a:xfrm flipH="1">
            <a:off x="11368016" y="0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1"/>
          <p:cNvPicPr preferRelativeResize="0"/>
          <p:nvPr/>
        </p:nvPicPr>
        <p:blipFill rotWithShape="1">
          <a:blip r:embed="rId6">
            <a:alphaModFix/>
          </a:blip>
          <a:srcRect t="78356"/>
          <a:stretch/>
        </p:blipFill>
        <p:spPr>
          <a:xfrm flipH="1">
            <a:off x="10652175" y="291615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1"/>
          <p:cNvPicPr preferRelativeResize="0"/>
          <p:nvPr/>
        </p:nvPicPr>
        <p:blipFill rotWithShape="1">
          <a:blip r:embed="rId7">
            <a:alphaModFix/>
          </a:blip>
          <a:srcRect b="36817"/>
          <a:stretch/>
        </p:blipFill>
        <p:spPr>
          <a:xfrm flipH="1">
            <a:off x="11466724" y="5639570"/>
            <a:ext cx="725274" cy="121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1"/>
          <p:cNvPicPr preferRelativeResize="0"/>
          <p:nvPr/>
        </p:nvPicPr>
        <p:blipFill rotWithShape="1">
          <a:blip r:embed="rId8">
            <a:alphaModFix/>
          </a:blip>
          <a:srcRect t="65178"/>
          <a:stretch/>
        </p:blipFill>
        <p:spPr>
          <a:xfrm rot="10800000">
            <a:off x="10942470" y="6166552"/>
            <a:ext cx="753403" cy="6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1"/>
          <p:cNvPicPr preferRelativeResize="0"/>
          <p:nvPr/>
        </p:nvPicPr>
        <p:blipFill rotWithShape="1">
          <a:blip r:embed="rId9">
            <a:alphaModFix/>
          </a:blip>
          <a:srcRect b="81113"/>
          <a:stretch/>
        </p:blipFill>
        <p:spPr>
          <a:xfrm>
            <a:off x="469688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772609" y="6128849"/>
            <a:ext cx="180646" cy="85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bg>
      <p:bgPr>
        <a:solidFill>
          <a:srgbClr val="2FDDA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2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54447" y="-17556"/>
            <a:ext cx="977449" cy="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2"/>
          <p:cNvSpPr/>
          <p:nvPr/>
        </p:nvSpPr>
        <p:spPr>
          <a:xfrm>
            <a:off x="11592096" y="-17556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8" name="Google Shape;158;p52"/>
          <p:cNvSpPr/>
          <p:nvPr/>
        </p:nvSpPr>
        <p:spPr>
          <a:xfrm>
            <a:off x="11778070" y="168418"/>
            <a:ext cx="227956" cy="227956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9" name="Google Shape;159;p52"/>
          <p:cNvPicPr preferRelativeResize="0"/>
          <p:nvPr/>
        </p:nvPicPr>
        <p:blipFill rotWithShape="1">
          <a:blip r:embed="rId5">
            <a:alphaModFix/>
          </a:blip>
          <a:srcRect t="50293"/>
          <a:stretch/>
        </p:blipFill>
        <p:spPr>
          <a:xfrm rot="5400000">
            <a:off x="11288594" y="885849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2"/>
          <p:cNvPicPr preferRelativeResize="0"/>
          <p:nvPr/>
        </p:nvPicPr>
        <p:blipFill rotWithShape="1">
          <a:blip r:embed="rId6">
            <a:alphaModFix/>
          </a:blip>
          <a:srcRect r="50000"/>
          <a:stretch/>
        </p:blipFill>
        <p:spPr>
          <a:xfrm rot="10800000" flipH="1">
            <a:off x="11381192" y="1182252"/>
            <a:ext cx="810808" cy="8108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2"/>
          <p:cNvSpPr/>
          <p:nvPr/>
        </p:nvSpPr>
        <p:spPr>
          <a:xfrm flipH="1">
            <a:off x="8006153" y="259016"/>
            <a:ext cx="236183" cy="236183"/>
          </a:xfrm>
          <a:prstGeom prst="plus">
            <a:avLst>
              <a:gd name="adj" fmla="val 40278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2" name="Google Shape;162;p52"/>
          <p:cNvPicPr preferRelativeResize="0"/>
          <p:nvPr/>
        </p:nvPicPr>
        <p:blipFill rotWithShape="1">
          <a:blip r:embed="rId7">
            <a:alphaModFix/>
          </a:blip>
          <a:srcRect b="81113"/>
          <a:stretch/>
        </p:blipFill>
        <p:spPr>
          <a:xfrm flipH="1">
            <a:off x="517818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9922" y="4846802"/>
            <a:ext cx="752077" cy="199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2"/>
          <p:cNvPicPr preferRelativeResize="0"/>
          <p:nvPr/>
        </p:nvPicPr>
        <p:blipFill rotWithShape="1">
          <a:blip r:embed="rId9">
            <a:alphaModFix/>
          </a:blip>
          <a:srcRect t="38834"/>
          <a:stretch/>
        </p:blipFill>
        <p:spPr>
          <a:xfrm rot="10800000" flipH="1">
            <a:off x="11302583" y="5781918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2"/>
          <p:cNvPicPr preferRelativeResize="0"/>
          <p:nvPr/>
        </p:nvPicPr>
        <p:blipFill rotWithShape="1">
          <a:blip r:embed="rId10">
            <a:alphaModFix/>
          </a:blip>
          <a:srcRect t="78356"/>
          <a:stretch/>
        </p:blipFill>
        <p:spPr>
          <a:xfrm rot="10800000" flipH="1">
            <a:off x="10394654" y="168418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0741" y="396374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2"/>
          <p:cNvPicPr preferRelativeResize="0"/>
          <p:nvPr/>
        </p:nvPicPr>
        <p:blipFill rotWithShape="1">
          <a:blip r:embed="rId12">
            <a:alphaModFix/>
          </a:blip>
          <a:srcRect r="50000"/>
          <a:stretch/>
        </p:blipFill>
        <p:spPr>
          <a:xfrm rot="-5400000" flipH="1">
            <a:off x="0" y="-11517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2"/>
          <p:cNvPicPr preferRelativeResize="0"/>
          <p:nvPr/>
        </p:nvPicPr>
        <p:blipFill rotWithShape="1">
          <a:blip r:embed="rId13">
            <a:alphaModFix/>
          </a:blip>
          <a:srcRect t="78356"/>
          <a:stretch/>
        </p:blipFill>
        <p:spPr>
          <a:xfrm>
            <a:off x="980444" y="698526"/>
            <a:ext cx="931102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2250421" y="6138433"/>
            <a:ext cx="180646" cy="85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PTMON slide">
  <p:cSld name="8_PPTMON slide">
    <p:bg>
      <p:bgPr>
        <a:solidFill>
          <a:srgbClr val="001E68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3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9488" y="298341"/>
            <a:ext cx="828869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3"/>
          <p:cNvSpPr/>
          <p:nvPr/>
        </p:nvSpPr>
        <p:spPr>
          <a:xfrm>
            <a:off x="11593687" y="-6038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5" name="Google Shape;175;p53"/>
          <p:cNvSpPr/>
          <p:nvPr/>
        </p:nvSpPr>
        <p:spPr>
          <a:xfrm>
            <a:off x="11779661" y="179936"/>
            <a:ext cx="227956" cy="227956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6" name="Google Shape;176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02540" y="1605698"/>
            <a:ext cx="305077" cy="61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3"/>
          <p:cNvPicPr preferRelativeResize="0"/>
          <p:nvPr/>
        </p:nvPicPr>
        <p:blipFill rotWithShape="1">
          <a:blip r:embed="rId6">
            <a:alphaModFix/>
          </a:blip>
          <a:srcRect t="38834"/>
          <a:stretch/>
        </p:blipFill>
        <p:spPr>
          <a:xfrm>
            <a:off x="11068494" y="-6038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3"/>
          <p:cNvPicPr preferRelativeResize="0"/>
          <p:nvPr/>
        </p:nvPicPr>
        <p:blipFill rotWithShape="1">
          <a:blip r:embed="rId7">
            <a:alphaModFix/>
          </a:blip>
          <a:srcRect t="50293"/>
          <a:stretch/>
        </p:blipFill>
        <p:spPr>
          <a:xfrm>
            <a:off x="-1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3"/>
          <p:cNvSpPr/>
          <p:nvPr/>
        </p:nvSpPr>
        <p:spPr>
          <a:xfrm>
            <a:off x="0" y="5658191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" name="Google Shape;180;p53"/>
          <p:cNvSpPr/>
          <p:nvPr/>
        </p:nvSpPr>
        <p:spPr>
          <a:xfrm rot="10800000">
            <a:off x="0" y="5658191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1" name="Google Shape;181;p53"/>
          <p:cNvPicPr preferRelativeResize="0"/>
          <p:nvPr/>
        </p:nvPicPr>
        <p:blipFill rotWithShape="1">
          <a:blip r:embed="rId8">
            <a:alphaModFix/>
          </a:blip>
          <a:srcRect t="57073"/>
          <a:stretch/>
        </p:blipFill>
        <p:spPr>
          <a:xfrm rot="10800000" flipH="1">
            <a:off x="1372003" y="5999604"/>
            <a:ext cx="138403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3"/>
          <p:cNvSpPr/>
          <p:nvPr/>
        </p:nvSpPr>
        <p:spPr>
          <a:xfrm>
            <a:off x="1911546" y="6428802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3" name="Google Shape;183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3187680" y="6399360"/>
            <a:ext cx="305077" cy="61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0" y="0"/>
            <a:ext cx="725274" cy="192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3"/>
          <p:cNvPicPr preferRelativeResize="0"/>
          <p:nvPr/>
        </p:nvPicPr>
        <p:blipFill rotWithShape="1">
          <a:blip r:embed="rId11">
            <a:alphaModFix/>
          </a:blip>
          <a:srcRect b="81113"/>
          <a:stretch/>
        </p:blipFill>
        <p:spPr>
          <a:xfrm rot="10800000">
            <a:off x="707848" y="0"/>
            <a:ext cx="1649815" cy="82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39922" y="4858319"/>
            <a:ext cx="752077" cy="199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3"/>
          <p:cNvPicPr preferRelativeResize="0"/>
          <p:nvPr/>
        </p:nvPicPr>
        <p:blipFill rotWithShape="1">
          <a:blip r:embed="rId13">
            <a:alphaModFix/>
          </a:blip>
          <a:srcRect t="30656"/>
          <a:stretch/>
        </p:blipFill>
        <p:spPr>
          <a:xfrm rot="10800000" flipH="1">
            <a:off x="11126584" y="5651093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3"/>
          <p:cNvPicPr preferRelativeResize="0"/>
          <p:nvPr/>
        </p:nvPicPr>
        <p:blipFill rotWithShape="1">
          <a:blip r:embed="rId6">
            <a:alphaModFix/>
          </a:blip>
          <a:srcRect t="38834"/>
          <a:stretch/>
        </p:blipFill>
        <p:spPr>
          <a:xfrm rot="10800000" flipH="1">
            <a:off x="11302583" y="5793435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3"/>
          <p:cNvPicPr preferRelativeResize="0"/>
          <p:nvPr/>
        </p:nvPicPr>
        <p:blipFill rotWithShape="1">
          <a:blip r:embed="rId14">
            <a:alphaModFix/>
          </a:blip>
          <a:srcRect t="78356"/>
          <a:stretch/>
        </p:blipFill>
        <p:spPr>
          <a:xfrm rot="10800000" flipH="1">
            <a:off x="9726099" y="6364855"/>
            <a:ext cx="931101" cy="20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PTMON slide">
  <p:cSld name="9_PPTMON slide">
    <p:bg>
      <p:bgPr>
        <a:solidFill>
          <a:srgbClr val="507A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92" name="Google Shape;192;p5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4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54"/>
          <p:cNvPicPr preferRelativeResize="0"/>
          <p:nvPr/>
        </p:nvPicPr>
        <p:blipFill rotWithShape="1">
          <a:blip r:embed="rId4">
            <a:alphaModFix/>
          </a:blip>
          <a:srcRect t="50293"/>
          <a:stretch/>
        </p:blipFill>
        <p:spPr>
          <a:xfrm rot="10800000">
            <a:off x="10542185" y="0"/>
            <a:ext cx="1649815" cy="82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4"/>
          <p:cNvSpPr/>
          <p:nvPr/>
        </p:nvSpPr>
        <p:spPr>
          <a:xfrm rot="10800000">
            <a:off x="11371942" y="820058"/>
            <a:ext cx="820056" cy="820056"/>
          </a:xfrm>
          <a:prstGeom prst="rect">
            <a:avLst/>
          </a:prstGeom>
          <a:solidFill>
            <a:srgbClr val="001E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" name="Google Shape;196;p54"/>
          <p:cNvSpPr/>
          <p:nvPr/>
        </p:nvSpPr>
        <p:spPr>
          <a:xfrm>
            <a:off x="11371942" y="820058"/>
            <a:ext cx="820056" cy="820056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7" name="Google Shape;197;p54"/>
          <p:cNvPicPr preferRelativeResize="0"/>
          <p:nvPr/>
        </p:nvPicPr>
        <p:blipFill rotWithShape="1">
          <a:blip r:embed="rId5">
            <a:alphaModFix/>
          </a:blip>
          <a:srcRect b="36817"/>
          <a:stretch/>
        </p:blipFill>
        <p:spPr>
          <a:xfrm flipH="1">
            <a:off x="11466724" y="5639570"/>
            <a:ext cx="725274" cy="121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4"/>
          <p:cNvPicPr preferRelativeResize="0"/>
          <p:nvPr/>
        </p:nvPicPr>
        <p:blipFill rotWithShape="1">
          <a:blip r:embed="rId6">
            <a:alphaModFix/>
          </a:blip>
          <a:srcRect t="78356"/>
          <a:stretch/>
        </p:blipFill>
        <p:spPr>
          <a:xfrm rot="10800000">
            <a:off x="10647285" y="6248785"/>
            <a:ext cx="1062278" cy="22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PPTMON slide">
  <p:cSld name="12_PPTMON slide">
    <p:bg>
      <p:bgPr>
        <a:solidFill>
          <a:srgbClr val="001E68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5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5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6040" y="298341"/>
            <a:ext cx="828869" cy="82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5"/>
          <p:cNvPicPr preferRelativeResize="0"/>
          <p:nvPr/>
        </p:nvPicPr>
        <p:blipFill rotWithShape="1">
          <a:blip r:embed="rId5">
            <a:alphaModFix/>
          </a:blip>
          <a:srcRect r="50000" b="23928"/>
          <a:stretch/>
        </p:blipFill>
        <p:spPr>
          <a:xfrm>
            <a:off x="11654804" y="4707013"/>
            <a:ext cx="537196" cy="21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-1" y="-6038"/>
            <a:ext cx="752077" cy="19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5"/>
          <p:cNvSpPr/>
          <p:nvPr/>
        </p:nvSpPr>
        <p:spPr>
          <a:xfrm>
            <a:off x="11593687" y="-6038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6" name="Google Shape;206;p55"/>
          <p:cNvSpPr/>
          <p:nvPr/>
        </p:nvSpPr>
        <p:spPr>
          <a:xfrm>
            <a:off x="11779661" y="179936"/>
            <a:ext cx="227956" cy="227956"/>
          </a:xfrm>
          <a:prstGeom prst="ellips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7" name="Google Shape;207;p55"/>
          <p:cNvPicPr preferRelativeResize="0"/>
          <p:nvPr/>
        </p:nvPicPr>
        <p:blipFill rotWithShape="1">
          <a:blip r:embed="rId7">
            <a:alphaModFix/>
          </a:blip>
          <a:srcRect t="50293"/>
          <a:stretch/>
        </p:blipFill>
        <p:spPr>
          <a:xfrm>
            <a:off x="10985093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5"/>
          <p:cNvPicPr preferRelativeResize="0"/>
          <p:nvPr/>
        </p:nvPicPr>
        <p:blipFill rotWithShape="1">
          <a:blip r:embed="rId8">
            <a:alphaModFix/>
          </a:blip>
          <a:srcRect t="30656"/>
          <a:stretch/>
        </p:blipFill>
        <p:spPr>
          <a:xfrm>
            <a:off x="258886" y="-6038"/>
            <a:ext cx="655717" cy="12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5"/>
          <p:cNvPicPr preferRelativeResize="0"/>
          <p:nvPr/>
        </p:nvPicPr>
        <p:blipFill rotWithShape="1">
          <a:blip r:embed="rId9">
            <a:alphaModFix/>
          </a:blip>
          <a:srcRect t="38834"/>
          <a:stretch/>
        </p:blipFill>
        <p:spPr>
          <a:xfrm>
            <a:off x="11285046" y="-6038"/>
            <a:ext cx="660367" cy="10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5"/>
          <p:cNvPicPr preferRelativeResize="0"/>
          <p:nvPr/>
        </p:nvPicPr>
        <p:blipFill rotWithShape="1">
          <a:blip r:embed="rId5">
            <a:alphaModFix/>
          </a:blip>
          <a:srcRect b="81113"/>
          <a:stretch/>
        </p:blipFill>
        <p:spPr>
          <a:xfrm>
            <a:off x="0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5"/>
          <p:cNvSpPr/>
          <p:nvPr/>
        </p:nvSpPr>
        <p:spPr>
          <a:xfrm>
            <a:off x="10985094" y="5658191"/>
            <a:ext cx="599904" cy="599904"/>
          </a:xfrm>
          <a:prstGeom prst="rect">
            <a:avLst/>
          </a:prstGeom>
          <a:solidFill>
            <a:srgbClr val="507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2" name="Google Shape;212;p55"/>
          <p:cNvSpPr/>
          <p:nvPr/>
        </p:nvSpPr>
        <p:spPr>
          <a:xfrm rot="10800000">
            <a:off x="10985094" y="5658191"/>
            <a:ext cx="599904" cy="599904"/>
          </a:xfrm>
          <a:prstGeom prst="rtTriangle">
            <a:avLst/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3" name="Google Shape;213;p55"/>
          <p:cNvPicPr preferRelativeResize="0"/>
          <p:nvPr/>
        </p:nvPicPr>
        <p:blipFill rotWithShape="1">
          <a:blip r:embed="rId10">
            <a:alphaModFix/>
          </a:blip>
          <a:srcRect t="50293"/>
          <a:stretch/>
        </p:blipFill>
        <p:spPr>
          <a:xfrm rot="10800000">
            <a:off x="9089204" y="6258095"/>
            <a:ext cx="1206907" cy="59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5"/>
          <p:cNvPicPr preferRelativeResize="0"/>
          <p:nvPr/>
        </p:nvPicPr>
        <p:blipFill rotWithShape="1">
          <a:blip r:embed="rId11">
            <a:alphaModFix/>
          </a:blip>
          <a:srcRect r="50000"/>
          <a:stretch/>
        </p:blipFill>
        <p:spPr>
          <a:xfrm rot="-5400000" flipH="1">
            <a:off x="8885399" y="6047192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6409" y="-6038"/>
            <a:ext cx="977449" cy="4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5"/>
          <p:cNvPicPr preferRelativeResize="0"/>
          <p:nvPr/>
        </p:nvPicPr>
        <p:blipFill rotWithShape="1">
          <a:blip r:embed="rId13">
            <a:alphaModFix/>
          </a:blip>
          <a:srcRect t="57073"/>
          <a:stretch/>
        </p:blipFill>
        <p:spPr>
          <a:xfrm rot="10800000" flipH="1">
            <a:off x="1570529" y="5999604"/>
            <a:ext cx="138403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5"/>
          <p:cNvSpPr/>
          <p:nvPr/>
        </p:nvSpPr>
        <p:spPr>
          <a:xfrm>
            <a:off x="1980208" y="6383001"/>
            <a:ext cx="236183" cy="236183"/>
          </a:xfrm>
          <a:prstGeom prst="donut">
            <a:avLst>
              <a:gd name="adj" fmla="val 25000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8" name="Google Shape;218;p55"/>
          <p:cNvPicPr preferRelativeResize="0"/>
          <p:nvPr/>
        </p:nvPicPr>
        <p:blipFill rotWithShape="1">
          <a:blip r:embed="rId14">
            <a:alphaModFix/>
          </a:blip>
          <a:srcRect t="78356"/>
          <a:stretch/>
        </p:blipFill>
        <p:spPr>
          <a:xfrm>
            <a:off x="322312" y="1404168"/>
            <a:ext cx="931101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990885" y="6135820"/>
            <a:ext cx="180646" cy="85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5"/>
          <p:cNvSpPr/>
          <p:nvPr/>
        </p:nvSpPr>
        <p:spPr>
          <a:xfrm>
            <a:off x="4975969" y="270534"/>
            <a:ext cx="236183" cy="236183"/>
          </a:xfrm>
          <a:prstGeom prst="plus">
            <a:avLst>
              <a:gd name="adj" fmla="val 40278"/>
            </a:avLst>
          </a:prstGeom>
          <a:solidFill>
            <a:srgbClr val="2FD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1" name="Google Shape;221;p55"/>
          <p:cNvSpPr>
            <a:spLocks noGrp="1"/>
          </p:cNvSpPr>
          <p:nvPr>
            <p:ph type="pic" idx="2"/>
          </p:nvPr>
        </p:nvSpPr>
        <p:spPr>
          <a:xfrm>
            <a:off x="1206500" y="1547627"/>
            <a:ext cx="3759200" cy="37592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D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"/>
          <p:cNvSpPr/>
          <p:nvPr/>
        </p:nvSpPr>
        <p:spPr>
          <a:xfrm>
            <a:off x="1733549" y="3928764"/>
            <a:ext cx="87249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GDG Setif             ｜   15. 10. 2022</a:t>
            </a:r>
            <a:endParaRPr sz="160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9" name="Google Shape;309;p1"/>
          <p:cNvSpPr txBox="1"/>
          <p:nvPr/>
        </p:nvSpPr>
        <p:spPr>
          <a:xfrm>
            <a:off x="1733550" y="2590682"/>
            <a:ext cx="8724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Build your first AI model</a:t>
            </a:r>
            <a:endParaRPr sz="5400" dirty="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" name="Google Shape;308;p1">
            <a:extLst>
              <a:ext uri="{FF2B5EF4-FFF2-40B4-BE49-F238E27FC236}">
                <a16:creationId xmlns:a16="http://schemas.microsoft.com/office/drawing/2014/main" id="{4E575275-D6E5-6E1E-C257-5DD63C8F5F7A}"/>
              </a:ext>
            </a:extLst>
          </p:cNvPr>
          <p:cNvSpPr/>
          <p:nvPr/>
        </p:nvSpPr>
        <p:spPr>
          <a:xfrm>
            <a:off x="1733549" y="3429000"/>
            <a:ext cx="87249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workshop</a:t>
            </a:r>
            <a:endParaRPr sz="1600" dirty="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/>
          <p:nvPr/>
        </p:nvSpPr>
        <p:spPr>
          <a:xfrm>
            <a:off x="5306560" y="3280017"/>
            <a:ext cx="54743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ESI student – 4</a:t>
            </a:r>
            <a:r>
              <a:rPr lang="en-US" sz="2000" baseline="300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th</a:t>
            </a:r>
            <a:r>
              <a:rPr lang="en-US" sz="20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 year </a:t>
            </a:r>
            <a:endParaRPr sz="2000" dirty="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5" name="Google Shape;315;p3"/>
          <p:cNvSpPr txBox="1"/>
          <p:nvPr/>
        </p:nvSpPr>
        <p:spPr>
          <a:xfrm>
            <a:off x="5306559" y="3828805"/>
            <a:ext cx="54743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 interest: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Machine learning and deep learning problems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Optimization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001E68"/>
                </a:solidFill>
                <a:latin typeface="Poppins Light"/>
                <a:cs typeface="Poppins Light"/>
                <a:sym typeface="Poppins Light"/>
              </a:rPr>
              <a:t>High performance computing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7" name="Google Shape;317;p3"/>
          <p:cNvSpPr txBox="1"/>
          <p:nvPr/>
        </p:nvSpPr>
        <p:spPr>
          <a:xfrm>
            <a:off x="5230359" y="1789475"/>
            <a:ext cx="454184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Nidhal</a:t>
            </a:r>
            <a:r>
              <a:rPr lang="en-US" sz="36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3600" dirty="0" err="1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Eddine</a:t>
            </a:r>
            <a:r>
              <a:rPr lang="en-US" sz="3600" dirty="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 CHENNI</a:t>
            </a:r>
            <a:endParaRPr sz="3600" dirty="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19" name="Google Shape;3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741" y="407891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"/>
          <p:cNvPicPr preferRelativeResize="0"/>
          <p:nvPr/>
        </p:nvPicPr>
        <p:blipFill rotWithShape="1">
          <a:blip r:embed="rId4">
            <a:alphaModFix/>
          </a:blip>
          <a:srcRect r="50000"/>
          <a:stretch/>
        </p:blipFill>
        <p:spPr>
          <a:xfrm rot="-5400000" flipH="1">
            <a:off x="0" y="0"/>
            <a:ext cx="810808" cy="8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"/>
          <p:cNvPicPr preferRelativeResize="0"/>
          <p:nvPr/>
        </p:nvPicPr>
        <p:blipFill rotWithShape="1">
          <a:blip r:embed="rId5">
            <a:alphaModFix/>
          </a:blip>
          <a:srcRect t="78356"/>
          <a:stretch/>
        </p:blipFill>
        <p:spPr>
          <a:xfrm>
            <a:off x="980444" y="710043"/>
            <a:ext cx="931102" cy="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38402E67-6212-A9B3-5578-A5031E51E06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1018" r="11018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/>
          <p:nvPr/>
        </p:nvSpPr>
        <p:spPr>
          <a:xfrm>
            <a:off x="2457682" y="2358600"/>
            <a:ext cx="46924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Tools and installation</a:t>
            </a:r>
            <a:endParaRPr sz="3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751239" y="2327823"/>
            <a:ext cx="8658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01</a:t>
            </a:r>
            <a:endParaRPr sz="36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0" name="Google Shape;350;p4"/>
          <p:cNvSpPr txBox="1"/>
          <p:nvPr/>
        </p:nvSpPr>
        <p:spPr>
          <a:xfrm>
            <a:off x="2617136" y="1093318"/>
            <a:ext cx="67545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Contents</a:t>
            </a:r>
            <a:endParaRPr sz="36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" name="Google Shape;339;p4">
            <a:extLst>
              <a:ext uri="{FF2B5EF4-FFF2-40B4-BE49-F238E27FC236}">
                <a16:creationId xmlns:a16="http://schemas.microsoft.com/office/drawing/2014/main" id="{D56D9F59-5974-E000-12EC-5EF687666375}"/>
              </a:ext>
            </a:extLst>
          </p:cNvPr>
          <p:cNvSpPr/>
          <p:nvPr/>
        </p:nvSpPr>
        <p:spPr>
          <a:xfrm>
            <a:off x="2457682" y="3136632"/>
            <a:ext cx="46924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Introduction to python</a:t>
            </a:r>
            <a:endParaRPr sz="3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" name="Google Shape;340;p4">
            <a:extLst>
              <a:ext uri="{FF2B5EF4-FFF2-40B4-BE49-F238E27FC236}">
                <a16:creationId xmlns:a16="http://schemas.microsoft.com/office/drawing/2014/main" id="{24A8E3D4-5693-A5A5-F9B7-4EBE62661E37}"/>
              </a:ext>
            </a:extLst>
          </p:cNvPr>
          <p:cNvSpPr/>
          <p:nvPr/>
        </p:nvSpPr>
        <p:spPr>
          <a:xfrm>
            <a:off x="1751239" y="3105855"/>
            <a:ext cx="8658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6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" name="Google Shape;339;p4">
            <a:extLst>
              <a:ext uri="{FF2B5EF4-FFF2-40B4-BE49-F238E27FC236}">
                <a16:creationId xmlns:a16="http://schemas.microsoft.com/office/drawing/2014/main" id="{6BB756FF-246E-D1A3-B05E-3C6CFE023697}"/>
              </a:ext>
            </a:extLst>
          </p:cNvPr>
          <p:cNvSpPr/>
          <p:nvPr/>
        </p:nvSpPr>
        <p:spPr>
          <a:xfrm>
            <a:off x="2457682" y="3917729"/>
            <a:ext cx="61148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Introduction to ML Libraries</a:t>
            </a:r>
            <a:endParaRPr sz="3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Google Shape;340;p4">
            <a:extLst>
              <a:ext uri="{FF2B5EF4-FFF2-40B4-BE49-F238E27FC236}">
                <a16:creationId xmlns:a16="http://schemas.microsoft.com/office/drawing/2014/main" id="{053B92E5-5D57-1330-A1B4-7DCD600AE8F8}"/>
              </a:ext>
            </a:extLst>
          </p:cNvPr>
          <p:cNvSpPr/>
          <p:nvPr/>
        </p:nvSpPr>
        <p:spPr>
          <a:xfrm>
            <a:off x="1751239" y="3886952"/>
            <a:ext cx="8658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03</a:t>
            </a:r>
            <a:endParaRPr sz="36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" name="Google Shape;339;p4">
            <a:extLst>
              <a:ext uri="{FF2B5EF4-FFF2-40B4-BE49-F238E27FC236}">
                <a16:creationId xmlns:a16="http://schemas.microsoft.com/office/drawing/2014/main" id="{640F74A6-FCC3-DF33-59BD-9358B97BA773}"/>
              </a:ext>
            </a:extLst>
          </p:cNvPr>
          <p:cNvSpPr/>
          <p:nvPr/>
        </p:nvSpPr>
        <p:spPr>
          <a:xfrm>
            <a:off x="2457682" y="4695761"/>
            <a:ext cx="63688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Building a model from scratch</a:t>
            </a:r>
            <a:endParaRPr sz="3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" name="Google Shape;340;p4">
            <a:extLst>
              <a:ext uri="{FF2B5EF4-FFF2-40B4-BE49-F238E27FC236}">
                <a16:creationId xmlns:a16="http://schemas.microsoft.com/office/drawing/2014/main" id="{8EC91F6E-CDA0-B0AD-E65F-BB2D719F1E7E}"/>
              </a:ext>
            </a:extLst>
          </p:cNvPr>
          <p:cNvSpPr/>
          <p:nvPr/>
        </p:nvSpPr>
        <p:spPr>
          <a:xfrm>
            <a:off x="1751239" y="4664984"/>
            <a:ext cx="8658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04</a:t>
            </a:r>
            <a:endParaRPr sz="36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/>
        </p:nvSpPr>
        <p:spPr>
          <a:xfrm>
            <a:off x="3898900" y="2652570"/>
            <a:ext cx="4394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1E68"/>
                </a:solidFill>
                <a:latin typeface="Poppins Light"/>
                <a:ea typeface="Poppins Light"/>
                <a:cs typeface="Poppins Light"/>
                <a:sym typeface="Poppins Light"/>
              </a:rPr>
              <a:t>Thanks !</a:t>
            </a:r>
            <a:endParaRPr/>
          </a:p>
        </p:txBody>
      </p:sp>
      <p:sp>
        <p:nvSpPr>
          <p:cNvPr id="656" name="Google Shape;656;p39"/>
          <p:cNvSpPr txBox="1"/>
          <p:nvPr/>
        </p:nvSpPr>
        <p:spPr>
          <a:xfrm>
            <a:off x="3898900" y="3668233"/>
            <a:ext cx="4393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1E6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Grand écran</PresentationFormat>
  <Paragraphs>19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Poppins Light</vt:lpstr>
      <vt:lpstr>Malgun Gothic</vt:lpstr>
      <vt:lpstr>PPTMON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</dc:creator>
  <cp:lastModifiedBy>tochiba</cp:lastModifiedBy>
  <cp:revision>3</cp:revision>
  <dcterms:created xsi:type="dcterms:W3CDTF">2019-04-06T05:20:47Z</dcterms:created>
  <dcterms:modified xsi:type="dcterms:W3CDTF">2022-10-21T22:33:44Z</dcterms:modified>
</cp:coreProperties>
</file>