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9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88" d="100"/>
          <a:sy n="88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34ofdqy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年度秋学期 教育</a:t>
            </a:r>
            <a:r>
              <a:rPr lang="en-US" altLang="ja-JP" dirty="0"/>
              <a:t>ICT/</a:t>
            </a:r>
            <a:r>
              <a:rPr lang="ja-JP" altLang="en-US" dirty="0"/>
              <a:t>オンライン・ハイブリッド授業説明会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                    </a:t>
            </a:r>
            <a:r>
              <a:rPr lang="ja-JP" altLang="en-US" dirty="0"/>
              <a:t>玉造潤史</a:t>
            </a:r>
            <a:endParaRPr kumimoji="1" lang="en-US" altLang="ja-JP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オンライン授業に対応</a:t>
            </a:r>
            <a:endParaRPr lang="en-US" altLang="ja-JP" dirty="0"/>
          </a:p>
          <a:p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年度は「体制」はゼロに等しくすべてがその日の対応でした</a:t>
            </a:r>
            <a:endParaRPr lang="en-US" altLang="ja-JP" dirty="0"/>
          </a:p>
          <a:p>
            <a:r>
              <a:rPr lang="en-US" altLang="ja-JP" dirty="0"/>
              <a:t>1.5</a:t>
            </a:r>
            <a:r>
              <a:rPr lang="ja-JP" altLang="en-US" dirty="0"/>
              <a:t>年かけて学生、教職員の協働体制が進んでいます。特に以下の皆様（</a:t>
            </a:r>
            <a:r>
              <a:rPr lang="en-US" altLang="ja-JP" dirty="0"/>
              <a:t>50</a:t>
            </a:r>
            <a:r>
              <a:rPr lang="ja-JP" altLang="en-US" dirty="0"/>
              <a:t>音順）</a:t>
            </a:r>
            <a:endParaRPr lang="en-US" altLang="ja-JP" dirty="0"/>
          </a:p>
          <a:p>
            <a:pPr lvl="1"/>
            <a:r>
              <a:rPr lang="ja-JP" altLang="en-US" dirty="0"/>
              <a:t>岩田 風多さん 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大澤 悠一さん工学部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亮大さん総合文化研究科修士課程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近藤 春央さん理学部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園部 蓮さん教養学部（前期課程）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竹内 朗さん工学部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中條 麟太郎さん文学部</a:t>
            </a:r>
            <a:r>
              <a:rPr lang="en-US" altLang="ja-JP" dirty="0"/>
              <a:t>3</a:t>
            </a:r>
            <a:r>
              <a:rPr lang="ja-JP" altLang="en-US" dirty="0"/>
              <a:t>年・情報学環教育部研究生</a:t>
            </a:r>
          </a:p>
          <a:p>
            <a:pPr lvl="1"/>
            <a:r>
              <a:rPr lang="ja-JP" altLang="en-US" dirty="0"/>
              <a:t>德永 紗英さん教養学部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廣田 大騎さん教養学部（前期課程）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和佳さん工学系研究科修士課程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lang="en-US" altLang="ja-JP" dirty="0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3204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授業に使う</a:t>
            </a:r>
            <a:r>
              <a:rPr lang="en-US" altLang="ja-JP" dirty="0"/>
              <a:t>ICT</a:t>
            </a:r>
            <a:r>
              <a:rPr lang="ja-JP" altLang="en-US" dirty="0"/>
              <a:t>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セキュリティ強化・多要素認証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VPN, </a:t>
            </a:r>
            <a:r>
              <a:rPr kumimoji="1" lang="en-US" altLang="ja-JP" dirty="0" err="1"/>
              <a:t>WiFi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玉造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1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dirty="0"/>
              <a:t>4.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30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1367644" y="4975666"/>
            <a:ext cx="7355160" cy="1261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</a:t>
            </a:r>
            <a:r>
              <a:rPr kumimoji="1" lang="en-US" altLang="ja-JP" dirty="0">
                <a:solidFill>
                  <a:schemeClr val="tx1"/>
                </a:solidFill>
              </a:rPr>
              <a:t>sli.do </a:t>
            </a:r>
            <a:r>
              <a:rPr kumimoji="1" lang="ja-JP" altLang="en-US" dirty="0">
                <a:solidFill>
                  <a:schemeClr val="tx1"/>
                </a:solidFill>
              </a:rPr>
              <a:t>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hlinkClick r:id="rId2"/>
              </a:rPr>
              <a:t>https://app.sli.do/event/34ofdqya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または </a:t>
            </a:r>
            <a:r>
              <a:rPr lang="en-US" altLang="ja-JP" dirty="0">
                <a:solidFill>
                  <a:schemeClr val="tx1"/>
                </a:solidFill>
                <a:hlinkClick r:id="rId3"/>
              </a:rPr>
              <a:t>https://sli.do/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でイベントコード </a:t>
            </a:r>
            <a:r>
              <a:rPr lang="en-US" altLang="ja-JP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#utelecon20210915</a:t>
            </a:r>
            <a:r>
              <a:rPr lang="en-US" altLang="ja-JP" dirty="0">
                <a:solidFill>
                  <a:schemeClr val="tx1"/>
                </a:solidFill>
              </a:rPr>
              <a:t> )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11091</TotalTime>
  <Words>470</Words>
  <Application>Microsoft Office PowerPoint</Application>
  <PresentationFormat>画面に合わせる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Calibri</vt:lpstr>
      <vt:lpstr>Cambria</vt:lpstr>
      <vt:lpstr>Courier New</vt:lpstr>
      <vt:lpstr>Wingdings</vt:lpstr>
      <vt:lpstr>雪藤</vt:lpstr>
      <vt:lpstr>説明会：2021年度秋学期 教育ICT/オンライン・ハイブリッド授業説明会  15:00～17:00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517</cp:revision>
  <dcterms:created xsi:type="dcterms:W3CDTF">2020-03-09T13:20:48Z</dcterms:created>
  <dcterms:modified xsi:type="dcterms:W3CDTF">2021-09-13T11:12:52Z</dcterms:modified>
</cp:coreProperties>
</file>