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1195" r:id="rId3"/>
    <p:sldId id="1216" r:id="rId4"/>
    <p:sldId id="1196" r:id="rId5"/>
    <p:sldId id="365" r:id="rId6"/>
    <p:sldId id="386" r:id="rId7"/>
    <p:sldId id="387" r:id="rId8"/>
    <p:sldId id="374" r:id="rId9"/>
    <p:sldId id="1209" r:id="rId10"/>
    <p:sldId id="1197" r:id="rId11"/>
    <p:sldId id="1210" r:id="rId12"/>
    <p:sldId id="1198" r:id="rId13"/>
    <p:sldId id="1202" r:id="rId14"/>
    <p:sldId id="1201" r:id="rId15"/>
    <p:sldId id="1211" r:id="rId16"/>
    <p:sldId id="1199" r:id="rId17"/>
    <p:sldId id="1204" r:id="rId18"/>
    <p:sldId id="378" r:id="rId19"/>
    <p:sldId id="1212" r:id="rId20"/>
    <p:sldId id="1200" r:id="rId21"/>
    <p:sldId id="367" r:id="rId22"/>
    <p:sldId id="377" r:id="rId23"/>
    <p:sldId id="1203" r:id="rId24"/>
    <p:sldId id="1213" r:id="rId25"/>
    <p:sldId id="379" r:id="rId26"/>
    <p:sldId id="1207" r:id="rId27"/>
    <p:sldId id="383" r:id="rId28"/>
    <p:sldId id="1205" r:id="rId29"/>
    <p:sldId id="1206" r:id="rId30"/>
    <p:sldId id="1214" r:id="rId31"/>
    <p:sldId id="1217" r:id="rId32"/>
    <p:sldId id="1208" r:id="rId33"/>
    <p:sldId id="382" r:id="rId34"/>
    <p:sldId id="385" r:id="rId35"/>
    <p:sldId id="372" r:id="rId36"/>
    <p:sldId id="384"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0" autoAdjust="0"/>
    <p:restoredTop sz="86381" autoAdjust="0"/>
  </p:normalViewPr>
  <p:slideViewPr>
    <p:cSldViewPr>
      <p:cViewPr varScale="1">
        <p:scale>
          <a:sx n="66" d="100"/>
          <a:sy n="66" d="100"/>
        </p:scale>
        <p:origin x="84" y="300"/>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grpSp>
        <p:nvGrpSpPr>
          <p:cNvPr id="23" name="Group 22">
            <a:extLst>
              <a:ext uri="{FF2B5EF4-FFF2-40B4-BE49-F238E27FC236}">
                <a16:creationId xmlns:a16="http://schemas.microsoft.com/office/drawing/2014/main" id="{B9E663C9-C5FF-4114-9964-9CFC672DF5D0}"/>
              </a:ext>
            </a:extLst>
          </p:cNvPr>
          <p:cNvGrpSpPr/>
          <p:nvPr/>
        </p:nvGrpSpPr>
        <p:grpSpPr>
          <a:xfrm>
            <a:off x="179512" y="2060848"/>
            <a:ext cx="8856984" cy="4680520"/>
            <a:chOff x="179512" y="2060848"/>
            <a:chExt cx="8856984" cy="4680520"/>
          </a:xfrm>
        </p:grpSpPr>
        <p:cxnSp>
          <p:nvCxnSpPr>
            <p:cNvPr id="11" name="Straight Connector 10">
              <a:extLst>
                <a:ext uri="{FF2B5EF4-FFF2-40B4-BE49-F238E27FC236}">
                  <a16:creationId xmlns:a16="http://schemas.microsoft.com/office/drawing/2014/main" id="{9FBF5E07-F101-49E7-BDAC-7875666EEA1B}"/>
                </a:ext>
              </a:extLst>
            </p:cNvPr>
            <p:cNvCxnSpPr>
              <a:cxnSpLocks/>
              <a:stCxn id="3" idx="3"/>
              <a:endCxn id="31" idx="1"/>
            </p:cNvCxnSpPr>
            <p:nvPr/>
          </p:nvCxnSpPr>
          <p:spPr>
            <a:xfrm>
              <a:off x="4333432" y="2825370"/>
              <a:ext cx="2146568" cy="88263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2" name="TextBox 1">
              <a:extLst>
                <a:ext uri="{FF2B5EF4-FFF2-40B4-BE49-F238E27FC236}">
                  <a16:creationId xmlns:a16="http://schemas.microsoft.com/office/drawing/2014/main" id="{8EC8B875-8DA8-4EEC-BD6D-491766AAA42E}"/>
                </a:ext>
              </a:extLst>
            </p:cNvPr>
            <p:cNvSpPr txBox="1"/>
            <p:nvPr/>
          </p:nvSpPr>
          <p:spPr>
            <a:xfrm>
              <a:off x="2499853" y="3138334"/>
              <a:ext cx="2318840" cy="307777"/>
            </a:xfrm>
            <a:prstGeom prst="rect">
              <a:avLst/>
            </a:prstGeom>
            <a:noFill/>
          </p:spPr>
          <p:txBody>
            <a:bodyPr wrap="none" rtlCol="0">
              <a:spAutoFit/>
            </a:bodyPr>
            <a:lstStyle/>
            <a:p>
              <a:r>
                <a:rPr kumimoji="1" lang="en-US" altLang="ja-JP" sz="1400" dirty="0">
                  <a:solidFill>
                    <a:schemeClr val="accent5">
                      <a:lumMod val="75000"/>
                    </a:schemeClr>
                  </a:solidFill>
                </a:rPr>
                <a:t>Office 365 </a:t>
              </a:r>
              <a:r>
                <a:rPr kumimoji="1" lang="en-US" altLang="ja-JP" sz="1400" dirty="0" err="1">
                  <a:solidFill>
                    <a:schemeClr val="accent5">
                      <a:lumMod val="75000"/>
                    </a:schemeClr>
                  </a:solidFill>
                </a:rPr>
                <a:t>ProPlus</a:t>
              </a:r>
              <a:r>
                <a:rPr kumimoji="1" lang="ja-JP" altLang="en-US" sz="1400" dirty="0">
                  <a:solidFill>
                    <a:schemeClr val="accent5">
                      <a:lumMod val="75000"/>
                    </a:schemeClr>
                  </a:solidFill>
                </a:rPr>
                <a:t>利用許諾</a:t>
              </a:r>
            </a:p>
          </p:txBody>
        </p:sp>
        <p:sp>
          <p:nvSpPr>
            <p:cNvPr id="3" name="TextBox 2">
              <a:extLst>
                <a:ext uri="{FF2B5EF4-FFF2-40B4-BE49-F238E27FC236}">
                  <a16:creationId xmlns:a16="http://schemas.microsoft.com/office/drawing/2014/main" id="{D657523A-D067-4BB1-8445-3C90CE01C166}"/>
                </a:ext>
              </a:extLst>
            </p:cNvPr>
            <p:cNvSpPr txBox="1"/>
            <p:nvPr/>
          </p:nvSpPr>
          <p:spPr>
            <a:xfrm>
              <a:off x="2499853" y="2671481"/>
              <a:ext cx="1833579" cy="307777"/>
            </a:xfrm>
            <a:prstGeom prst="rect">
              <a:avLst/>
            </a:prstGeom>
            <a:noFill/>
          </p:spPr>
          <p:txBody>
            <a:bodyPr wrap="none" rtlCol="0">
              <a:spAutoFit/>
            </a:bodyPr>
            <a:lstStyle/>
            <a:p>
              <a:r>
                <a:rPr kumimoji="1" lang="en-US" altLang="ja-JP" sz="1400" dirty="0">
                  <a:solidFill>
                    <a:schemeClr val="accent5">
                      <a:lumMod val="75000"/>
                    </a:schemeClr>
                  </a:solidFill>
                </a:rPr>
                <a:t>ECCS</a:t>
              </a:r>
              <a:r>
                <a:rPr kumimoji="1" lang="ja-JP" altLang="en-US" sz="1400" dirty="0">
                  <a:solidFill>
                    <a:schemeClr val="accent5">
                      <a:lumMod val="75000"/>
                    </a:schemeClr>
                  </a:solidFill>
                </a:rPr>
                <a:t>クラウドメール</a:t>
              </a:r>
            </a:p>
          </p:txBody>
        </p:sp>
        <p:cxnSp>
          <p:nvCxnSpPr>
            <p:cNvPr id="20" name="Straight Connector 19">
              <a:extLst>
                <a:ext uri="{FF2B5EF4-FFF2-40B4-BE49-F238E27FC236}">
                  <a16:creationId xmlns:a16="http://schemas.microsoft.com/office/drawing/2014/main" id="{50BE1354-D69E-4D07-BE4C-28EA806F4C41}"/>
                </a:ext>
              </a:extLst>
            </p:cNvPr>
            <p:cNvCxnSpPr>
              <a:stCxn id="29" idx="0"/>
              <a:endCxn id="2" idx="2"/>
            </p:cNvCxnSpPr>
            <p:nvPr/>
          </p:nvCxnSpPr>
          <p:spPr>
            <a:xfrm flipH="1" flipV="1">
              <a:off x="3659273" y="3446111"/>
              <a:ext cx="708727" cy="15388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20</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7090686"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7257431" y="1045261"/>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2686158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5</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3990</Words>
  <Application>Microsoft Office PowerPoint</Application>
  <PresentationFormat>On-screen Show (4:3)</PresentationFormat>
  <Paragraphs>458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Meiryo UI</vt:lpstr>
      <vt:lpstr>Calibri</vt:lpstr>
      <vt:lpstr>Cambria</vt:lpstr>
      <vt:lpstr>Wingdings</vt:lpstr>
      <vt:lpstr>雪藤</vt:lpstr>
      <vt:lpstr>授業に必要なICTシステムの概要</vt:lpstr>
      <vt:lpstr>概要</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vt:lpstr>
      <vt:lpstr>夏学期当初からのサービス変更</vt:lpstr>
      <vt:lpstr>G Suite（Google）</vt:lpstr>
      <vt:lpstr>G Suite（Google）</vt:lpstr>
      <vt:lpstr>G Suite機能</vt:lpstr>
      <vt:lpstr>M と G 整理</vt:lpstr>
      <vt:lpstr>MとG大学組織契約の存在価値</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たうら けんじろう</cp:lastModifiedBy>
  <cp:revision>122</cp:revision>
  <dcterms:created xsi:type="dcterms:W3CDTF">2020-09-08T15:01:11Z</dcterms:created>
  <dcterms:modified xsi:type="dcterms:W3CDTF">2020-09-11T01:55:22Z</dcterms:modified>
</cp:coreProperties>
</file>