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drawings/drawing1.xml" ContentType="application/vnd.openxmlformats-officedocument.drawingml.chartshapes+xml"/>
  <Override PartName="/ppt/charts/chart7.xml" ContentType="application/vnd.openxmlformats-officedocument.drawingml.chart+xml"/>
  <Override PartName="/ppt/charts/chart8.xml" ContentType="application/vnd.openxmlformats-officedocument.drawingml.chart+xml"/>
  <Override PartName="/ppt/charts/chart9.xml" ContentType="application/vnd.openxmlformats-officedocument.drawingml.chart+xml"/>
  <Override PartName="/ppt/charts/chart10.xml" ContentType="application/vnd.openxmlformats-officedocument.drawingml.chart+xml"/>
  <Override PartName="/ppt/charts/chart11.xml" ContentType="application/vnd.openxmlformats-officedocument.drawingml.chart+xml"/>
  <Override PartName="/ppt/charts/chart12.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2"/>
  </p:notesMasterIdLst>
  <p:sldIdLst>
    <p:sldId id="256" r:id="rId2"/>
    <p:sldId id="375" r:id="rId3"/>
    <p:sldId id="378" r:id="rId4"/>
    <p:sldId id="334" r:id="rId5"/>
    <p:sldId id="341" r:id="rId6"/>
    <p:sldId id="359" r:id="rId7"/>
    <p:sldId id="342" r:id="rId8"/>
    <p:sldId id="360" r:id="rId9"/>
    <p:sldId id="354" r:id="rId10"/>
    <p:sldId id="350" r:id="rId11"/>
    <p:sldId id="355" r:id="rId12"/>
    <p:sldId id="358" r:id="rId13"/>
    <p:sldId id="363" r:id="rId14"/>
    <p:sldId id="344" r:id="rId15"/>
    <p:sldId id="346" r:id="rId16"/>
    <p:sldId id="345" r:id="rId17"/>
    <p:sldId id="347" r:id="rId18"/>
    <p:sldId id="348" r:id="rId19"/>
    <p:sldId id="352" r:id="rId20"/>
    <p:sldId id="349" r:id="rId21"/>
    <p:sldId id="351" r:id="rId22"/>
    <p:sldId id="353" r:id="rId23"/>
    <p:sldId id="379" r:id="rId24"/>
    <p:sldId id="370" r:id="rId25"/>
    <p:sldId id="374" r:id="rId26"/>
    <p:sldId id="377" r:id="rId27"/>
    <p:sldId id="380" r:id="rId28"/>
    <p:sldId id="257" r:id="rId29"/>
    <p:sldId id="371" r:id="rId30"/>
    <p:sldId id="369" r:id="rId31"/>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010D5"/>
    <a:srgbClr val="CC9B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4610" autoAdjust="0"/>
    <p:restoredTop sz="86438" autoAdjust="0"/>
  </p:normalViewPr>
  <p:slideViewPr>
    <p:cSldViewPr>
      <p:cViewPr varScale="1">
        <p:scale>
          <a:sx n="66" d="100"/>
          <a:sy n="66" d="100"/>
        </p:scale>
        <p:origin x="84" y="300"/>
      </p:cViewPr>
      <p:guideLst>
        <p:guide orient="horz" pos="2160"/>
        <p:guide pos="2880"/>
      </p:guideLst>
    </p:cSldViewPr>
  </p:slideViewPr>
  <p:outlineViewPr>
    <p:cViewPr>
      <p:scale>
        <a:sx n="33" d="100"/>
        <a:sy n="33" d="100"/>
      </p:scale>
      <p:origin x="0" y="-135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35" d="100"/>
          <a:sy n="35" d="100"/>
        </p:scale>
        <p:origin x="-1528" y="-9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file:///\\vmware-host\Shared%20Folders\tau\Desktop\08-31-online\an&#12450;&#12531;&#12465;&#12540;&#12488;\survey.xlsx" TargetMode="External"/></Relationships>
</file>

<file path=ppt/charts/_rels/chart10.xml.rels><?xml version="1.0" encoding="UTF-8" standalone="yes"?>
<Relationships xmlns="http://schemas.openxmlformats.org/package/2006/relationships"><Relationship Id="rId1" Type="http://schemas.openxmlformats.org/officeDocument/2006/relationships/oleObject" Target="file:///\\vmware-host\Shared%20Folders\tau\Desktop\08-31-online\an&#12450;&#12531;&#12465;&#12540;&#12488;\survey.xlsx" TargetMode="External"/></Relationships>
</file>

<file path=ppt/charts/_rels/chart11.xml.rels><?xml version="1.0" encoding="UTF-8" standalone="yes"?>
<Relationships xmlns="http://schemas.openxmlformats.org/package/2006/relationships"><Relationship Id="rId1" Type="http://schemas.openxmlformats.org/officeDocument/2006/relationships/oleObject" Target="file:///\\vmware-host\Shared%20Folders\tau\Desktop\08-31-online\an&#12450;&#12531;&#12465;&#12540;&#12488;\results\all\all-&#25152;&#23646;&#12394;&#12375;.xlsx" TargetMode="External"/></Relationships>
</file>

<file path=ppt/charts/_rels/chart12.xml.rels><?xml version="1.0" encoding="UTF-8" standalone="yes"?>
<Relationships xmlns="http://schemas.openxmlformats.org/package/2006/relationships"><Relationship Id="rId1" Type="http://schemas.openxmlformats.org/officeDocument/2006/relationships/oleObject" Target="file:///\\vmware-host\Shared%20Folders\tau\Desktop\08-31-online\an&#12450;&#12531;&#12465;&#12540;&#12488;\survey.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vmware-host\Shared%20Folders\tau\Desktop\08-31-online\an&#12450;&#12531;&#12465;&#12540;&#12488;\survey.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vmware-host\Shared%20Folders\tau\Desktop\08-31-online\an&#12450;&#12531;&#12465;&#12540;&#12488;\survey.xlsx"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file:///\\vmware-host\Shared%20Folders\tau\Desktop\08-31-online\an&#12450;&#12531;&#12465;&#12540;&#12488;\survey.xlsx" TargetMode="External"/></Relationships>
</file>

<file path=ppt/charts/_rels/chart5.xml.rels><?xml version="1.0" encoding="UTF-8" standalone="yes"?>
<Relationships xmlns="http://schemas.openxmlformats.org/package/2006/relationships"><Relationship Id="rId1" Type="http://schemas.openxmlformats.org/officeDocument/2006/relationships/oleObject" Target="file:///\\vmware-host\Shared%20Folders\tau\Desktop\08-31-online\an&#12450;&#12531;&#12465;&#12540;&#12488;\results\all\all-&#25152;&#23646;&#12394;&#12375;.xlsx" TargetMode="External"/></Relationships>
</file>

<file path=ppt/charts/_rels/chart6.xml.rels><?xml version="1.0" encoding="UTF-8" standalone="yes"?>
<Relationships xmlns="http://schemas.openxmlformats.org/package/2006/relationships"><Relationship Id="rId2" Type="http://schemas.openxmlformats.org/officeDocument/2006/relationships/chartUserShapes" Target="../drawings/drawing1.xml"/><Relationship Id="rId1" Type="http://schemas.openxmlformats.org/officeDocument/2006/relationships/oleObject" Target="file:///\\vmware-host\Shared%20Folders\tau\Desktop\08-31-online\an&#12450;&#12531;&#12465;&#12540;&#12488;\results\all\all-&#25152;&#23646;&#12394;&#12375;.xlsx" TargetMode="External"/></Relationships>
</file>

<file path=ppt/charts/_rels/chart7.xml.rels><?xml version="1.0" encoding="UTF-8" standalone="yes"?>
<Relationships xmlns="http://schemas.openxmlformats.org/package/2006/relationships"><Relationship Id="rId1" Type="http://schemas.openxmlformats.org/officeDocument/2006/relationships/oleObject" Target="file:///\\vmware-host\Shared%20Folders\tau\Desktop\08-31-online\an&#12450;&#12531;&#12465;&#12540;&#12488;\results\all\all-&#25152;&#23646;&#12394;&#12375;.xlsx" TargetMode="External"/></Relationships>
</file>

<file path=ppt/charts/_rels/chart8.xml.rels><?xml version="1.0" encoding="UTF-8" standalone="yes"?>
<Relationships xmlns="http://schemas.openxmlformats.org/package/2006/relationships"><Relationship Id="rId1" Type="http://schemas.openxmlformats.org/officeDocument/2006/relationships/oleObject" Target="file:///\\vmware-host\Shared%20Folders\tau\Desktop\08-31-online\an&#12450;&#12531;&#12465;&#12540;&#12488;\survey.xlsx" TargetMode="External"/></Relationships>
</file>

<file path=ppt/charts/_rels/chart9.xml.rels><?xml version="1.0" encoding="UTF-8" standalone="yes"?>
<Relationships xmlns="http://schemas.openxmlformats.org/package/2006/relationships"><Relationship Id="rId1" Type="http://schemas.openxmlformats.org/officeDocument/2006/relationships/oleObject" Target="file:///\\vmware-host\Shared%20Folders\tau\Desktop\08-31-online\an&#12450;&#12531;&#12465;&#12540;&#12488;\results\all\all-&#25152;&#23646;&#12394;&#12375;.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0"/>
    </mc:Choice>
    <mc:Fallback>
      <c:style val="10"/>
    </mc:Fallback>
  </mc:AlternateContent>
  <c:chart>
    <c:title>
      <c:tx>
        <c:rich>
          <a:bodyPr/>
          <a:lstStyle/>
          <a:p>
            <a:pPr>
              <a:defRPr lang="ja-JP"/>
            </a:pPr>
            <a:r>
              <a:rPr lang="ja-JP" altLang="en-US"/>
              <a:t>回答数</a:t>
            </a:r>
          </a:p>
        </c:rich>
      </c:tx>
      <c:overlay val="0"/>
    </c:title>
    <c:autoTitleDeleted val="0"/>
    <c:plotArea>
      <c:layout/>
      <c:barChart>
        <c:barDir val="col"/>
        <c:grouping val="clustered"/>
        <c:varyColors val="0"/>
        <c:ser>
          <c:idx val="0"/>
          <c:order val="0"/>
          <c:tx>
            <c:strRef>
              <c:f>回答数!$B$1</c:f>
              <c:strCache>
                <c:ptCount val="1"/>
                <c:pt idx="0">
                  <c:v>学年</c:v>
                </c:pt>
              </c:strCache>
            </c:strRef>
          </c:tx>
          <c:spPr>
            <a:ln>
              <a:prstDash val="solid"/>
            </a:ln>
          </c:spPr>
          <c:invertIfNegative val="0"/>
          <c:cat>
            <c:strRef>
              <c:f>回答数!$A$2:$A$12</c:f>
              <c:strCache>
                <c:ptCount val="11"/>
                <c:pt idx="0">
                  <c:v>学部1年</c:v>
                </c:pt>
                <c:pt idx="1">
                  <c:v>学部2年</c:v>
                </c:pt>
                <c:pt idx="2">
                  <c:v>学部3年</c:v>
                </c:pt>
                <c:pt idx="3">
                  <c:v>学部4年またはそれ以上</c:v>
                </c:pt>
                <c:pt idx="4">
                  <c:v>修士1年</c:v>
                </c:pt>
                <c:pt idx="5">
                  <c:v>修士2年</c:v>
                </c:pt>
                <c:pt idx="6">
                  <c:v>博士1年</c:v>
                </c:pt>
                <c:pt idx="7">
                  <c:v>博士2年</c:v>
                </c:pt>
                <c:pt idx="8">
                  <c:v>博士3年またはそれ以上</c:v>
                </c:pt>
                <c:pt idx="9">
                  <c:v>大学院・附置研 研究生</c:v>
                </c:pt>
                <c:pt idx="10">
                  <c:v>ポスドク研究員</c:v>
                </c:pt>
              </c:strCache>
            </c:strRef>
          </c:cat>
          <c:val>
            <c:numRef>
              <c:f>回答数!$B$2:$B$12</c:f>
              <c:numCache>
                <c:formatCode>General</c:formatCode>
                <c:ptCount val="11"/>
                <c:pt idx="0">
                  <c:v>920</c:v>
                </c:pt>
                <c:pt idx="1">
                  <c:v>706</c:v>
                </c:pt>
                <c:pt idx="2">
                  <c:v>563</c:v>
                </c:pt>
                <c:pt idx="3">
                  <c:v>642</c:v>
                </c:pt>
                <c:pt idx="4">
                  <c:v>901</c:v>
                </c:pt>
                <c:pt idx="5">
                  <c:v>695</c:v>
                </c:pt>
                <c:pt idx="6">
                  <c:v>359</c:v>
                </c:pt>
                <c:pt idx="7">
                  <c:v>294</c:v>
                </c:pt>
                <c:pt idx="8">
                  <c:v>434</c:v>
                </c:pt>
                <c:pt idx="9">
                  <c:v>109</c:v>
                </c:pt>
                <c:pt idx="10">
                  <c:v>19</c:v>
                </c:pt>
              </c:numCache>
            </c:numRef>
          </c:val>
          <c:extLst>
            <c:ext xmlns:c16="http://schemas.microsoft.com/office/drawing/2014/chart" uri="{C3380CC4-5D6E-409C-BE32-E72D297353CC}">
              <c16:uniqueId val="{00000000-9DD2-4CB6-99F0-6BED842166EE}"/>
            </c:ext>
          </c:extLst>
        </c:ser>
        <c:dLbls>
          <c:showLegendKey val="0"/>
          <c:showVal val="0"/>
          <c:showCatName val="0"/>
          <c:showSerName val="0"/>
          <c:showPercent val="0"/>
          <c:showBubbleSize val="0"/>
        </c:dLbls>
        <c:gapWidth val="150"/>
        <c:axId val="10"/>
        <c:axId val="100"/>
      </c:barChart>
      <c:catAx>
        <c:axId val="10"/>
        <c:scaling>
          <c:orientation val="minMax"/>
        </c:scaling>
        <c:delete val="0"/>
        <c:axPos val="b"/>
        <c:numFmt formatCode="General" sourceLinked="1"/>
        <c:majorTickMark val="none"/>
        <c:minorTickMark val="none"/>
        <c:tickLblPos val="nextTo"/>
        <c:txPr>
          <a:bodyPr/>
          <a:lstStyle/>
          <a:p>
            <a:pPr>
              <a:defRPr lang="ja-JP"/>
            </a:pPr>
            <a:endParaRPr lang="ja-JP"/>
          </a:p>
        </c:txPr>
        <c:crossAx val="100"/>
        <c:crosses val="autoZero"/>
        <c:auto val="0"/>
        <c:lblAlgn val="ctr"/>
        <c:lblOffset val="100"/>
        <c:noMultiLvlLbl val="0"/>
      </c:catAx>
      <c:valAx>
        <c:axId val="100"/>
        <c:scaling>
          <c:orientation val="minMax"/>
        </c:scaling>
        <c:delete val="0"/>
        <c:axPos val="l"/>
        <c:majorGridlines/>
        <c:numFmt formatCode="General" sourceLinked="1"/>
        <c:majorTickMark val="none"/>
        <c:minorTickMark val="none"/>
        <c:tickLblPos val="nextTo"/>
        <c:txPr>
          <a:bodyPr/>
          <a:lstStyle/>
          <a:p>
            <a:pPr>
              <a:defRPr lang="ja-JP"/>
            </a:pPr>
            <a:endParaRPr lang="ja-JP"/>
          </a:p>
        </c:txPr>
        <c:crossAx val="10"/>
        <c:crosses val="autoZero"/>
        <c:crossBetween val="between"/>
      </c:valAx>
    </c:plotArea>
    <c:legend>
      <c:legendPos val="r"/>
      <c:overlay val="0"/>
      <c:txPr>
        <a:bodyPr/>
        <a:lstStyle/>
        <a:p>
          <a:pPr>
            <a:defRPr lang="ja-JP"/>
          </a:pPr>
          <a:endParaRPr lang="ja-JP"/>
        </a:p>
      </c:txPr>
    </c:legend>
    <c:plotVisOnly val="1"/>
    <c:dispBlanksAs val="gap"/>
    <c:showDLblsOverMax val="0"/>
  </c:chart>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0"/>
    </mc:Choice>
    <mc:Fallback>
      <c:style val="10"/>
    </mc:Fallback>
  </mc:AlternateContent>
  <c:chart>
    <c:autoTitleDeleted val="1"/>
    <c:plotArea>
      <c:layout/>
      <c:barChart>
        <c:barDir val="col"/>
        <c:grouping val="clustered"/>
        <c:varyColors val="0"/>
        <c:ser>
          <c:idx val="0"/>
          <c:order val="0"/>
          <c:tx>
            <c:strRef>
              <c:f>ライブ出席率!$B$1</c:f>
              <c:strCache>
                <c:ptCount val="1"/>
                <c:pt idx="0">
                  <c:v>学年</c:v>
                </c:pt>
              </c:strCache>
            </c:strRef>
          </c:tx>
          <c:spPr>
            <a:ln>
              <a:prstDash val="solid"/>
            </a:ln>
          </c:spPr>
          <c:invertIfNegative val="0"/>
          <c:cat>
            <c:strRef>
              <c:f>ライブ出席率!$A$2:$A$11</c:f>
              <c:strCache>
                <c:ptCount val="10"/>
                <c:pt idx="0">
                  <c:v>学部1年</c:v>
                </c:pt>
                <c:pt idx="1">
                  <c:v>学部2年</c:v>
                </c:pt>
                <c:pt idx="2">
                  <c:v>学部3年</c:v>
                </c:pt>
                <c:pt idx="3">
                  <c:v>学部4年またはそれ以上</c:v>
                </c:pt>
                <c:pt idx="4">
                  <c:v>修士1年</c:v>
                </c:pt>
                <c:pt idx="5">
                  <c:v>修士2年</c:v>
                </c:pt>
                <c:pt idx="6">
                  <c:v>博士1年</c:v>
                </c:pt>
                <c:pt idx="7">
                  <c:v>博士2年</c:v>
                </c:pt>
                <c:pt idx="8">
                  <c:v>博士3年またはそれ以上</c:v>
                </c:pt>
                <c:pt idx="9">
                  <c:v>大学院・附置研 研究生</c:v>
                </c:pt>
              </c:strCache>
            </c:strRef>
          </c:cat>
          <c:val>
            <c:numRef>
              <c:f>ライブ出席率!$B$2:$B$11</c:f>
              <c:numCache>
                <c:formatCode>General</c:formatCode>
                <c:ptCount val="10"/>
                <c:pt idx="0">
                  <c:v>0.87170329670328317</c:v>
                </c:pt>
                <c:pt idx="1">
                  <c:v>0.8330714285714188</c:v>
                </c:pt>
                <c:pt idx="2">
                  <c:v>0.80849909584086188</c:v>
                </c:pt>
                <c:pt idx="3">
                  <c:v>0.8064236111111045</c:v>
                </c:pt>
                <c:pt idx="4">
                  <c:v>0.85511764705881088</c:v>
                </c:pt>
                <c:pt idx="5">
                  <c:v>0.83591101694914804</c:v>
                </c:pt>
                <c:pt idx="6">
                  <c:v>0.84613821138211709</c:v>
                </c:pt>
                <c:pt idx="7">
                  <c:v>0.84671052631579147</c:v>
                </c:pt>
                <c:pt idx="8">
                  <c:v>0.8416243654822364</c:v>
                </c:pt>
                <c:pt idx="9">
                  <c:v>0.85394736842105179</c:v>
                </c:pt>
              </c:numCache>
            </c:numRef>
          </c:val>
          <c:extLst>
            <c:ext xmlns:c16="http://schemas.microsoft.com/office/drawing/2014/chart" uri="{C3380CC4-5D6E-409C-BE32-E72D297353CC}">
              <c16:uniqueId val="{00000000-66A2-45AD-8A72-CF8876D3C2D9}"/>
            </c:ext>
          </c:extLst>
        </c:ser>
        <c:dLbls>
          <c:showLegendKey val="0"/>
          <c:showVal val="0"/>
          <c:showCatName val="0"/>
          <c:showSerName val="0"/>
          <c:showPercent val="0"/>
          <c:showBubbleSize val="0"/>
        </c:dLbls>
        <c:gapWidth val="150"/>
        <c:axId val="10"/>
        <c:axId val="100"/>
      </c:barChart>
      <c:catAx>
        <c:axId val="10"/>
        <c:scaling>
          <c:orientation val="minMax"/>
        </c:scaling>
        <c:delete val="0"/>
        <c:axPos val="b"/>
        <c:numFmt formatCode="General" sourceLinked="1"/>
        <c:majorTickMark val="none"/>
        <c:minorTickMark val="none"/>
        <c:tickLblPos val="nextTo"/>
        <c:txPr>
          <a:bodyPr/>
          <a:lstStyle/>
          <a:p>
            <a:pPr>
              <a:defRPr lang="ja-JP" sz="1200"/>
            </a:pPr>
            <a:endParaRPr lang="ja-JP"/>
          </a:p>
        </c:txPr>
        <c:crossAx val="100"/>
        <c:crosses val="autoZero"/>
        <c:auto val="0"/>
        <c:lblAlgn val="ctr"/>
        <c:lblOffset val="100"/>
        <c:noMultiLvlLbl val="0"/>
      </c:catAx>
      <c:valAx>
        <c:axId val="100"/>
        <c:scaling>
          <c:orientation val="minMax"/>
        </c:scaling>
        <c:delete val="0"/>
        <c:axPos val="l"/>
        <c:majorGridlines/>
        <c:numFmt formatCode="General" sourceLinked="1"/>
        <c:majorTickMark val="none"/>
        <c:minorTickMark val="none"/>
        <c:tickLblPos val="nextTo"/>
        <c:txPr>
          <a:bodyPr/>
          <a:lstStyle/>
          <a:p>
            <a:pPr>
              <a:defRPr lang="ja-JP" sz="2400"/>
            </a:pPr>
            <a:endParaRPr lang="ja-JP"/>
          </a:p>
        </c:txPr>
        <c:crossAx val="10"/>
        <c:crosses val="autoZero"/>
        <c:crossBetween val="between"/>
      </c:valAx>
    </c:plotArea>
    <c:plotVisOnly val="1"/>
    <c:dispBlanksAs val="gap"/>
    <c:showDLblsOverMax val="0"/>
  </c:chart>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0"/>
    </mc:Choice>
    <mc:Fallback>
      <c:style val="10"/>
    </mc:Fallback>
  </mc:AlternateContent>
  <c:chart>
    <c:autoTitleDeleted val="1"/>
    <c:plotArea>
      <c:layout/>
      <c:barChart>
        <c:barDir val="col"/>
        <c:grouping val="clustered"/>
        <c:varyColors val="0"/>
        <c:ser>
          <c:idx val="0"/>
          <c:order val="0"/>
          <c:tx>
            <c:strRef>
              <c:f>勉強時間!$B$1</c:f>
              <c:strCache>
                <c:ptCount val="1"/>
              </c:strCache>
            </c:strRef>
          </c:tx>
          <c:spPr>
            <a:ln>
              <a:prstDash val="solid"/>
            </a:ln>
          </c:spPr>
          <c:invertIfNegative val="0"/>
          <c:cat>
            <c:strRef>
              <c:f>勉強時間!$A$2:$A$7</c:f>
              <c:strCache>
                <c:ptCount val="6"/>
                <c:pt idx="0">
                  <c:v>ほとんど0</c:v>
                </c:pt>
                <c:pt idx="1">
                  <c:v>〜3.5時間</c:v>
                </c:pt>
                <c:pt idx="2">
                  <c:v>〜7時間</c:v>
                </c:pt>
                <c:pt idx="3">
                  <c:v>〜14時間</c:v>
                </c:pt>
                <c:pt idx="4">
                  <c:v>〜21時間</c:v>
                </c:pt>
                <c:pt idx="5">
                  <c:v>21時間以上</c:v>
                </c:pt>
              </c:strCache>
            </c:strRef>
          </c:cat>
          <c:val>
            <c:numRef>
              <c:f>勉強時間!$B$2:$B$7</c:f>
              <c:numCache>
                <c:formatCode>General</c:formatCode>
                <c:ptCount val="6"/>
                <c:pt idx="0">
                  <c:v>247</c:v>
                </c:pt>
                <c:pt idx="1">
                  <c:v>1106</c:v>
                </c:pt>
                <c:pt idx="2">
                  <c:v>1012</c:v>
                </c:pt>
                <c:pt idx="3">
                  <c:v>902</c:v>
                </c:pt>
                <c:pt idx="4">
                  <c:v>568</c:v>
                </c:pt>
                <c:pt idx="5">
                  <c:v>957</c:v>
                </c:pt>
              </c:numCache>
            </c:numRef>
          </c:val>
          <c:extLst>
            <c:ext xmlns:c16="http://schemas.microsoft.com/office/drawing/2014/chart" uri="{C3380CC4-5D6E-409C-BE32-E72D297353CC}">
              <c16:uniqueId val="{00000000-C8C0-436F-978E-D052397B3656}"/>
            </c:ext>
          </c:extLst>
        </c:ser>
        <c:dLbls>
          <c:showLegendKey val="0"/>
          <c:showVal val="0"/>
          <c:showCatName val="0"/>
          <c:showSerName val="0"/>
          <c:showPercent val="0"/>
          <c:showBubbleSize val="0"/>
        </c:dLbls>
        <c:gapWidth val="150"/>
        <c:axId val="10"/>
        <c:axId val="100"/>
      </c:barChart>
      <c:catAx>
        <c:axId val="10"/>
        <c:scaling>
          <c:orientation val="minMax"/>
        </c:scaling>
        <c:delete val="0"/>
        <c:axPos val="b"/>
        <c:numFmt formatCode="General" sourceLinked="1"/>
        <c:majorTickMark val="none"/>
        <c:minorTickMark val="none"/>
        <c:tickLblPos val="nextTo"/>
        <c:txPr>
          <a:bodyPr/>
          <a:lstStyle/>
          <a:p>
            <a:pPr>
              <a:defRPr lang="ja-JP" sz="1800"/>
            </a:pPr>
            <a:endParaRPr lang="ja-JP"/>
          </a:p>
        </c:txPr>
        <c:crossAx val="100"/>
        <c:crosses val="autoZero"/>
        <c:auto val="0"/>
        <c:lblAlgn val="ctr"/>
        <c:lblOffset val="100"/>
        <c:noMultiLvlLbl val="0"/>
      </c:catAx>
      <c:valAx>
        <c:axId val="100"/>
        <c:scaling>
          <c:orientation val="minMax"/>
        </c:scaling>
        <c:delete val="0"/>
        <c:axPos val="l"/>
        <c:majorGridlines/>
        <c:numFmt formatCode="General" sourceLinked="1"/>
        <c:majorTickMark val="none"/>
        <c:minorTickMark val="none"/>
        <c:tickLblPos val="nextTo"/>
        <c:txPr>
          <a:bodyPr/>
          <a:lstStyle/>
          <a:p>
            <a:pPr>
              <a:defRPr lang="ja-JP"/>
            </a:pPr>
            <a:endParaRPr lang="ja-JP"/>
          </a:p>
        </c:txPr>
        <c:crossAx val="10"/>
        <c:crosses val="autoZero"/>
        <c:crossBetween val="between"/>
      </c:valAx>
    </c:plotArea>
    <c:plotVisOnly val="1"/>
    <c:dispBlanksAs val="gap"/>
    <c:showDLblsOverMax val="0"/>
  </c:chart>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0"/>
    </mc:Choice>
    <mc:Fallback>
      <c:style val="10"/>
    </mc:Fallback>
  </mc:AlternateContent>
  <c:chart>
    <c:autoTitleDeleted val="1"/>
    <c:plotArea>
      <c:layout/>
      <c:barChart>
        <c:barDir val="col"/>
        <c:grouping val="clustered"/>
        <c:varyColors val="0"/>
        <c:ser>
          <c:idx val="0"/>
          <c:order val="0"/>
          <c:tx>
            <c:strRef>
              <c:f>勉強時間!$B$1</c:f>
              <c:strCache>
                <c:ptCount val="1"/>
                <c:pt idx="0">
                  <c:v>学年</c:v>
                </c:pt>
              </c:strCache>
            </c:strRef>
          </c:tx>
          <c:spPr>
            <a:ln>
              <a:prstDash val="solid"/>
            </a:ln>
          </c:spPr>
          <c:invertIfNegative val="0"/>
          <c:cat>
            <c:strRef>
              <c:f>勉強時間!$A$2:$A$11</c:f>
              <c:strCache>
                <c:ptCount val="10"/>
                <c:pt idx="0">
                  <c:v>学部1年</c:v>
                </c:pt>
                <c:pt idx="1">
                  <c:v>学部2年</c:v>
                </c:pt>
                <c:pt idx="2">
                  <c:v>学部3年</c:v>
                </c:pt>
                <c:pt idx="3">
                  <c:v>学部4年またはそれ以上</c:v>
                </c:pt>
                <c:pt idx="4">
                  <c:v>修士1年</c:v>
                </c:pt>
                <c:pt idx="5">
                  <c:v>修士2年</c:v>
                </c:pt>
                <c:pt idx="6">
                  <c:v>博士1年</c:v>
                </c:pt>
                <c:pt idx="7">
                  <c:v>博士2年</c:v>
                </c:pt>
                <c:pt idx="8">
                  <c:v>博士3年またはそれ以上</c:v>
                </c:pt>
                <c:pt idx="9">
                  <c:v>大学院・附置研 研究生</c:v>
                </c:pt>
              </c:strCache>
            </c:strRef>
          </c:cat>
          <c:val>
            <c:numRef>
              <c:f>勉強時間!$B$2:$B$11</c:f>
              <c:numCache>
                <c:formatCode>General</c:formatCode>
                <c:ptCount val="10"/>
                <c:pt idx="0">
                  <c:v>13.457692307692311</c:v>
                </c:pt>
                <c:pt idx="1">
                  <c:v>8.9639285714285712</c:v>
                </c:pt>
                <c:pt idx="2">
                  <c:v>11.909584086799279</c:v>
                </c:pt>
                <c:pt idx="3">
                  <c:v>8.6135181975736561</c:v>
                </c:pt>
                <c:pt idx="4">
                  <c:v>10.60292397660819</c:v>
                </c:pt>
                <c:pt idx="5">
                  <c:v>9.5147368421052629</c:v>
                </c:pt>
                <c:pt idx="6">
                  <c:v>8.9252049180327866</c:v>
                </c:pt>
                <c:pt idx="7">
                  <c:v>8.0608552631578956</c:v>
                </c:pt>
                <c:pt idx="8">
                  <c:v>10.65277777777778</c:v>
                </c:pt>
                <c:pt idx="9">
                  <c:v>13.13636363636364</c:v>
                </c:pt>
              </c:numCache>
            </c:numRef>
          </c:val>
          <c:extLst>
            <c:ext xmlns:c16="http://schemas.microsoft.com/office/drawing/2014/chart" uri="{C3380CC4-5D6E-409C-BE32-E72D297353CC}">
              <c16:uniqueId val="{00000000-0F21-4CF2-9817-64B3BA8D9180}"/>
            </c:ext>
          </c:extLst>
        </c:ser>
        <c:dLbls>
          <c:showLegendKey val="0"/>
          <c:showVal val="0"/>
          <c:showCatName val="0"/>
          <c:showSerName val="0"/>
          <c:showPercent val="0"/>
          <c:showBubbleSize val="0"/>
        </c:dLbls>
        <c:gapWidth val="150"/>
        <c:axId val="10"/>
        <c:axId val="100"/>
      </c:barChart>
      <c:catAx>
        <c:axId val="10"/>
        <c:scaling>
          <c:orientation val="minMax"/>
        </c:scaling>
        <c:delete val="0"/>
        <c:axPos val="b"/>
        <c:numFmt formatCode="General" sourceLinked="1"/>
        <c:majorTickMark val="none"/>
        <c:minorTickMark val="none"/>
        <c:tickLblPos val="nextTo"/>
        <c:txPr>
          <a:bodyPr/>
          <a:lstStyle/>
          <a:p>
            <a:pPr>
              <a:defRPr lang="ja-JP" sz="1400"/>
            </a:pPr>
            <a:endParaRPr lang="ja-JP"/>
          </a:p>
        </c:txPr>
        <c:crossAx val="100"/>
        <c:crosses val="autoZero"/>
        <c:auto val="0"/>
        <c:lblAlgn val="ctr"/>
        <c:lblOffset val="100"/>
        <c:noMultiLvlLbl val="0"/>
      </c:catAx>
      <c:valAx>
        <c:axId val="100"/>
        <c:scaling>
          <c:orientation val="minMax"/>
        </c:scaling>
        <c:delete val="0"/>
        <c:axPos val="l"/>
        <c:majorGridlines/>
        <c:numFmt formatCode="General" sourceLinked="1"/>
        <c:majorTickMark val="none"/>
        <c:minorTickMark val="none"/>
        <c:tickLblPos val="nextTo"/>
        <c:txPr>
          <a:bodyPr/>
          <a:lstStyle/>
          <a:p>
            <a:pPr>
              <a:defRPr lang="ja-JP" sz="2000"/>
            </a:pPr>
            <a:endParaRPr lang="ja-JP"/>
          </a:p>
        </c:txPr>
        <c:crossAx val="10"/>
        <c:crosses val="autoZero"/>
        <c:crossBetween val="between"/>
      </c:valAx>
    </c:plotArea>
    <c:plotVisOnly val="1"/>
    <c:dispBlanksAs val="gap"/>
    <c:showDLblsOverMax val="0"/>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0"/>
    </mc:Choice>
    <mc:Fallback>
      <c:style val="10"/>
    </mc:Fallback>
  </mc:AlternateContent>
  <c:chart>
    <c:autoTitleDeleted val="1"/>
    <c:plotArea>
      <c:layout/>
      <c:barChart>
        <c:barDir val="col"/>
        <c:grouping val="clustered"/>
        <c:varyColors val="0"/>
        <c:ser>
          <c:idx val="0"/>
          <c:order val="0"/>
          <c:tx>
            <c:strRef>
              <c:f>総合!$B$1</c:f>
              <c:strCache>
                <c:ptCount val="1"/>
                <c:pt idx="0">
                  <c:v>評価</c:v>
                </c:pt>
              </c:strCache>
            </c:strRef>
          </c:tx>
          <c:spPr>
            <a:ln>
              <a:prstDash val="solid"/>
            </a:ln>
          </c:spPr>
          <c:invertIfNegative val="0"/>
          <c:cat>
            <c:numRef>
              <c:f>総合!$A$2:$A$12</c:f>
              <c:numCache>
                <c:formatCode>General</c:formatCode>
                <c:ptCount val="11"/>
                <c:pt idx="0">
                  <c:v>0</c:v>
                </c:pt>
                <c:pt idx="1">
                  <c:v>1</c:v>
                </c:pt>
                <c:pt idx="2">
                  <c:v>2</c:v>
                </c:pt>
                <c:pt idx="3">
                  <c:v>3</c:v>
                </c:pt>
                <c:pt idx="4">
                  <c:v>4</c:v>
                </c:pt>
                <c:pt idx="5">
                  <c:v>5</c:v>
                </c:pt>
                <c:pt idx="6">
                  <c:v>6</c:v>
                </c:pt>
                <c:pt idx="7">
                  <c:v>7</c:v>
                </c:pt>
                <c:pt idx="8">
                  <c:v>8</c:v>
                </c:pt>
                <c:pt idx="9">
                  <c:v>9</c:v>
                </c:pt>
                <c:pt idx="10">
                  <c:v>10</c:v>
                </c:pt>
              </c:numCache>
            </c:numRef>
          </c:cat>
          <c:val>
            <c:numRef>
              <c:f>総合!$B$2:$B$12</c:f>
              <c:numCache>
                <c:formatCode>General</c:formatCode>
                <c:ptCount val="11"/>
                <c:pt idx="0">
                  <c:v>111</c:v>
                </c:pt>
                <c:pt idx="1">
                  <c:v>88</c:v>
                </c:pt>
                <c:pt idx="2">
                  <c:v>160</c:v>
                </c:pt>
                <c:pt idx="3">
                  <c:v>296</c:v>
                </c:pt>
                <c:pt idx="4">
                  <c:v>296</c:v>
                </c:pt>
                <c:pt idx="5">
                  <c:v>373</c:v>
                </c:pt>
                <c:pt idx="6">
                  <c:v>564</c:v>
                </c:pt>
                <c:pt idx="7">
                  <c:v>921</c:v>
                </c:pt>
                <c:pt idx="8">
                  <c:v>1031</c:v>
                </c:pt>
                <c:pt idx="9">
                  <c:v>546</c:v>
                </c:pt>
                <c:pt idx="10">
                  <c:v>387</c:v>
                </c:pt>
              </c:numCache>
            </c:numRef>
          </c:val>
          <c:extLst>
            <c:ext xmlns:c16="http://schemas.microsoft.com/office/drawing/2014/chart" uri="{C3380CC4-5D6E-409C-BE32-E72D297353CC}">
              <c16:uniqueId val="{00000000-49FC-418C-A9BD-2DA55F34D580}"/>
            </c:ext>
          </c:extLst>
        </c:ser>
        <c:dLbls>
          <c:showLegendKey val="0"/>
          <c:showVal val="0"/>
          <c:showCatName val="0"/>
          <c:showSerName val="0"/>
          <c:showPercent val="0"/>
          <c:showBubbleSize val="0"/>
        </c:dLbls>
        <c:gapWidth val="150"/>
        <c:axId val="10"/>
        <c:axId val="100"/>
      </c:barChart>
      <c:catAx>
        <c:axId val="10"/>
        <c:scaling>
          <c:orientation val="minMax"/>
        </c:scaling>
        <c:delete val="0"/>
        <c:axPos val="b"/>
        <c:numFmt formatCode="General" sourceLinked="1"/>
        <c:majorTickMark val="none"/>
        <c:minorTickMark val="none"/>
        <c:tickLblPos val="nextTo"/>
        <c:txPr>
          <a:bodyPr/>
          <a:lstStyle/>
          <a:p>
            <a:pPr>
              <a:defRPr lang="ja-JP" sz="2400"/>
            </a:pPr>
            <a:endParaRPr lang="ja-JP"/>
          </a:p>
        </c:txPr>
        <c:crossAx val="100"/>
        <c:crosses val="autoZero"/>
        <c:auto val="0"/>
        <c:lblAlgn val="ctr"/>
        <c:lblOffset val="100"/>
        <c:noMultiLvlLbl val="0"/>
      </c:catAx>
      <c:valAx>
        <c:axId val="100"/>
        <c:scaling>
          <c:orientation val="minMax"/>
        </c:scaling>
        <c:delete val="0"/>
        <c:axPos val="l"/>
        <c:majorGridlines/>
        <c:numFmt formatCode="General" sourceLinked="1"/>
        <c:majorTickMark val="none"/>
        <c:minorTickMark val="none"/>
        <c:tickLblPos val="nextTo"/>
        <c:txPr>
          <a:bodyPr/>
          <a:lstStyle/>
          <a:p>
            <a:pPr>
              <a:defRPr lang="ja-JP"/>
            </a:pPr>
            <a:endParaRPr lang="ja-JP"/>
          </a:p>
        </c:txPr>
        <c:crossAx val="10"/>
        <c:crosses val="autoZero"/>
        <c:crossBetween val="between"/>
      </c:valAx>
    </c:plotArea>
    <c:plotVisOnly val="1"/>
    <c:dispBlanksAs val="gap"/>
    <c:showDLblsOverMax val="0"/>
  </c:chart>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0"/>
    </mc:Choice>
    <mc:Fallback>
      <c:style val="10"/>
    </mc:Fallback>
  </mc:AlternateContent>
  <c:chart>
    <c:autoTitleDeleted val="1"/>
    <c:plotArea>
      <c:layout/>
      <c:barChart>
        <c:barDir val="col"/>
        <c:grouping val="clustered"/>
        <c:varyColors val="0"/>
        <c:ser>
          <c:idx val="0"/>
          <c:order val="0"/>
          <c:tx>
            <c:strRef>
              <c:f>オンライン希望!$B$1</c:f>
              <c:strCache>
                <c:ptCount val="1"/>
              </c:strCache>
            </c:strRef>
          </c:tx>
          <c:spPr>
            <a:ln>
              <a:prstDash val="solid"/>
            </a:ln>
          </c:spPr>
          <c:invertIfNegative val="0"/>
          <c:cat>
            <c:strRef>
              <c:f>オンライン希望!$A$2:$A$5</c:f>
              <c:strCache>
                <c:ptCount val="4"/>
                <c:pt idx="0">
                  <c:v>全くそう思わない</c:v>
                </c:pt>
                <c:pt idx="1">
                  <c:v>そう思わない</c:v>
                </c:pt>
                <c:pt idx="2">
                  <c:v>そう思う</c:v>
                </c:pt>
                <c:pt idx="3">
                  <c:v>大変そう思う</c:v>
                </c:pt>
              </c:strCache>
            </c:strRef>
          </c:cat>
          <c:val>
            <c:numRef>
              <c:f>オンライン希望!$B$2:$B$5</c:f>
              <c:numCache>
                <c:formatCode>General</c:formatCode>
                <c:ptCount val="4"/>
                <c:pt idx="0">
                  <c:v>297</c:v>
                </c:pt>
                <c:pt idx="1">
                  <c:v>654</c:v>
                </c:pt>
                <c:pt idx="2">
                  <c:v>1964</c:v>
                </c:pt>
                <c:pt idx="3">
                  <c:v>1828</c:v>
                </c:pt>
              </c:numCache>
            </c:numRef>
          </c:val>
          <c:extLst>
            <c:ext xmlns:c16="http://schemas.microsoft.com/office/drawing/2014/chart" uri="{C3380CC4-5D6E-409C-BE32-E72D297353CC}">
              <c16:uniqueId val="{00000000-5E33-44E6-A193-DFA785E0D5DC}"/>
            </c:ext>
          </c:extLst>
        </c:ser>
        <c:dLbls>
          <c:showLegendKey val="0"/>
          <c:showVal val="0"/>
          <c:showCatName val="0"/>
          <c:showSerName val="0"/>
          <c:showPercent val="0"/>
          <c:showBubbleSize val="0"/>
        </c:dLbls>
        <c:gapWidth val="150"/>
        <c:axId val="10"/>
        <c:axId val="100"/>
      </c:barChart>
      <c:catAx>
        <c:axId val="10"/>
        <c:scaling>
          <c:orientation val="minMax"/>
        </c:scaling>
        <c:delete val="0"/>
        <c:axPos val="b"/>
        <c:numFmt formatCode="General" sourceLinked="1"/>
        <c:majorTickMark val="none"/>
        <c:minorTickMark val="none"/>
        <c:tickLblPos val="nextTo"/>
        <c:txPr>
          <a:bodyPr/>
          <a:lstStyle/>
          <a:p>
            <a:pPr>
              <a:defRPr lang="ja-JP" sz="1800"/>
            </a:pPr>
            <a:endParaRPr lang="ja-JP"/>
          </a:p>
        </c:txPr>
        <c:crossAx val="100"/>
        <c:crosses val="autoZero"/>
        <c:auto val="0"/>
        <c:lblAlgn val="ctr"/>
        <c:lblOffset val="100"/>
        <c:noMultiLvlLbl val="0"/>
      </c:catAx>
      <c:valAx>
        <c:axId val="100"/>
        <c:scaling>
          <c:orientation val="minMax"/>
        </c:scaling>
        <c:delete val="0"/>
        <c:axPos val="l"/>
        <c:majorGridlines/>
        <c:numFmt formatCode="General" sourceLinked="1"/>
        <c:majorTickMark val="none"/>
        <c:minorTickMark val="none"/>
        <c:tickLblPos val="nextTo"/>
        <c:txPr>
          <a:bodyPr/>
          <a:lstStyle/>
          <a:p>
            <a:pPr>
              <a:defRPr lang="ja-JP"/>
            </a:pPr>
            <a:endParaRPr lang="ja-JP"/>
          </a:p>
        </c:txPr>
        <c:crossAx val="10"/>
        <c:crosses val="autoZero"/>
        <c:crossBetween val="between"/>
      </c:valAx>
    </c:plotArea>
    <c:plotVisOnly val="1"/>
    <c:dispBlanksAs val="gap"/>
    <c:showDLblsOverMax val="0"/>
  </c:chart>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0"/>
    </mc:Choice>
    <mc:Fallback>
      <c:style val="10"/>
    </mc:Fallback>
  </mc:AlternateContent>
  <c:chart>
    <c:autoTitleDeleted val="1"/>
    <c:plotArea>
      <c:layout/>
      <c:barChart>
        <c:barDir val="col"/>
        <c:grouping val="clustered"/>
        <c:varyColors val="0"/>
        <c:ser>
          <c:idx val="0"/>
          <c:order val="0"/>
          <c:tx>
            <c:strRef>
              <c:f>評価形態別!$B$1</c:f>
              <c:strCache>
                <c:ptCount val="1"/>
                <c:pt idx="0">
                  <c:v>ライブ(講義)</c:v>
                </c:pt>
              </c:strCache>
            </c:strRef>
          </c:tx>
          <c:spPr>
            <a:ln>
              <a:prstDash val="solid"/>
            </a:ln>
          </c:spPr>
          <c:invertIfNegative val="0"/>
          <c:cat>
            <c:strRef>
              <c:f>評価形態別!$A$2:$A$11</c:f>
              <c:strCache>
                <c:ptCount val="10"/>
                <c:pt idx="0">
                  <c:v>学部1年</c:v>
                </c:pt>
                <c:pt idx="1">
                  <c:v>学部2年</c:v>
                </c:pt>
                <c:pt idx="2">
                  <c:v>学部3年</c:v>
                </c:pt>
                <c:pt idx="3">
                  <c:v>学部4年またはそれ以上</c:v>
                </c:pt>
                <c:pt idx="4">
                  <c:v>修士1年</c:v>
                </c:pt>
                <c:pt idx="5">
                  <c:v>修士2年</c:v>
                </c:pt>
                <c:pt idx="6">
                  <c:v>博士1年</c:v>
                </c:pt>
                <c:pt idx="7">
                  <c:v>博士2年</c:v>
                </c:pt>
                <c:pt idx="8">
                  <c:v>博士3年またはそれ以上</c:v>
                </c:pt>
                <c:pt idx="9">
                  <c:v>大学院・附置研 研究生</c:v>
                </c:pt>
              </c:strCache>
            </c:strRef>
          </c:cat>
          <c:val>
            <c:numRef>
              <c:f>評価形態別!$B$2:$B$11</c:f>
              <c:numCache>
                <c:formatCode>General</c:formatCode>
                <c:ptCount val="10"/>
                <c:pt idx="0">
                  <c:v>0.19456521739130431</c:v>
                </c:pt>
                <c:pt idx="1">
                  <c:v>0.33356940509915012</c:v>
                </c:pt>
                <c:pt idx="2">
                  <c:v>0.39342806394316171</c:v>
                </c:pt>
                <c:pt idx="3">
                  <c:v>0.36214953271028039</c:v>
                </c:pt>
                <c:pt idx="4">
                  <c:v>0.34128745837957819</c:v>
                </c:pt>
                <c:pt idx="5">
                  <c:v>0.28417266187050361</c:v>
                </c:pt>
                <c:pt idx="6">
                  <c:v>0.28969359331476319</c:v>
                </c:pt>
                <c:pt idx="7">
                  <c:v>0.2142857142857143</c:v>
                </c:pt>
                <c:pt idx="8">
                  <c:v>0.14746543778801841</c:v>
                </c:pt>
                <c:pt idx="9">
                  <c:v>0.25229357798165142</c:v>
                </c:pt>
              </c:numCache>
            </c:numRef>
          </c:val>
          <c:extLst>
            <c:ext xmlns:c16="http://schemas.microsoft.com/office/drawing/2014/chart" uri="{C3380CC4-5D6E-409C-BE32-E72D297353CC}">
              <c16:uniqueId val="{00000000-26B6-4B32-976F-B316126AD643}"/>
            </c:ext>
          </c:extLst>
        </c:ser>
        <c:ser>
          <c:idx val="1"/>
          <c:order val="1"/>
          <c:tx>
            <c:strRef>
              <c:f>評価形態別!$C$1</c:f>
              <c:strCache>
                <c:ptCount val="1"/>
                <c:pt idx="0">
                  <c:v>ライブ(議論)</c:v>
                </c:pt>
              </c:strCache>
            </c:strRef>
          </c:tx>
          <c:spPr>
            <a:ln>
              <a:prstDash val="solid"/>
            </a:ln>
          </c:spPr>
          <c:invertIfNegative val="0"/>
          <c:cat>
            <c:strRef>
              <c:f>評価形態別!$A$2:$A$11</c:f>
              <c:strCache>
                <c:ptCount val="10"/>
                <c:pt idx="0">
                  <c:v>学部1年</c:v>
                </c:pt>
                <c:pt idx="1">
                  <c:v>学部2年</c:v>
                </c:pt>
                <c:pt idx="2">
                  <c:v>学部3年</c:v>
                </c:pt>
                <c:pt idx="3">
                  <c:v>学部4年またはそれ以上</c:v>
                </c:pt>
                <c:pt idx="4">
                  <c:v>修士1年</c:v>
                </c:pt>
                <c:pt idx="5">
                  <c:v>修士2年</c:v>
                </c:pt>
                <c:pt idx="6">
                  <c:v>博士1年</c:v>
                </c:pt>
                <c:pt idx="7">
                  <c:v>博士2年</c:v>
                </c:pt>
                <c:pt idx="8">
                  <c:v>博士3年またはそれ以上</c:v>
                </c:pt>
                <c:pt idx="9">
                  <c:v>大学院・附置研 研究生</c:v>
                </c:pt>
              </c:strCache>
            </c:strRef>
          </c:cat>
          <c:val>
            <c:numRef>
              <c:f>評価形態別!$C$2:$C$11</c:f>
              <c:numCache>
                <c:formatCode>General</c:formatCode>
                <c:ptCount val="10"/>
                <c:pt idx="0">
                  <c:v>0.1141304347826087</c:v>
                </c:pt>
                <c:pt idx="1">
                  <c:v>8.7110481586402264E-2</c:v>
                </c:pt>
                <c:pt idx="2">
                  <c:v>0.105683836589698</c:v>
                </c:pt>
                <c:pt idx="3">
                  <c:v>0.10514018691588781</c:v>
                </c:pt>
                <c:pt idx="4">
                  <c:v>0.146503884572697</c:v>
                </c:pt>
                <c:pt idx="5">
                  <c:v>0.15179856115107909</c:v>
                </c:pt>
                <c:pt idx="6">
                  <c:v>0.15877437325905289</c:v>
                </c:pt>
                <c:pt idx="7">
                  <c:v>0.17346938775510201</c:v>
                </c:pt>
                <c:pt idx="8">
                  <c:v>0.1140552995391705</c:v>
                </c:pt>
                <c:pt idx="9">
                  <c:v>0.1376146788990826</c:v>
                </c:pt>
              </c:numCache>
            </c:numRef>
          </c:val>
          <c:extLst>
            <c:ext xmlns:c16="http://schemas.microsoft.com/office/drawing/2014/chart" uri="{C3380CC4-5D6E-409C-BE32-E72D297353CC}">
              <c16:uniqueId val="{00000001-26B6-4B32-976F-B316126AD643}"/>
            </c:ext>
          </c:extLst>
        </c:ser>
        <c:ser>
          <c:idx val="2"/>
          <c:order val="2"/>
          <c:tx>
            <c:strRef>
              <c:f>評価形態別!$D$1</c:f>
              <c:strCache>
                <c:ptCount val="1"/>
                <c:pt idx="0">
                  <c:v>オンデマンド</c:v>
                </c:pt>
              </c:strCache>
            </c:strRef>
          </c:tx>
          <c:spPr>
            <a:ln>
              <a:prstDash val="solid"/>
            </a:ln>
          </c:spPr>
          <c:invertIfNegative val="0"/>
          <c:cat>
            <c:strRef>
              <c:f>評価形態別!$A$2:$A$11</c:f>
              <c:strCache>
                <c:ptCount val="10"/>
                <c:pt idx="0">
                  <c:v>学部1年</c:v>
                </c:pt>
                <c:pt idx="1">
                  <c:v>学部2年</c:v>
                </c:pt>
                <c:pt idx="2">
                  <c:v>学部3年</c:v>
                </c:pt>
                <c:pt idx="3">
                  <c:v>学部4年またはそれ以上</c:v>
                </c:pt>
                <c:pt idx="4">
                  <c:v>修士1年</c:v>
                </c:pt>
                <c:pt idx="5">
                  <c:v>修士2年</c:v>
                </c:pt>
                <c:pt idx="6">
                  <c:v>博士1年</c:v>
                </c:pt>
                <c:pt idx="7">
                  <c:v>博士2年</c:v>
                </c:pt>
                <c:pt idx="8">
                  <c:v>博士3年またはそれ以上</c:v>
                </c:pt>
                <c:pt idx="9">
                  <c:v>大学院・附置研 研究生</c:v>
                </c:pt>
              </c:strCache>
            </c:strRef>
          </c:cat>
          <c:val>
            <c:numRef>
              <c:f>評価形態別!$D$2:$D$11</c:f>
              <c:numCache>
                <c:formatCode>General</c:formatCode>
                <c:ptCount val="10"/>
                <c:pt idx="0">
                  <c:v>8.804347826086957E-2</c:v>
                </c:pt>
                <c:pt idx="1">
                  <c:v>7.6487252124645896E-2</c:v>
                </c:pt>
                <c:pt idx="2">
                  <c:v>8.4369449378330366E-2</c:v>
                </c:pt>
                <c:pt idx="3">
                  <c:v>0.1066978193146417</c:v>
                </c:pt>
                <c:pt idx="4">
                  <c:v>5.1054384017758053E-2</c:v>
                </c:pt>
                <c:pt idx="5">
                  <c:v>2.6618705035971219E-2</c:v>
                </c:pt>
                <c:pt idx="6">
                  <c:v>5.7103064066852373E-2</c:v>
                </c:pt>
                <c:pt idx="7">
                  <c:v>2.0408163265306121E-2</c:v>
                </c:pt>
                <c:pt idx="8">
                  <c:v>8.0645161290322578E-3</c:v>
                </c:pt>
                <c:pt idx="9">
                  <c:v>0.1009174311926606</c:v>
                </c:pt>
              </c:numCache>
            </c:numRef>
          </c:val>
          <c:extLst>
            <c:ext xmlns:c16="http://schemas.microsoft.com/office/drawing/2014/chart" uri="{C3380CC4-5D6E-409C-BE32-E72D297353CC}">
              <c16:uniqueId val="{00000002-26B6-4B32-976F-B316126AD643}"/>
            </c:ext>
          </c:extLst>
        </c:ser>
        <c:ser>
          <c:idx val="3"/>
          <c:order val="3"/>
          <c:tx>
            <c:strRef>
              <c:f>評価形態別!$E$1</c:f>
              <c:strCache>
                <c:ptCount val="1"/>
                <c:pt idx="0">
                  <c:v>資料</c:v>
                </c:pt>
              </c:strCache>
            </c:strRef>
          </c:tx>
          <c:spPr>
            <a:ln>
              <a:prstDash val="solid"/>
            </a:ln>
          </c:spPr>
          <c:invertIfNegative val="0"/>
          <c:cat>
            <c:strRef>
              <c:f>評価形態別!$A$2:$A$11</c:f>
              <c:strCache>
                <c:ptCount val="10"/>
                <c:pt idx="0">
                  <c:v>学部1年</c:v>
                </c:pt>
                <c:pt idx="1">
                  <c:v>学部2年</c:v>
                </c:pt>
                <c:pt idx="2">
                  <c:v>学部3年</c:v>
                </c:pt>
                <c:pt idx="3">
                  <c:v>学部4年またはそれ以上</c:v>
                </c:pt>
                <c:pt idx="4">
                  <c:v>修士1年</c:v>
                </c:pt>
                <c:pt idx="5">
                  <c:v>修士2年</c:v>
                </c:pt>
                <c:pt idx="6">
                  <c:v>博士1年</c:v>
                </c:pt>
                <c:pt idx="7">
                  <c:v>博士2年</c:v>
                </c:pt>
                <c:pt idx="8">
                  <c:v>博士3年またはそれ以上</c:v>
                </c:pt>
                <c:pt idx="9">
                  <c:v>大学院・附置研 研究生</c:v>
                </c:pt>
              </c:strCache>
            </c:strRef>
          </c:cat>
          <c:val>
            <c:numRef>
              <c:f>評価形態別!$E$2:$E$11</c:f>
              <c:numCache>
                <c:formatCode>General</c:formatCode>
                <c:ptCount val="10"/>
                <c:pt idx="0">
                  <c:v>-1.2500000000000001E-2</c:v>
                </c:pt>
                <c:pt idx="1">
                  <c:v>-3.5410764872521247E-2</c:v>
                </c:pt>
                <c:pt idx="2">
                  <c:v>1.8650088809946709E-2</c:v>
                </c:pt>
                <c:pt idx="3">
                  <c:v>1.9470404984423671E-2</c:v>
                </c:pt>
                <c:pt idx="4">
                  <c:v>1.387347391786903E-2</c:v>
                </c:pt>
                <c:pt idx="5">
                  <c:v>5.7553956834532384E-3</c:v>
                </c:pt>
                <c:pt idx="6">
                  <c:v>2.506963788300836E-2</c:v>
                </c:pt>
                <c:pt idx="7">
                  <c:v>8.5034013605442185E-3</c:v>
                </c:pt>
                <c:pt idx="8">
                  <c:v>5.7603686635944703E-3</c:v>
                </c:pt>
                <c:pt idx="9">
                  <c:v>4.5871559633027534E-3</c:v>
                </c:pt>
              </c:numCache>
            </c:numRef>
          </c:val>
          <c:extLst>
            <c:ext xmlns:c16="http://schemas.microsoft.com/office/drawing/2014/chart" uri="{C3380CC4-5D6E-409C-BE32-E72D297353CC}">
              <c16:uniqueId val="{00000003-26B6-4B32-976F-B316126AD643}"/>
            </c:ext>
          </c:extLst>
        </c:ser>
        <c:ser>
          <c:idx val="4"/>
          <c:order val="4"/>
          <c:tx>
            <c:strRef>
              <c:f>評価形態別!$F$1</c:f>
              <c:strCache>
                <c:ptCount val="1"/>
                <c:pt idx="0">
                  <c:v>その他</c:v>
                </c:pt>
              </c:strCache>
            </c:strRef>
          </c:tx>
          <c:spPr>
            <a:ln>
              <a:prstDash val="solid"/>
            </a:ln>
          </c:spPr>
          <c:invertIfNegative val="0"/>
          <c:cat>
            <c:strRef>
              <c:f>評価形態別!$A$2:$A$11</c:f>
              <c:strCache>
                <c:ptCount val="10"/>
                <c:pt idx="0">
                  <c:v>学部1年</c:v>
                </c:pt>
                <c:pt idx="1">
                  <c:v>学部2年</c:v>
                </c:pt>
                <c:pt idx="2">
                  <c:v>学部3年</c:v>
                </c:pt>
                <c:pt idx="3">
                  <c:v>学部4年またはそれ以上</c:v>
                </c:pt>
                <c:pt idx="4">
                  <c:v>修士1年</c:v>
                </c:pt>
                <c:pt idx="5">
                  <c:v>修士2年</c:v>
                </c:pt>
                <c:pt idx="6">
                  <c:v>博士1年</c:v>
                </c:pt>
                <c:pt idx="7">
                  <c:v>博士2年</c:v>
                </c:pt>
                <c:pt idx="8">
                  <c:v>博士3年またはそれ以上</c:v>
                </c:pt>
                <c:pt idx="9">
                  <c:v>大学院・附置研 研究生</c:v>
                </c:pt>
              </c:strCache>
            </c:strRef>
          </c:cat>
          <c:val>
            <c:numRef>
              <c:f>評価形態別!$F$2:$F$11</c:f>
              <c:numCache>
                <c:formatCode>General</c:formatCode>
                <c:ptCount val="10"/>
                <c:pt idx="0">
                  <c:v>3.9130434782608699E-2</c:v>
                </c:pt>
                <c:pt idx="1">
                  <c:v>5.9490084985835703E-2</c:v>
                </c:pt>
                <c:pt idx="2">
                  <c:v>5.328596802841918E-2</c:v>
                </c:pt>
                <c:pt idx="3">
                  <c:v>4.4392523364485979E-2</c:v>
                </c:pt>
                <c:pt idx="4">
                  <c:v>3.3851276359600453E-2</c:v>
                </c:pt>
                <c:pt idx="5">
                  <c:v>2.1582733812949641E-2</c:v>
                </c:pt>
                <c:pt idx="6">
                  <c:v>3.7604456824512543E-2</c:v>
                </c:pt>
                <c:pt idx="7">
                  <c:v>2.0408163265306121E-2</c:v>
                </c:pt>
                <c:pt idx="8">
                  <c:v>8.0645161290322578E-3</c:v>
                </c:pt>
                <c:pt idx="9">
                  <c:v>2.2935779816513759E-2</c:v>
                </c:pt>
              </c:numCache>
            </c:numRef>
          </c:val>
          <c:extLst>
            <c:ext xmlns:c16="http://schemas.microsoft.com/office/drawing/2014/chart" uri="{C3380CC4-5D6E-409C-BE32-E72D297353CC}">
              <c16:uniqueId val="{00000004-26B6-4B32-976F-B316126AD643}"/>
            </c:ext>
          </c:extLst>
        </c:ser>
        <c:dLbls>
          <c:showLegendKey val="0"/>
          <c:showVal val="0"/>
          <c:showCatName val="0"/>
          <c:showSerName val="0"/>
          <c:showPercent val="0"/>
          <c:showBubbleSize val="0"/>
        </c:dLbls>
        <c:gapWidth val="150"/>
        <c:axId val="10"/>
        <c:axId val="100"/>
      </c:barChart>
      <c:catAx>
        <c:axId val="10"/>
        <c:scaling>
          <c:orientation val="minMax"/>
        </c:scaling>
        <c:delete val="0"/>
        <c:axPos val="b"/>
        <c:numFmt formatCode="General" sourceLinked="1"/>
        <c:majorTickMark val="none"/>
        <c:minorTickMark val="none"/>
        <c:tickLblPos val="nextTo"/>
        <c:txPr>
          <a:bodyPr/>
          <a:lstStyle/>
          <a:p>
            <a:pPr>
              <a:defRPr lang="ja-JP" sz="1200"/>
            </a:pPr>
            <a:endParaRPr lang="ja-JP"/>
          </a:p>
        </c:txPr>
        <c:crossAx val="100"/>
        <c:crosses val="autoZero"/>
        <c:auto val="0"/>
        <c:lblAlgn val="ctr"/>
        <c:lblOffset val="100"/>
        <c:noMultiLvlLbl val="0"/>
      </c:catAx>
      <c:valAx>
        <c:axId val="100"/>
        <c:scaling>
          <c:orientation val="minMax"/>
        </c:scaling>
        <c:delete val="0"/>
        <c:axPos val="l"/>
        <c:majorGridlines/>
        <c:numFmt formatCode="General" sourceLinked="1"/>
        <c:majorTickMark val="none"/>
        <c:minorTickMark val="none"/>
        <c:tickLblPos val="nextTo"/>
        <c:txPr>
          <a:bodyPr/>
          <a:lstStyle/>
          <a:p>
            <a:pPr>
              <a:defRPr lang="ja-JP" sz="2400"/>
            </a:pPr>
            <a:endParaRPr lang="ja-JP"/>
          </a:p>
        </c:txPr>
        <c:crossAx val="10"/>
        <c:crosses val="autoZero"/>
        <c:crossBetween val="between"/>
      </c:valAx>
    </c:plotArea>
    <c:legend>
      <c:legendPos val="r"/>
      <c:overlay val="0"/>
      <c:txPr>
        <a:bodyPr/>
        <a:lstStyle/>
        <a:p>
          <a:pPr>
            <a:defRPr lang="ja-JP" sz="1600"/>
          </a:pPr>
          <a:endParaRPr lang="ja-JP"/>
        </a:p>
      </c:txPr>
    </c:legend>
    <c:plotVisOnly val="1"/>
    <c:dispBlanksAs val="gap"/>
    <c:showDLblsOverMax val="0"/>
  </c:chart>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0"/>
    </mc:Choice>
    <mc:Fallback>
      <c:style val="10"/>
    </mc:Fallback>
  </mc:AlternateContent>
  <c:chart>
    <c:autoTitleDeleted val="1"/>
    <c:plotArea>
      <c:layout>
        <c:manualLayout>
          <c:layoutTarget val="inner"/>
          <c:xMode val="edge"/>
          <c:yMode val="edge"/>
          <c:x val="0.48485750218722662"/>
          <c:y val="3.086636608968436E-2"/>
          <c:w val="0.45317311898512685"/>
          <c:h val="0.90023645801710217"/>
        </c:manualLayout>
      </c:layout>
      <c:barChart>
        <c:barDir val="bar"/>
        <c:grouping val="clustered"/>
        <c:varyColors val="0"/>
        <c:ser>
          <c:idx val="0"/>
          <c:order val="0"/>
          <c:tx>
            <c:strRef>
              <c:f>良い点!$B$1</c:f>
              <c:strCache>
                <c:ptCount val="1"/>
              </c:strCache>
            </c:strRef>
          </c:tx>
          <c:spPr>
            <a:ln>
              <a:prstDash val="solid"/>
            </a:ln>
          </c:spPr>
          <c:invertIfNegative val="0"/>
          <c:cat>
            <c:strRef>
              <c:f>良い点!$A$2:$A$9</c:f>
              <c:strCache>
                <c:ptCount val="8"/>
                <c:pt idx="0">
                  <c:v>通学時間が不要</c:v>
                </c:pt>
                <c:pt idx="1">
                  <c:v>講義資料が電子化され, 予習復習や確認がしやすい</c:v>
                </c:pt>
                <c:pt idx="2">
                  <c:v>(教室の黒板と比べて)PCの画面のほうが資料などが見やすい</c:v>
                </c:pt>
                <c:pt idx="3">
                  <c:v>キャンパス間の移動が不要なので授業選択の幅が広がった</c:v>
                </c:pt>
                <c:pt idx="4">
                  <c:v>講義の録画が見られて, 復習や確認がしやすい</c:v>
                </c:pt>
                <c:pt idx="5">
                  <c:v>質問がしやすい</c:v>
                </c:pt>
                <c:pt idx="6">
                  <c:v>(教室と比べて)先生の声が聞き取りやすい</c:v>
                </c:pt>
                <c:pt idx="7">
                  <c:v>授業に集中できる</c:v>
                </c:pt>
              </c:strCache>
            </c:strRef>
          </c:cat>
          <c:val>
            <c:numRef>
              <c:f>良い点!$B$2:$B$9</c:f>
              <c:numCache>
                <c:formatCode>General</c:formatCode>
                <c:ptCount val="8"/>
                <c:pt idx="0">
                  <c:v>4514</c:v>
                </c:pt>
                <c:pt idx="1">
                  <c:v>2657</c:v>
                </c:pt>
                <c:pt idx="2">
                  <c:v>2198</c:v>
                </c:pt>
                <c:pt idx="3">
                  <c:v>1964</c:v>
                </c:pt>
                <c:pt idx="4">
                  <c:v>1807</c:v>
                </c:pt>
                <c:pt idx="5">
                  <c:v>1450</c:v>
                </c:pt>
                <c:pt idx="6">
                  <c:v>1288</c:v>
                </c:pt>
                <c:pt idx="7">
                  <c:v>859</c:v>
                </c:pt>
              </c:numCache>
            </c:numRef>
          </c:val>
          <c:extLst>
            <c:ext xmlns:c16="http://schemas.microsoft.com/office/drawing/2014/chart" uri="{C3380CC4-5D6E-409C-BE32-E72D297353CC}">
              <c16:uniqueId val="{00000000-79DE-4016-892E-D415D4441392}"/>
            </c:ext>
          </c:extLst>
        </c:ser>
        <c:dLbls>
          <c:showLegendKey val="0"/>
          <c:showVal val="0"/>
          <c:showCatName val="0"/>
          <c:showSerName val="0"/>
          <c:showPercent val="0"/>
          <c:showBubbleSize val="0"/>
        </c:dLbls>
        <c:gapWidth val="150"/>
        <c:axId val="10"/>
        <c:axId val="100"/>
      </c:barChart>
      <c:catAx>
        <c:axId val="10"/>
        <c:scaling>
          <c:orientation val="minMax"/>
        </c:scaling>
        <c:delete val="0"/>
        <c:axPos val="l"/>
        <c:numFmt formatCode="General" sourceLinked="1"/>
        <c:majorTickMark val="none"/>
        <c:minorTickMark val="none"/>
        <c:tickLblPos val="nextTo"/>
        <c:txPr>
          <a:bodyPr/>
          <a:lstStyle/>
          <a:p>
            <a:pPr>
              <a:defRPr lang="ja-JP" sz="1400" baseline="0"/>
            </a:pPr>
            <a:endParaRPr lang="ja-JP"/>
          </a:p>
        </c:txPr>
        <c:crossAx val="100"/>
        <c:crosses val="autoZero"/>
        <c:auto val="0"/>
        <c:lblAlgn val="ctr"/>
        <c:lblOffset val="100"/>
        <c:noMultiLvlLbl val="0"/>
      </c:catAx>
      <c:valAx>
        <c:axId val="100"/>
        <c:scaling>
          <c:orientation val="minMax"/>
        </c:scaling>
        <c:delete val="0"/>
        <c:axPos val="b"/>
        <c:majorGridlines/>
        <c:numFmt formatCode="General" sourceLinked="1"/>
        <c:majorTickMark val="none"/>
        <c:minorTickMark val="none"/>
        <c:tickLblPos val="nextTo"/>
        <c:txPr>
          <a:bodyPr/>
          <a:lstStyle/>
          <a:p>
            <a:pPr>
              <a:defRPr lang="ja-JP"/>
            </a:pPr>
            <a:endParaRPr lang="ja-JP"/>
          </a:p>
        </c:txPr>
        <c:crossAx val="10"/>
        <c:crosses val="autoZero"/>
        <c:crossBetween val="between"/>
      </c:valAx>
    </c:plotArea>
    <c:legend>
      <c:legendPos val="r"/>
      <c:overlay val="0"/>
      <c:txPr>
        <a:bodyPr/>
        <a:lstStyle/>
        <a:p>
          <a:pPr>
            <a:defRPr lang="ja-JP"/>
          </a:pPr>
          <a:endParaRPr lang="ja-JP"/>
        </a:p>
      </c:txPr>
    </c:legend>
    <c:plotVisOnly val="1"/>
    <c:dispBlanksAs val="gap"/>
    <c:showDLblsOverMax val="0"/>
  </c:chart>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0"/>
    </mc:Choice>
    <mc:Fallback>
      <c:style val="10"/>
    </mc:Fallback>
  </mc:AlternateContent>
  <c:chart>
    <c:autoTitleDeleted val="1"/>
    <c:plotArea>
      <c:layout>
        <c:manualLayout>
          <c:layoutTarget val="inner"/>
          <c:xMode val="edge"/>
          <c:yMode val="edge"/>
          <c:x val="0.50044094488188973"/>
          <c:y val="3.086636608968436E-2"/>
          <c:w val="0.46890627734033258"/>
          <c:h val="0.90023645801710217"/>
        </c:manualLayout>
      </c:layout>
      <c:barChart>
        <c:barDir val="bar"/>
        <c:grouping val="clustered"/>
        <c:varyColors val="0"/>
        <c:ser>
          <c:idx val="0"/>
          <c:order val="0"/>
          <c:tx>
            <c:strRef>
              <c:f>デメリット!$B$1</c:f>
              <c:strCache>
                <c:ptCount val="1"/>
              </c:strCache>
            </c:strRef>
          </c:tx>
          <c:spPr>
            <a:ln>
              <a:prstDash val="solid"/>
            </a:ln>
          </c:spPr>
          <c:invertIfNegative val="0"/>
          <c:cat>
            <c:strRef>
              <c:f>デメリット!$A$2:$A$11</c:f>
              <c:strCache>
                <c:ptCount val="10"/>
                <c:pt idx="0">
                  <c:v>他の学生とコミュニケーションがない(少なくなる)</c:v>
                </c:pt>
                <c:pt idx="1">
                  <c:v>目の疲労や肩こりなど、身体的に疲れた</c:v>
                </c:pt>
                <c:pt idx="2">
                  <c:v>通信環境などのせいで映像や音声が途切れることがあった</c:v>
                </c:pt>
                <c:pt idx="3">
                  <c:v>授業に集中できなかった</c:v>
                </c:pt>
                <c:pt idx="4">
                  <c:v>課題が多く出る傾向にあった</c:v>
                </c:pt>
                <c:pt idx="5">
                  <c:v>(先生がPCやWeb会議利用に慣れていないので) 授業が滞ったり指示が分かりづらかったりした</c:v>
                </c:pt>
                <c:pt idx="6">
                  <c:v>質問がしにくかった</c:v>
                </c:pt>
                <c:pt idx="7">
                  <c:v>(自分がPCやWeb会議利用に慣れていないので)授業を受けるにあたり障壁になった</c:v>
                </c:pt>
                <c:pt idx="8">
                  <c:v>ファイル形式や再生ソフトの問題で録画の視聴に問題があった</c:v>
                </c:pt>
                <c:pt idx="9">
                  <c:v>その他</c:v>
                </c:pt>
              </c:strCache>
            </c:strRef>
          </c:cat>
          <c:val>
            <c:numRef>
              <c:f>デメリット!$B$2:$B$11</c:f>
              <c:numCache>
                <c:formatCode>General</c:formatCode>
                <c:ptCount val="10"/>
                <c:pt idx="0">
                  <c:v>3250</c:v>
                </c:pt>
                <c:pt idx="1">
                  <c:v>3048</c:v>
                </c:pt>
                <c:pt idx="2">
                  <c:v>2838</c:v>
                </c:pt>
                <c:pt idx="3">
                  <c:v>2058</c:v>
                </c:pt>
                <c:pt idx="4">
                  <c:v>1946</c:v>
                </c:pt>
                <c:pt idx="5">
                  <c:v>1368</c:v>
                </c:pt>
                <c:pt idx="6">
                  <c:v>929</c:v>
                </c:pt>
                <c:pt idx="7">
                  <c:v>450</c:v>
                </c:pt>
                <c:pt idx="8">
                  <c:v>396</c:v>
                </c:pt>
                <c:pt idx="9">
                  <c:v>389</c:v>
                </c:pt>
              </c:numCache>
            </c:numRef>
          </c:val>
          <c:extLst>
            <c:ext xmlns:c16="http://schemas.microsoft.com/office/drawing/2014/chart" uri="{C3380CC4-5D6E-409C-BE32-E72D297353CC}">
              <c16:uniqueId val="{00000000-0306-4E44-978C-86C2F11CC04B}"/>
            </c:ext>
          </c:extLst>
        </c:ser>
        <c:dLbls>
          <c:showLegendKey val="0"/>
          <c:showVal val="0"/>
          <c:showCatName val="0"/>
          <c:showSerName val="0"/>
          <c:showPercent val="0"/>
          <c:showBubbleSize val="0"/>
        </c:dLbls>
        <c:gapWidth val="150"/>
        <c:axId val="10"/>
        <c:axId val="100"/>
      </c:barChart>
      <c:catAx>
        <c:axId val="10"/>
        <c:scaling>
          <c:orientation val="minMax"/>
        </c:scaling>
        <c:delete val="0"/>
        <c:axPos val="l"/>
        <c:numFmt formatCode="General" sourceLinked="1"/>
        <c:majorTickMark val="none"/>
        <c:minorTickMark val="none"/>
        <c:tickLblPos val="nextTo"/>
        <c:txPr>
          <a:bodyPr/>
          <a:lstStyle/>
          <a:p>
            <a:pPr>
              <a:defRPr lang="ja-JP" sz="1400" baseline="0"/>
            </a:pPr>
            <a:endParaRPr lang="ja-JP"/>
          </a:p>
        </c:txPr>
        <c:crossAx val="100"/>
        <c:crosses val="autoZero"/>
        <c:auto val="0"/>
        <c:lblAlgn val="ctr"/>
        <c:lblOffset val="100"/>
        <c:noMultiLvlLbl val="0"/>
      </c:catAx>
      <c:valAx>
        <c:axId val="100"/>
        <c:scaling>
          <c:orientation val="minMax"/>
        </c:scaling>
        <c:delete val="0"/>
        <c:axPos val="b"/>
        <c:majorGridlines/>
        <c:numFmt formatCode="General" sourceLinked="1"/>
        <c:majorTickMark val="none"/>
        <c:minorTickMark val="none"/>
        <c:tickLblPos val="nextTo"/>
        <c:txPr>
          <a:bodyPr/>
          <a:lstStyle/>
          <a:p>
            <a:pPr>
              <a:defRPr lang="ja-JP"/>
            </a:pPr>
            <a:endParaRPr lang="ja-JP"/>
          </a:p>
        </c:txPr>
        <c:crossAx val="10"/>
        <c:crosses val="autoZero"/>
        <c:crossBetween val="between"/>
      </c:valAx>
    </c:plotArea>
    <c:plotVisOnly val="1"/>
    <c:dispBlanksAs val="gap"/>
    <c:showDLblsOverMax val="0"/>
  </c:chart>
  <c:externalData r:id="rId1">
    <c:autoUpdate val="0"/>
  </c:externalData>
  <c:userShapes r:id="rId2"/>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0"/>
    </mc:Choice>
    <mc:Fallback>
      <c:style val="10"/>
    </mc:Fallback>
  </mc:AlternateContent>
  <c:chart>
    <c:autoTitleDeleted val="1"/>
    <c:plotArea>
      <c:layout/>
      <c:barChart>
        <c:barDir val="bar"/>
        <c:grouping val="clustered"/>
        <c:varyColors val="0"/>
        <c:ser>
          <c:idx val="0"/>
          <c:order val="0"/>
          <c:tx>
            <c:strRef>
              <c:f>やめてほしい!$B$1</c:f>
              <c:strCache>
                <c:ptCount val="1"/>
              </c:strCache>
            </c:strRef>
          </c:tx>
          <c:spPr>
            <a:ln>
              <a:prstDash val="solid"/>
            </a:ln>
          </c:spPr>
          <c:invertIfNegative val="0"/>
          <c:cat>
            <c:strRef>
              <c:f>やめてほしい!$A$2:$A$7</c:f>
              <c:strCache>
                <c:ptCount val="6"/>
                <c:pt idx="0">
                  <c:v>講義録画が提供されなかった(または見るための手順が面倒で見られなかった)</c:v>
                </c:pt>
                <c:pt idx="1">
                  <c:v>課題の量が多すぎた</c:v>
                </c:pt>
                <c:pt idx="2">
                  <c:v>講義資料が提供されなかった</c:v>
                </c:pt>
                <c:pt idx="3">
                  <c:v>授業時間が守られなかった(授業が延びる等)</c:v>
                </c:pt>
                <c:pt idx="4">
                  <c:v>常時カメラONを求められた</c:v>
                </c:pt>
                <c:pt idx="5">
                  <c:v>その他</c:v>
                </c:pt>
              </c:strCache>
            </c:strRef>
          </c:cat>
          <c:val>
            <c:numRef>
              <c:f>やめてほしい!$B$2:$B$7</c:f>
              <c:numCache>
                <c:formatCode>General</c:formatCode>
                <c:ptCount val="6"/>
                <c:pt idx="0">
                  <c:v>1535</c:v>
                </c:pt>
                <c:pt idx="1">
                  <c:v>1526</c:v>
                </c:pt>
                <c:pt idx="2">
                  <c:v>969</c:v>
                </c:pt>
                <c:pt idx="3">
                  <c:v>803</c:v>
                </c:pt>
                <c:pt idx="4">
                  <c:v>515</c:v>
                </c:pt>
                <c:pt idx="5">
                  <c:v>349</c:v>
                </c:pt>
              </c:numCache>
            </c:numRef>
          </c:val>
          <c:extLst>
            <c:ext xmlns:c16="http://schemas.microsoft.com/office/drawing/2014/chart" uri="{C3380CC4-5D6E-409C-BE32-E72D297353CC}">
              <c16:uniqueId val="{00000000-F20B-409B-8FDF-8AFA03DD1FBD}"/>
            </c:ext>
          </c:extLst>
        </c:ser>
        <c:dLbls>
          <c:showLegendKey val="0"/>
          <c:showVal val="0"/>
          <c:showCatName val="0"/>
          <c:showSerName val="0"/>
          <c:showPercent val="0"/>
          <c:showBubbleSize val="0"/>
        </c:dLbls>
        <c:gapWidth val="150"/>
        <c:axId val="10"/>
        <c:axId val="100"/>
      </c:barChart>
      <c:catAx>
        <c:axId val="10"/>
        <c:scaling>
          <c:orientation val="minMax"/>
        </c:scaling>
        <c:delete val="0"/>
        <c:axPos val="l"/>
        <c:numFmt formatCode="General" sourceLinked="1"/>
        <c:majorTickMark val="none"/>
        <c:minorTickMark val="none"/>
        <c:tickLblPos val="nextTo"/>
        <c:txPr>
          <a:bodyPr/>
          <a:lstStyle/>
          <a:p>
            <a:pPr>
              <a:defRPr lang="ja-JP" sz="1600"/>
            </a:pPr>
            <a:endParaRPr lang="ja-JP"/>
          </a:p>
        </c:txPr>
        <c:crossAx val="100"/>
        <c:crosses val="autoZero"/>
        <c:auto val="0"/>
        <c:lblAlgn val="ctr"/>
        <c:lblOffset val="100"/>
        <c:noMultiLvlLbl val="0"/>
      </c:catAx>
      <c:valAx>
        <c:axId val="100"/>
        <c:scaling>
          <c:orientation val="minMax"/>
        </c:scaling>
        <c:delete val="0"/>
        <c:axPos val="b"/>
        <c:majorGridlines/>
        <c:numFmt formatCode="General" sourceLinked="1"/>
        <c:majorTickMark val="none"/>
        <c:minorTickMark val="none"/>
        <c:tickLblPos val="nextTo"/>
        <c:txPr>
          <a:bodyPr/>
          <a:lstStyle/>
          <a:p>
            <a:pPr>
              <a:defRPr lang="ja-JP" sz="1400"/>
            </a:pPr>
            <a:endParaRPr lang="ja-JP"/>
          </a:p>
        </c:txPr>
        <c:crossAx val="10"/>
        <c:crosses val="autoZero"/>
        <c:crossBetween val="between"/>
      </c:valAx>
    </c:plotArea>
    <c:plotVisOnly val="1"/>
    <c:dispBlanksAs val="gap"/>
    <c:showDLblsOverMax val="0"/>
  </c:chart>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0"/>
    </mc:Choice>
    <mc:Fallback>
      <c:style val="10"/>
    </mc:Fallback>
  </mc:AlternateContent>
  <c:chart>
    <c:autoTitleDeleted val="1"/>
    <c:plotArea>
      <c:layout/>
      <c:barChart>
        <c:barDir val="col"/>
        <c:grouping val="stacked"/>
        <c:varyColors val="0"/>
        <c:ser>
          <c:idx val="0"/>
          <c:order val="0"/>
          <c:tx>
            <c:strRef>
              <c:f>コマ数学年別!$B$1</c:f>
              <c:strCache>
                <c:ptCount val="1"/>
                <c:pt idx="0">
                  <c:v>ライブ(講義)</c:v>
                </c:pt>
              </c:strCache>
            </c:strRef>
          </c:tx>
          <c:spPr>
            <a:ln>
              <a:prstDash val="solid"/>
            </a:ln>
          </c:spPr>
          <c:invertIfNegative val="0"/>
          <c:cat>
            <c:strRef>
              <c:f>コマ数学年別!$A$2:$A$11</c:f>
              <c:strCache>
                <c:ptCount val="10"/>
                <c:pt idx="0">
                  <c:v>学部1年</c:v>
                </c:pt>
                <c:pt idx="1">
                  <c:v>学部2年</c:v>
                </c:pt>
                <c:pt idx="2">
                  <c:v>学部3年</c:v>
                </c:pt>
                <c:pt idx="3">
                  <c:v>学部4年またはそれ以上</c:v>
                </c:pt>
                <c:pt idx="4">
                  <c:v>修士1年</c:v>
                </c:pt>
                <c:pt idx="5">
                  <c:v>修士2年</c:v>
                </c:pt>
                <c:pt idx="6">
                  <c:v>博士1年</c:v>
                </c:pt>
                <c:pt idx="7">
                  <c:v>博士2年</c:v>
                </c:pt>
                <c:pt idx="8">
                  <c:v>博士3年またはそれ以上</c:v>
                </c:pt>
                <c:pt idx="9">
                  <c:v>大学院・附置研 研究生</c:v>
                </c:pt>
              </c:strCache>
            </c:strRef>
          </c:cat>
          <c:val>
            <c:numRef>
              <c:f>コマ数学年別!$B$2:$B$11</c:f>
              <c:numCache>
                <c:formatCode>General</c:formatCode>
                <c:ptCount val="10"/>
                <c:pt idx="0">
                  <c:v>12.05271739130435</c:v>
                </c:pt>
                <c:pt idx="1">
                  <c:v>7.7677053824362607</c:v>
                </c:pt>
                <c:pt idx="2">
                  <c:v>9.5923623445825932</c:v>
                </c:pt>
                <c:pt idx="3">
                  <c:v>4.8808411214953269</c:v>
                </c:pt>
                <c:pt idx="4">
                  <c:v>5.1348501664816872</c:v>
                </c:pt>
                <c:pt idx="5">
                  <c:v>1.812230215827338</c:v>
                </c:pt>
                <c:pt idx="6">
                  <c:v>1.7771587743732591</c:v>
                </c:pt>
                <c:pt idx="7">
                  <c:v>1.0068027210884349</c:v>
                </c:pt>
                <c:pt idx="8">
                  <c:v>0.66935483870967738</c:v>
                </c:pt>
                <c:pt idx="9">
                  <c:v>2.977064220183486</c:v>
                </c:pt>
              </c:numCache>
            </c:numRef>
          </c:val>
          <c:extLst>
            <c:ext xmlns:c16="http://schemas.microsoft.com/office/drawing/2014/chart" uri="{C3380CC4-5D6E-409C-BE32-E72D297353CC}">
              <c16:uniqueId val="{00000000-26B0-41DB-9D95-B33CEE246452}"/>
            </c:ext>
          </c:extLst>
        </c:ser>
        <c:ser>
          <c:idx val="1"/>
          <c:order val="1"/>
          <c:tx>
            <c:strRef>
              <c:f>コマ数学年別!$C$1</c:f>
              <c:strCache>
                <c:ptCount val="1"/>
                <c:pt idx="0">
                  <c:v>ライブ(議論)</c:v>
                </c:pt>
              </c:strCache>
            </c:strRef>
          </c:tx>
          <c:spPr>
            <a:ln>
              <a:prstDash val="solid"/>
            </a:ln>
          </c:spPr>
          <c:invertIfNegative val="0"/>
          <c:cat>
            <c:strRef>
              <c:f>コマ数学年別!$A$2:$A$11</c:f>
              <c:strCache>
                <c:ptCount val="10"/>
                <c:pt idx="0">
                  <c:v>学部1年</c:v>
                </c:pt>
                <c:pt idx="1">
                  <c:v>学部2年</c:v>
                </c:pt>
                <c:pt idx="2">
                  <c:v>学部3年</c:v>
                </c:pt>
                <c:pt idx="3">
                  <c:v>学部4年またはそれ以上</c:v>
                </c:pt>
                <c:pt idx="4">
                  <c:v>修士1年</c:v>
                </c:pt>
                <c:pt idx="5">
                  <c:v>修士2年</c:v>
                </c:pt>
                <c:pt idx="6">
                  <c:v>博士1年</c:v>
                </c:pt>
                <c:pt idx="7">
                  <c:v>博士2年</c:v>
                </c:pt>
                <c:pt idx="8">
                  <c:v>博士3年またはそれ以上</c:v>
                </c:pt>
                <c:pt idx="9">
                  <c:v>大学院・附置研 研究生</c:v>
                </c:pt>
              </c:strCache>
            </c:strRef>
          </c:cat>
          <c:val>
            <c:numRef>
              <c:f>コマ数学年別!$C$2:$C$11</c:f>
              <c:numCache>
                <c:formatCode>General</c:formatCode>
                <c:ptCount val="10"/>
                <c:pt idx="0">
                  <c:v>2.3597826086956522</c:v>
                </c:pt>
                <c:pt idx="1">
                  <c:v>0.93696883852691215</c:v>
                </c:pt>
                <c:pt idx="2">
                  <c:v>2.6838365896980458</c:v>
                </c:pt>
                <c:pt idx="3">
                  <c:v>1.328660436137072</c:v>
                </c:pt>
                <c:pt idx="4">
                  <c:v>1.635405105438402</c:v>
                </c:pt>
                <c:pt idx="5">
                  <c:v>1.105035971223022</c:v>
                </c:pt>
                <c:pt idx="6">
                  <c:v>1.094707520891365</c:v>
                </c:pt>
                <c:pt idx="7">
                  <c:v>0.98979591836734693</c:v>
                </c:pt>
                <c:pt idx="8">
                  <c:v>0.71658986175115202</c:v>
                </c:pt>
                <c:pt idx="9">
                  <c:v>1.4816513761467891</c:v>
                </c:pt>
              </c:numCache>
            </c:numRef>
          </c:val>
          <c:extLst>
            <c:ext xmlns:c16="http://schemas.microsoft.com/office/drawing/2014/chart" uri="{C3380CC4-5D6E-409C-BE32-E72D297353CC}">
              <c16:uniqueId val="{00000001-26B0-41DB-9D95-B33CEE246452}"/>
            </c:ext>
          </c:extLst>
        </c:ser>
        <c:ser>
          <c:idx val="2"/>
          <c:order val="2"/>
          <c:tx>
            <c:strRef>
              <c:f>コマ数学年別!$D$1</c:f>
              <c:strCache>
                <c:ptCount val="1"/>
                <c:pt idx="0">
                  <c:v>オンデマンド</c:v>
                </c:pt>
              </c:strCache>
            </c:strRef>
          </c:tx>
          <c:spPr>
            <a:ln>
              <a:prstDash val="solid"/>
            </a:ln>
          </c:spPr>
          <c:invertIfNegative val="0"/>
          <c:cat>
            <c:strRef>
              <c:f>コマ数学年別!$A$2:$A$11</c:f>
              <c:strCache>
                <c:ptCount val="10"/>
                <c:pt idx="0">
                  <c:v>学部1年</c:v>
                </c:pt>
                <c:pt idx="1">
                  <c:v>学部2年</c:v>
                </c:pt>
                <c:pt idx="2">
                  <c:v>学部3年</c:v>
                </c:pt>
                <c:pt idx="3">
                  <c:v>学部4年またはそれ以上</c:v>
                </c:pt>
                <c:pt idx="4">
                  <c:v>修士1年</c:v>
                </c:pt>
                <c:pt idx="5">
                  <c:v>修士2年</c:v>
                </c:pt>
                <c:pt idx="6">
                  <c:v>博士1年</c:v>
                </c:pt>
                <c:pt idx="7">
                  <c:v>博士2年</c:v>
                </c:pt>
                <c:pt idx="8">
                  <c:v>博士3年またはそれ以上</c:v>
                </c:pt>
                <c:pt idx="9">
                  <c:v>大学院・附置研 研究生</c:v>
                </c:pt>
              </c:strCache>
            </c:strRef>
          </c:cat>
          <c:val>
            <c:numRef>
              <c:f>コマ数学年別!$D$2:$D$11</c:f>
              <c:numCache>
                <c:formatCode>General</c:formatCode>
                <c:ptCount val="10"/>
                <c:pt idx="0">
                  <c:v>0.7543478260869565</c:v>
                </c:pt>
                <c:pt idx="1">
                  <c:v>0.67776203966005666</c:v>
                </c:pt>
                <c:pt idx="2">
                  <c:v>0.74511545293072823</c:v>
                </c:pt>
                <c:pt idx="3">
                  <c:v>0.51012461059190028</c:v>
                </c:pt>
                <c:pt idx="4">
                  <c:v>0.35904550499445059</c:v>
                </c:pt>
                <c:pt idx="5">
                  <c:v>0.15683453237410069</c:v>
                </c:pt>
                <c:pt idx="6">
                  <c:v>0.26880222841225632</c:v>
                </c:pt>
                <c:pt idx="7">
                  <c:v>0.1598639455782313</c:v>
                </c:pt>
                <c:pt idx="8">
                  <c:v>6.3364055299539174E-2</c:v>
                </c:pt>
                <c:pt idx="9">
                  <c:v>0.75229357798165142</c:v>
                </c:pt>
              </c:numCache>
            </c:numRef>
          </c:val>
          <c:extLst>
            <c:ext xmlns:c16="http://schemas.microsoft.com/office/drawing/2014/chart" uri="{C3380CC4-5D6E-409C-BE32-E72D297353CC}">
              <c16:uniqueId val="{00000002-26B0-41DB-9D95-B33CEE246452}"/>
            </c:ext>
          </c:extLst>
        </c:ser>
        <c:ser>
          <c:idx val="3"/>
          <c:order val="3"/>
          <c:tx>
            <c:strRef>
              <c:f>コマ数学年別!$E$1</c:f>
              <c:strCache>
                <c:ptCount val="1"/>
                <c:pt idx="0">
                  <c:v>資料</c:v>
                </c:pt>
              </c:strCache>
            </c:strRef>
          </c:tx>
          <c:spPr>
            <a:ln>
              <a:prstDash val="solid"/>
            </a:ln>
          </c:spPr>
          <c:invertIfNegative val="0"/>
          <c:cat>
            <c:strRef>
              <c:f>コマ数学年別!$A$2:$A$11</c:f>
              <c:strCache>
                <c:ptCount val="10"/>
                <c:pt idx="0">
                  <c:v>学部1年</c:v>
                </c:pt>
                <c:pt idx="1">
                  <c:v>学部2年</c:v>
                </c:pt>
                <c:pt idx="2">
                  <c:v>学部3年</c:v>
                </c:pt>
                <c:pt idx="3">
                  <c:v>学部4年またはそれ以上</c:v>
                </c:pt>
                <c:pt idx="4">
                  <c:v>修士1年</c:v>
                </c:pt>
                <c:pt idx="5">
                  <c:v>修士2年</c:v>
                </c:pt>
                <c:pt idx="6">
                  <c:v>博士1年</c:v>
                </c:pt>
                <c:pt idx="7">
                  <c:v>博士2年</c:v>
                </c:pt>
                <c:pt idx="8">
                  <c:v>博士3年またはそれ以上</c:v>
                </c:pt>
                <c:pt idx="9">
                  <c:v>大学院・附置研 研究生</c:v>
                </c:pt>
              </c:strCache>
            </c:strRef>
          </c:cat>
          <c:val>
            <c:numRef>
              <c:f>コマ数学年別!$E$2:$E$11</c:f>
              <c:numCache>
                <c:formatCode>General</c:formatCode>
                <c:ptCount val="10"/>
                <c:pt idx="0">
                  <c:v>0.51358695652173914</c:v>
                </c:pt>
                <c:pt idx="1">
                  <c:v>0.46671388101983002</c:v>
                </c:pt>
                <c:pt idx="2">
                  <c:v>0.46891651865008882</c:v>
                </c:pt>
                <c:pt idx="3">
                  <c:v>0.21962616822429909</c:v>
                </c:pt>
                <c:pt idx="4">
                  <c:v>0.33684794672586021</c:v>
                </c:pt>
                <c:pt idx="5">
                  <c:v>0.10935251798561151</c:v>
                </c:pt>
                <c:pt idx="6">
                  <c:v>0.20752089136490251</c:v>
                </c:pt>
                <c:pt idx="7">
                  <c:v>0.1207482993197279</c:v>
                </c:pt>
                <c:pt idx="8">
                  <c:v>3.3410138248847927E-2</c:v>
                </c:pt>
                <c:pt idx="9">
                  <c:v>2.7522935779816519E-2</c:v>
                </c:pt>
              </c:numCache>
            </c:numRef>
          </c:val>
          <c:extLst>
            <c:ext xmlns:c16="http://schemas.microsoft.com/office/drawing/2014/chart" uri="{C3380CC4-5D6E-409C-BE32-E72D297353CC}">
              <c16:uniqueId val="{00000003-26B0-41DB-9D95-B33CEE246452}"/>
            </c:ext>
          </c:extLst>
        </c:ser>
        <c:ser>
          <c:idx val="4"/>
          <c:order val="4"/>
          <c:tx>
            <c:strRef>
              <c:f>コマ数学年別!$F$1</c:f>
              <c:strCache>
                <c:ptCount val="1"/>
                <c:pt idx="0">
                  <c:v>その他</c:v>
                </c:pt>
              </c:strCache>
            </c:strRef>
          </c:tx>
          <c:spPr>
            <a:ln>
              <a:prstDash val="solid"/>
            </a:ln>
          </c:spPr>
          <c:invertIfNegative val="0"/>
          <c:cat>
            <c:strRef>
              <c:f>コマ数学年別!$A$2:$A$11</c:f>
              <c:strCache>
                <c:ptCount val="10"/>
                <c:pt idx="0">
                  <c:v>学部1年</c:v>
                </c:pt>
                <c:pt idx="1">
                  <c:v>学部2年</c:v>
                </c:pt>
                <c:pt idx="2">
                  <c:v>学部3年</c:v>
                </c:pt>
                <c:pt idx="3">
                  <c:v>学部4年またはそれ以上</c:v>
                </c:pt>
                <c:pt idx="4">
                  <c:v>修士1年</c:v>
                </c:pt>
                <c:pt idx="5">
                  <c:v>修士2年</c:v>
                </c:pt>
                <c:pt idx="6">
                  <c:v>博士1年</c:v>
                </c:pt>
                <c:pt idx="7">
                  <c:v>博士2年</c:v>
                </c:pt>
                <c:pt idx="8">
                  <c:v>博士3年またはそれ以上</c:v>
                </c:pt>
                <c:pt idx="9">
                  <c:v>大学院・附置研 研究生</c:v>
                </c:pt>
              </c:strCache>
            </c:strRef>
          </c:cat>
          <c:val>
            <c:numRef>
              <c:f>コマ数学年別!$F$2:$F$11</c:f>
              <c:numCache>
                <c:formatCode>General</c:formatCode>
                <c:ptCount val="10"/>
                <c:pt idx="0">
                  <c:v>0.46141304347826079</c:v>
                </c:pt>
                <c:pt idx="1">
                  <c:v>0.42138810198300281</c:v>
                </c:pt>
                <c:pt idx="2">
                  <c:v>0.35879218472468921</c:v>
                </c:pt>
                <c:pt idx="3">
                  <c:v>0.15732087227414329</c:v>
                </c:pt>
                <c:pt idx="4">
                  <c:v>0.23529411764705879</c:v>
                </c:pt>
                <c:pt idx="5">
                  <c:v>0.1035971223021583</c:v>
                </c:pt>
                <c:pt idx="6">
                  <c:v>0.12952646239554319</c:v>
                </c:pt>
                <c:pt idx="7">
                  <c:v>0.12414965986394561</c:v>
                </c:pt>
                <c:pt idx="8">
                  <c:v>4.9539170506912443E-2</c:v>
                </c:pt>
                <c:pt idx="9">
                  <c:v>0.26146788990825692</c:v>
                </c:pt>
              </c:numCache>
            </c:numRef>
          </c:val>
          <c:extLst>
            <c:ext xmlns:c16="http://schemas.microsoft.com/office/drawing/2014/chart" uri="{C3380CC4-5D6E-409C-BE32-E72D297353CC}">
              <c16:uniqueId val="{00000004-26B0-41DB-9D95-B33CEE246452}"/>
            </c:ext>
          </c:extLst>
        </c:ser>
        <c:dLbls>
          <c:showLegendKey val="0"/>
          <c:showVal val="0"/>
          <c:showCatName val="0"/>
          <c:showSerName val="0"/>
          <c:showPercent val="0"/>
          <c:showBubbleSize val="0"/>
        </c:dLbls>
        <c:gapWidth val="150"/>
        <c:overlap val="100"/>
        <c:axId val="10"/>
        <c:axId val="100"/>
      </c:barChart>
      <c:catAx>
        <c:axId val="10"/>
        <c:scaling>
          <c:orientation val="minMax"/>
        </c:scaling>
        <c:delete val="0"/>
        <c:axPos val="b"/>
        <c:numFmt formatCode="General" sourceLinked="1"/>
        <c:majorTickMark val="none"/>
        <c:minorTickMark val="none"/>
        <c:tickLblPos val="nextTo"/>
        <c:txPr>
          <a:bodyPr/>
          <a:lstStyle/>
          <a:p>
            <a:pPr>
              <a:defRPr lang="ja-JP" sz="1200"/>
            </a:pPr>
            <a:endParaRPr lang="ja-JP"/>
          </a:p>
        </c:txPr>
        <c:crossAx val="100"/>
        <c:crosses val="autoZero"/>
        <c:auto val="0"/>
        <c:lblAlgn val="ctr"/>
        <c:lblOffset val="100"/>
        <c:noMultiLvlLbl val="0"/>
      </c:catAx>
      <c:valAx>
        <c:axId val="100"/>
        <c:scaling>
          <c:orientation val="minMax"/>
        </c:scaling>
        <c:delete val="0"/>
        <c:axPos val="l"/>
        <c:majorGridlines/>
        <c:numFmt formatCode="General" sourceLinked="1"/>
        <c:majorTickMark val="none"/>
        <c:minorTickMark val="none"/>
        <c:tickLblPos val="nextTo"/>
        <c:txPr>
          <a:bodyPr/>
          <a:lstStyle/>
          <a:p>
            <a:pPr>
              <a:defRPr lang="ja-JP"/>
            </a:pPr>
            <a:endParaRPr lang="ja-JP"/>
          </a:p>
        </c:txPr>
        <c:crossAx val="10"/>
        <c:crosses val="autoZero"/>
        <c:crossBetween val="between"/>
      </c:valAx>
    </c:plotArea>
    <c:legend>
      <c:legendPos val="r"/>
      <c:overlay val="0"/>
      <c:txPr>
        <a:bodyPr/>
        <a:lstStyle/>
        <a:p>
          <a:pPr>
            <a:defRPr lang="ja-JP"/>
          </a:pPr>
          <a:endParaRPr lang="ja-JP"/>
        </a:p>
      </c:txPr>
    </c:legend>
    <c:plotVisOnly val="1"/>
    <c:dispBlanksAs val="gap"/>
    <c:showDLblsOverMax val="0"/>
  </c:chart>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0"/>
    </mc:Choice>
    <mc:Fallback>
      <c:style val="10"/>
    </mc:Fallback>
  </mc:AlternateContent>
  <c:chart>
    <c:autoTitleDeleted val="1"/>
    <c:plotArea>
      <c:layout/>
      <c:pieChart>
        <c:varyColors val="1"/>
        <c:ser>
          <c:idx val="0"/>
          <c:order val="0"/>
          <c:tx>
            <c:strRef>
              <c:f>ライブ出席率!$B$1</c:f>
              <c:strCache>
                <c:ptCount val="1"/>
              </c:strCache>
            </c:strRef>
          </c:tx>
          <c:spPr>
            <a:ln>
              <a:prstDash val="solid"/>
            </a:ln>
          </c:spPr>
          <c:cat>
            <c:strRef>
              <c:f>ライブ出席率!$A$2:$A$6</c:f>
              <c:strCache>
                <c:ptCount val="5"/>
                <c:pt idx="0">
                  <c:v>80〜100%</c:v>
                </c:pt>
                <c:pt idx="1">
                  <c:v>50〜80%程度</c:v>
                </c:pt>
                <c:pt idx="2">
                  <c:v>20〜50%程度</c:v>
                </c:pt>
                <c:pt idx="3">
                  <c:v>0〜20%程度</c:v>
                </c:pt>
                <c:pt idx="4">
                  <c:v>ほぼ0%</c:v>
                </c:pt>
              </c:strCache>
            </c:strRef>
          </c:cat>
          <c:val>
            <c:numRef>
              <c:f>ライブ出席率!$B$2:$B$6</c:f>
              <c:numCache>
                <c:formatCode>General</c:formatCode>
                <c:ptCount val="5"/>
                <c:pt idx="0">
                  <c:v>4037</c:v>
                </c:pt>
                <c:pt idx="1">
                  <c:v>511</c:v>
                </c:pt>
                <c:pt idx="2">
                  <c:v>147</c:v>
                </c:pt>
                <c:pt idx="3">
                  <c:v>49</c:v>
                </c:pt>
                <c:pt idx="4">
                  <c:v>40</c:v>
                </c:pt>
              </c:numCache>
            </c:numRef>
          </c:val>
          <c:extLst>
            <c:ext xmlns:c16="http://schemas.microsoft.com/office/drawing/2014/chart" uri="{C3380CC4-5D6E-409C-BE32-E72D297353CC}">
              <c16:uniqueId val="{00000000-30FF-4B73-B703-854F37DD04C6}"/>
            </c:ext>
          </c:extLst>
        </c:ser>
        <c:dLbls>
          <c:showLegendKey val="0"/>
          <c:showVal val="0"/>
          <c:showCatName val="0"/>
          <c:showSerName val="0"/>
          <c:showPercent val="0"/>
          <c:showBubbleSize val="0"/>
          <c:showLeaderLines val="1"/>
        </c:dLbls>
        <c:firstSliceAng val="0"/>
      </c:pieChart>
    </c:plotArea>
    <c:legend>
      <c:legendPos val="r"/>
      <c:layout>
        <c:manualLayout>
          <c:xMode val="edge"/>
          <c:yMode val="edge"/>
          <c:x val="0.71630372442381041"/>
          <c:y val="0.24737079155178168"/>
          <c:w val="0.27124669958243347"/>
          <c:h val="0.38040530962930441"/>
        </c:manualLayout>
      </c:layout>
      <c:overlay val="0"/>
      <c:txPr>
        <a:bodyPr/>
        <a:lstStyle/>
        <a:p>
          <a:pPr>
            <a:defRPr lang="ja-JP" sz="1800"/>
          </a:pPr>
          <a:endParaRPr lang="ja-JP"/>
        </a:p>
      </c:txPr>
    </c:legend>
    <c:plotVisOnly val="1"/>
    <c:dispBlanksAs val="gap"/>
    <c:showDLblsOverMax val="0"/>
  </c:chart>
  <c:externalData r:id="rId1">
    <c:autoUpdate val="0"/>
  </c:externalData>
</c:chartSpace>
</file>

<file path=ppt/drawings/drawing1.xml><?xml version="1.0" encoding="utf-8"?>
<c:userShapes xmlns:c="http://schemas.openxmlformats.org/drawingml/2006/chart">
  <cdr:relSizeAnchor xmlns:cdr="http://schemas.openxmlformats.org/drawingml/2006/chartDrawing">
    <cdr:from>
      <cdr:x>0.20863</cdr:x>
      <cdr:y>0.47977</cdr:y>
    </cdr:from>
    <cdr:to>
      <cdr:x>0.5</cdr:x>
      <cdr:y>0.56477</cdr:y>
    </cdr:to>
    <cdr:sp macro="" textlink="">
      <cdr:nvSpPr>
        <cdr:cNvPr id="2" name="正方形/長方形 1">
          <a:extLst xmlns:a="http://schemas.openxmlformats.org/drawingml/2006/main">
            <a:ext uri="{FF2B5EF4-FFF2-40B4-BE49-F238E27FC236}">
              <a16:creationId xmlns:a16="http://schemas.microsoft.com/office/drawing/2014/main" id="{79F4E65F-557E-4BAD-99DF-E8D757829C87}"/>
            </a:ext>
          </a:extLst>
        </cdr:cNvPr>
        <cdr:cNvSpPr/>
      </cdr:nvSpPr>
      <cdr:spPr>
        <a:xfrm xmlns:a="http://schemas.openxmlformats.org/drawingml/2006/main">
          <a:off x="1907704" y="2060849"/>
          <a:ext cx="2664296" cy="365126"/>
        </a:xfrm>
        <a:prstGeom xmlns:a="http://schemas.openxmlformats.org/drawingml/2006/main" prst="rect">
          <a:avLst/>
        </a:prstGeom>
        <a:noFill xmlns:a="http://schemas.openxmlformats.org/drawingml/2006/main"/>
        <a:ln xmlns:a="http://schemas.openxmlformats.org/drawingml/2006/main" w="38100">
          <a:solidFill>
            <a:srgbClr val="C00000"/>
          </a:solid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vertOverflow="clip"/>
        <a:lstStyle xmlns:a="http://schemas.openxmlformats.org/drawingml/2006/main"/>
        <a:p xmlns:a="http://schemas.openxmlformats.org/drawingml/2006/main">
          <a:endParaRPr lang="ja-JP"/>
        </a:p>
      </cdr:txBody>
    </cdr:sp>
  </cdr:relSizeAnchor>
  <cdr:relSizeAnchor xmlns:cdr="http://schemas.openxmlformats.org/drawingml/2006/chartDrawing">
    <cdr:from>
      <cdr:x>0.03307</cdr:x>
      <cdr:y>0.74943</cdr:y>
    </cdr:from>
    <cdr:to>
      <cdr:x>0.5</cdr:x>
      <cdr:y>0.95059</cdr:y>
    </cdr:to>
    <cdr:sp macro="" textlink="">
      <cdr:nvSpPr>
        <cdr:cNvPr id="3" name="正方形/長方形 2">
          <a:extLst xmlns:a="http://schemas.openxmlformats.org/drawingml/2006/main">
            <a:ext uri="{FF2B5EF4-FFF2-40B4-BE49-F238E27FC236}">
              <a16:creationId xmlns:a16="http://schemas.microsoft.com/office/drawing/2014/main" id="{4F83F82D-A837-42B3-A32E-A9567087FBFF}"/>
            </a:ext>
          </a:extLst>
        </cdr:cNvPr>
        <cdr:cNvSpPr/>
      </cdr:nvSpPr>
      <cdr:spPr>
        <a:xfrm xmlns:a="http://schemas.openxmlformats.org/drawingml/2006/main">
          <a:off x="302351" y="3219162"/>
          <a:ext cx="4269649" cy="864083"/>
        </a:xfrm>
        <a:prstGeom xmlns:a="http://schemas.openxmlformats.org/drawingml/2006/main" prst="rect">
          <a:avLst/>
        </a:prstGeom>
        <a:noFill xmlns:a="http://schemas.openxmlformats.org/drawingml/2006/main"/>
        <a:ln xmlns:a="http://schemas.openxmlformats.org/drawingml/2006/main" w="38100">
          <a:solidFill>
            <a:srgbClr val="C00000"/>
          </a:solid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a:lstStyle xmlns:a="http://schemas.openxmlformats.org/drawingml/2006/main">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xmlns:a="http://schemas.openxmlformats.org/drawingml/2006/main">
          <a:endParaRPr lang="ja-JP"/>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5305EB0-020F-4995-961E-A35B2BB78D2B}" type="datetimeFigureOut">
              <a:rPr kumimoji="1" lang="ja-JP" altLang="en-US" smtClean="0"/>
              <a:pPr/>
              <a:t>2020/9/11</a:t>
            </a:fld>
            <a:endParaRPr kumimoji="1" lang="ja-JP" altLang="en-US"/>
          </a:p>
        </p:txBody>
      </p:sp>
      <p:sp>
        <p:nvSpPr>
          <p:cNvPr id="4" name="スライド イメージ プレースホル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D842DED-4B9B-4568-AC85-B50FA0785511}" type="slidenum">
              <a:rPr kumimoji="1" lang="ja-JP" altLang="en-US" smtClean="0"/>
              <a:pPr/>
              <a:t>‹#›</a:t>
            </a:fld>
            <a:endParaRPr kumimoji="1" lang="ja-JP"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7" name="フリーフォーム 6"/>
          <p:cNvSpPr>
            <a:spLocks/>
          </p:cNvSpPr>
          <p:nvPr/>
        </p:nvSpPr>
        <p:spPr bwMode="auto">
          <a:xfrm>
            <a:off x="0" y="0"/>
            <a:ext cx="9144000" cy="6858000"/>
          </a:xfrm>
          <a:custGeom>
            <a:avLst/>
            <a:gdLst/>
            <a:ahLst/>
            <a:cxnLst>
              <a:cxn ang="0">
                <a:pos x="1507" y="31"/>
              </a:cxn>
              <a:cxn ang="0">
                <a:pos x="2276" y="2364"/>
              </a:cxn>
              <a:cxn ang="0">
                <a:pos x="1595" y="73"/>
              </a:cxn>
              <a:cxn ang="0">
                <a:pos x="1611" y="431"/>
              </a:cxn>
              <a:cxn ang="0">
                <a:pos x="1247" y="702"/>
              </a:cxn>
              <a:cxn ang="0">
                <a:pos x="1148" y="816"/>
              </a:cxn>
              <a:cxn ang="0">
                <a:pos x="3304" y="1476"/>
              </a:cxn>
              <a:cxn ang="0">
                <a:pos x="1460" y="400"/>
              </a:cxn>
              <a:cxn ang="0">
                <a:pos x="11" y="982"/>
              </a:cxn>
              <a:cxn ang="0">
                <a:pos x="3881" y="192"/>
              </a:cxn>
              <a:cxn ang="0">
                <a:pos x="2790" y="395"/>
              </a:cxn>
              <a:cxn ang="0">
                <a:pos x="3372" y="1003"/>
              </a:cxn>
              <a:cxn ang="0">
                <a:pos x="3408" y="1013"/>
              </a:cxn>
              <a:cxn ang="0">
                <a:pos x="3491" y="1179"/>
              </a:cxn>
              <a:cxn ang="0">
                <a:pos x="3341" y="1642"/>
              </a:cxn>
              <a:cxn ang="0">
                <a:pos x="3169" y="2057"/>
              </a:cxn>
              <a:cxn ang="0">
                <a:pos x="3013" y="2359"/>
              </a:cxn>
              <a:cxn ang="0">
                <a:pos x="317" y="2343"/>
              </a:cxn>
              <a:cxn ang="0">
                <a:pos x="327" y="2696"/>
              </a:cxn>
              <a:cxn ang="0">
                <a:pos x="2665" y="2852"/>
              </a:cxn>
              <a:cxn ang="0">
                <a:pos x="4385" y="3065"/>
              </a:cxn>
              <a:cxn ang="0">
                <a:pos x="4219" y="2411"/>
              </a:cxn>
              <a:cxn ang="0">
                <a:pos x="4328" y="1455"/>
              </a:cxn>
              <a:cxn ang="0">
                <a:pos x="4193" y="1366"/>
              </a:cxn>
              <a:cxn ang="0">
                <a:pos x="4182" y="769"/>
              </a:cxn>
              <a:cxn ang="0">
                <a:pos x="4369" y="515"/>
              </a:cxn>
              <a:cxn ang="0">
                <a:pos x="307" y="2925"/>
              </a:cxn>
              <a:cxn ang="0">
                <a:pos x="4317" y="2811"/>
              </a:cxn>
              <a:cxn ang="0">
                <a:pos x="3855" y="270"/>
              </a:cxn>
              <a:cxn ang="0">
                <a:pos x="4292" y="2889"/>
              </a:cxn>
              <a:cxn ang="0">
                <a:pos x="4203" y="2717"/>
              </a:cxn>
              <a:cxn ang="0">
                <a:pos x="4027" y="2551"/>
              </a:cxn>
              <a:cxn ang="0">
                <a:pos x="348" y="1190"/>
              </a:cxn>
              <a:cxn ang="0">
                <a:pos x="790" y="634"/>
              </a:cxn>
              <a:cxn ang="0">
                <a:pos x="172" y="650"/>
              </a:cxn>
              <a:cxn ang="0">
                <a:pos x="78" y="1341"/>
              </a:cxn>
              <a:cxn ang="0">
                <a:pos x="509" y="857"/>
              </a:cxn>
              <a:cxn ang="0">
                <a:pos x="218" y="946"/>
              </a:cxn>
              <a:cxn ang="0">
                <a:pos x="333" y="1938"/>
              </a:cxn>
              <a:cxn ang="0">
                <a:pos x="244" y="1377"/>
              </a:cxn>
              <a:cxn ang="0">
                <a:pos x="629" y="1122"/>
              </a:cxn>
              <a:cxn ang="0">
                <a:pos x="795" y="587"/>
              </a:cxn>
              <a:cxn ang="0">
                <a:pos x="198" y="1341"/>
              </a:cxn>
              <a:cxn ang="0">
                <a:pos x="3865" y="99"/>
              </a:cxn>
              <a:cxn ang="0">
                <a:pos x="3315" y="899"/>
              </a:cxn>
              <a:cxn ang="0">
                <a:pos x="2276" y="2364"/>
              </a:cxn>
              <a:cxn ang="0">
                <a:pos x="3777" y="37"/>
              </a:cxn>
              <a:cxn ang="0">
                <a:pos x="125" y="1481"/>
              </a:cxn>
              <a:cxn ang="0">
                <a:pos x="114" y="1382"/>
              </a:cxn>
              <a:cxn ang="0">
                <a:pos x="2276" y="2364"/>
              </a:cxn>
              <a:cxn ang="0">
                <a:pos x="847" y="774"/>
              </a:cxn>
              <a:cxn ang="0">
                <a:pos x="1091" y="759"/>
              </a:cxn>
              <a:cxn ang="0">
                <a:pos x="1148" y="743"/>
              </a:cxn>
              <a:cxn ang="0">
                <a:pos x="889" y="831"/>
              </a:cxn>
              <a:cxn ang="0">
                <a:pos x="1018" y="857"/>
              </a:cxn>
              <a:cxn ang="0">
                <a:pos x="915" y="702"/>
              </a:cxn>
              <a:cxn ang="0">
                <a:pos x="1387" y="151"/>
              </a:cxn>
              <a:cxn ang="0">
                <a:pos x="1294" y="322"/>
              </a:cxn>
              <a:cxn ang="0">
                <a:pos x="1356" y="535"/>
              </a:cxn>
              <a:cxn ang="0">
                <a:pos x="1231" y="374"/>
              </a:cxn>
              <a:cxn ang="0">
                <a:pos x="1024" y="489"/>
              </a:cxn>
              <a:cxn ang="0">
                <a:pos x="1231" y="753"/>
              </a:cxn>
              <a:cxn ang="0">
                <a:pos x="1237" y="535"/>
              </a:cxn>
            </a:cxnLst>
            <a:rect l="0" t="0" r="0" b="0"/>
            <a:pathLst>
              <a:path w="4395" h="3107">
                <a:moveTo>
                  <a:pt x="2276" y="2364"/>
                </a:moveTo>
                <a:lnTo>
                  <a:pt x="2291" y="2380"/>
                </a:lnTo>
                <a:lnTo>
                  <a:pt x="2322" y="2385"/>
                </a:lnTo>
                <a:lnTo>
                  <a:pt x="2354" y="2390"/>
                </a:lnTo>
                <a:lnTo>
                  <a:pt x="2385" y="2380"/>
                </a:lnTo>
                <a:lnTo>
                  <a:pt x="2364" y="2369"/>
                </a:lnTo>
                <a:lnTo>
                  <a:pt x="2333" y="2369"/>
                </a:lnTo>
                <a:lnTo>
                  <a:pt x="2302" y="2364"/>
                </a:lnTo>
                <a:lnTo>
                  <a:pt x="2281" y="2364"/>
                </a:lnTo>
                <a:lnTo>
                  <a:pt x="2271" y="2364"/>
                </a:lnTo>
                <a:lnTo>
                  <a:pt x="2271" y="2364"/>
                </a:lnTo>
                <a:lnTo>
                  <a:pt x="2276" y="2364"/>
                </a:lnTo>
                <a:lnTo>
                  <a:pt x="2286" y="135"/>
                </a:lnTo>
                <a:lnTo>
                  <a:pt x="2302" y="130"/>
                </a:lnTo>
                <a:lnTo>
                  <a:pt x="2312" y="125"/>
                </a:lnTo>
                <a:lnTo>
                  <a:pt x="2317" y="135"/>
                </a:lnTo>
                <a:lnTo>
                  <a:pt x="2328" y="130"/>
                </a:lnTo>
                <a:lnTo>
                  <a:pt x="2343" y="151"/>
                </a:lnTo>
                <a:lnTo>
                  <a:pt x="2343" y="156"/>
                </a:lnTo>
                <a:lnTo>
                  <a:pt x="2348" y="151"/>
                </a:lnTo>
                <a:lnTo>
                  <a:pt x="2348" y="146"/>
                </a:lnTo>
                <a:lnTo>
                  <a:pt x="2348" y="140"/>
                </a:lnTo>
                <a:lnTo>
                  <a:pt x="2343" y="125"/>
                </a:lnTo>
                <a:lnTo>
                  <a:pt x="2354" y="125"/>
                </a:lnTo>
                <a:lnTo>
                  <a:pt x="2364" y="135"/>
                </a:lnTo>
                <a:lnTo>
                  <a:pt x="2369" y="135"/>
                </a:lnTo>
                <a:lnTo>
                  <a:pt x="2374" y="130"/>
                </a:lnTo>
                <a:lnTo>
                  <a:pt x="2374" y="125"/>
                </a:lnTo>
                <a:lnTo>
                  <a:pt x="2374" y="120"/>
                </a:lnTo>
                <a:lnTo>
                  <a:pt x="2364" y="114"/>
                </a:lnTo>
                <a:lnTo>
                  <a:pt x="2380" y="104"/>
                </a:lnTo>
                <a:lnTo>
                  <a:pt x="2364" y="99"/>
                </a:lnTo>
                <a:lnTo>
                  <a:pt x="2359" y="99"/>
                </a:lnTo>
                <a:lnTo>
                  <a:pt x="2348" y="104"/>
                </a:lnTo>
                <a:lnTo>
                  <a:pt x="2354" y="89"/>
                </a:lnTo>
                <a:lnTo>
                  <a:pt x="2328" y="94"/>
                </a:lnTo>
                <a:lnTo>
                  <a:pt x="2322" y="89"/>
                </a:lnTo>
                <a:lnTo>
                  <a:pt x="2322" y="78"/>
                </a:lnTo>
                <a:lnTo>
                  <a:pt x="2312" y="78"/>
                </a:lnTo>
                <a:lnTo>
                  <a:pt x="2297" y="78"/>
                </a:lnTo>
                <a:lnTo>
                  <a:pt x="2297" y="83"/>
                </a:lnTo>
                <a:lnTo>
                  <a:pt x="2297" y="89"/>
                </a:lnTo>
                <a:lnTo>
                  <a:pt x="2302" y="94"/>
                </a:lnTo>
                <a:lnTo>
                  <a:pt x="2286" y="109"/>
                </a:lnTo>
                <a:lnTo>
                  <a:pt x="2302" y="104"/>
                </a:lnTo>
                <a:lnTo>
                  <a:pt x="2297" y="109"/>
                </a:lnTo>
                <a:lnTo>
                  <a:pt x="2286" y="135"/>
                </a:lnTo>
                <a:lnTo>
                  <a:pt x="2276" y="2364"/>
                </a:lnTo>
                <a:lnTo>
                  <a:pt x="2338" y="302"/>
                </a:lnTo>
                <a:lnTo>
                  <a:pt x="2328" y="312"/>
                </a:lnTo>
                <a:lnTo>
                  <a:pt x="2322" y="312"/>
                </a:lnTo>
                <a:lnTo>
                  <a:pt x="2328" y="302"/>
                </a:lnTo>
                <a:lnTo>
                  <a:pt x="2322" y="302"/>
                </a:lnTo>
                <a:lnTo>
                  <a:pt x="2317" y="302"/>
                </a:lnTo>
                <a:lnTo>
                  <a:pt x="2322" y="296"/>
                </a:lnTo>
                <a:lnTo>
                  <a:pt x="2328" y="291"/>
                </a:lnTo>
                <a:lnTo>
                  <a:pt x="2317" y="296"/>
                </a:lnTo>
                <a:lnTo>
                  <a:pt x="2317" y="291"/>
                </a:lnTo>
                <a:lnTo>
                  <a:pt x="2307" y="302"/>
                </a:lnTo>
                <a:lnTo>
                  <a:pt x="2302" y="312"/>
                </a:lnTo>
                <a:lnTo>
                  <a:pt x="2297" y="312"/>
                </a:lnTo>
                <a:lnTo>
                  <a:pt x="2297" y="317"/>
                </a:lnTo>
                <a:lnTo>
                  <a:pt x="2302" y="317"/>
                </a:lnTo>
                <a:lnTo>
                  <a:pt x="2302" y="322"/>
                </a:lnTo>
                <a:lnTo>
                  <a:pt x="2307" y="322"/>
                </a:lnTo>
                <a:lnTo>
                  <a:pt x="2307" y="327"/>
                </a:lnTo>
                <a:lnTo>
                  <a:pt x="2307" y="333"/>
                </a:lnTo>
                <a:lnTo>
                  <a:pt x="2317" y="327"/>
                </a:lnTo>
                <a:lnTo>
                  <a:pt x="2317" y="322"/>
                </a:lnTo>
                <a:lnTo>
                  <a:pt x="2328" y="327"/>
                </a:lnTo>
                <a:lnTo>
                  <a:pt x="2328" y="333"/>
                </a:lnTo>
                <a:lnTo>
                  <a:pt x="2328" y="327"/>
                </a:lnTo>
                <a:lnTo>
                  <a:pt x="2328" y="322"/>
                </a:lnTo>
                <a:lnTo>
                  <a:pt x="2328" y="317"/>
                </a:lnTo>
                <a:lnTo>
                  <a:pt x="2322" y="317"/>
                </a:lnTo>
                <a:lnTo>
                  <a:pt x="2338" y="312"/>
                </a:lnTo>
                <a:lnTo>
                  <a:pt x="2338" y="302"/>
                </a:lnTo>
                <a:lnTo>
                  <a:pt x="2276" y="2364"/>
                </a:lnTo>
                <a:lnTo>
                  <a:pt x="2390" y="78"/>
                </a:lnTo>
                <a:lnTo>
                  <a:pt x="2369" y="83"/>
                </a:lnTo>
                <a:lnTo>
                  <a:pt x="2390" y="89"/>
                </a:lnTo>
                <a:lnTo>
                  <a:pt x="2390" y="78"/>
                </a:lnTo>
                <a:lnTo>
                  <a:pt x="2276" y="2364"/>
                </a:lnTo>
                <a:lnTo>
                  <a:pt x="2359" y="83"/>
                </a:lnTo>
                <a:lnTo>
                  <a:pt x="2354" y="89"/>
                </a:lnTo>
                <a:lnTo>
                  <a:pt x="2369" y="83"/>
                </a:lnTo>
                <a:lnTo>
                  <a:pt x="2359" y="83"/>
                </a:lnTo>
                <a:lnTo>
                  <a:pt x="2276" y="2364"/>
                </a:lnTo>
                <a:lnTo>
                  <a:pt x="1481" y="47"/>
                </a:lnTo>
                <a:lnTo>
                  <a:pt x="1481" y="52"/>
                </a:lnTo>
                <a:lnTo>
                  <a:pt x="1486" y="52"/>
                </a:lnTo>
                <a:lnTo>
                  <a:pt x="1486" y="57"/>
                </a:lnTo>
                <a:lnTo>
                  <a:pt x="1486" y="52"/>
                </a:lnTo>
                <a:lnTo>
                  <a:pt x="1491" y="52"/>
                </a:lnTo>
                <a:lnTo>
                  <a:pt x="1496" y="47"/>
                </a:lnTo>
                <a:lnTo>
                  <a:pt x="1502" y="47"/>
                </a:lnTo>
                <a:lnTo>
                  <a:pt x="1496" y="52"/>
                </a:lnTo>
                <a:lnTo>
                  <a:pt x="1502" y="52"/>
                </a:lnTo>
                <a:lnTo>
                  <a:pt x="1507" y="52"/>
                </a:lnTo>
                <a:lnTo>
                  <a:pt x="1507" y="47"/>
                </a:lnTo>
                <a:lnTo>
                  <a:pt x="1512" y="47"/>
                </a:lnTo>
                <a:lnTo>
                  <a:pt x="1517" y="42"/>
                </a:lnTo>
                <a:lnTo>
                  <a:pt x="1517" y="37"/>
                </a:lnTo>
                <a:lnTo>
                  <a:pt x="1507" y="37"/>
                </a:lnTo>
                <a:lnTo>
                  <a:pt x="1507" y="31"/>
                </a:lnTo>
                <a:lnTo>
                  <a:pt x="1502" y="26"/>
                </a:lnTo>
                <a:lnTo>
                  <a:pt x="1496" y="31"/>
                </a:lnTo>
                <a:lnTo>
                  <a:pt x="1491" y="31"/>
                </a:lnTo>
                <a:lnTo>
                  <a:pt x="1486" y="37"/>
                </a:lnTo>
                <a:lnTo>
                  <a:pt x="1481" y="47"/>
                </a:lnTo>
                <a:lnTo>
                  <a:pt x="2276" y="2364"/>
                </a:lnTo>
                <a:lnTo>
                  <a:pt x="1476" y="172"/>
                </a:lnTo>
                <a:lnTo>
                  <a:pt x="1486" y="172"/>
                </a:lnTo>
                <a:lnTo>
                  <a:pt x="1491" y="166"/>
                </a:lnTo>
                <a:lnTo>
                  <a:pt x="1486" y="161"/>
                </a:lnTo>
                <a:lnTo>
                  <a:pt x="1476" y="166"/>
                </a:lnTo>
                <a:lnTo>
                  <a:pt x="1476" y="172"/>
                </a:lnTo>
                <a:lnTo>
                  <a:pt x="2276" y="2364"/>
                </a:lnTo>
                <a:lnTo>
                  <a:pt x="2686" y="2250"/>
                </a:lnTo>
                <a:lnTo>
                  <a:pt x="2702" y="2234"/>
                </a:lnTo>
                <a:lnTo>
                  <a:pt x="2702" y="2229"/>
                </a:lnTo>
                <a:lnTo>
                  <a:pt x="2691" y="2224"/>
                </a:lnTo>
                <a:lnTo>
                  <a:pt x="2681" y="2218"/>
                </a:lnTo>
                <a:lnTo>
                  <a:pt x="2681" y="2213"/>
                </a:lnTo>
                <a:lnTo>
                  <a:pt x="2686" y="2208"/>
                </a:lnTo>
                <a:lnTo>
                  <a:pt x="2671" y="2218"/>
                </a:lnTo>
                <a:lnTo>
                  <a:pt x="2660" y="2229"/>
                </a:lnTo>
                <a:lnTo>
                  <a:pt x="2655" y="2239"/>
                </a:lnTo>
                <a:lnTo>
                  <a:pt x="2660" y="2250"/>
                </a:lnTo>
                <a:lnTo>
                  <a:pt x="2671" y="2250"/>
                </a:lnTo>
                <a:lnTo>
                  <a:pt x="2686" y="2250"/>
                </a:lnTo>
                <a:lnTo>
                  <a:pt x="2276" y="2364"/>
                </a:lnTo>
                <a:lnTo>
                  <a:pt x="1683" y="21"/>
                </a:lnTo>
                <a:lnTo>
                  <a:pt x="1683" y="26"/>
                </a:lnTo>
                <a:lnTo>
                  <a:pt x="1683" y="31"/>
                </a:lnTo>
                <a:lnTo>
                  <a:pt x="1689" y="31"/>
                </a:lnTo>
                <a:lnTo>
                  <a:pt x="1689" y="37"/>
                </a:lnTo>
                <a:lnTo>
                  <a:pt x="1689" y="31"/>
                </a:lnTo>
                <a:lnTo>
                  <a:pt x="1694" y="37"/>
                </a:lnTo>
                <a:lnTo>
                  <a:pt x="1694" y="31"/>
                </a:lnTo>
                <a:lnTo>
                  <a:pt x="1699" y="37"/>
                </a:lnTo>
                <a:lnTo>
                  <a:pt x="1699" y="31"/>
                </a:lnTo>
                <a:lnTo>
                  <a:pt x="1704" y="31"/>
                </a:lnTo>
                <a:lnTo>
                  <a:pt x="1709" y="26"/>
                </a:lnTo>
                <a:lnTo>
                  <a:pt x="1709" y="21"/>
                </a:lnTo>
                <a:lnTo>
                  <a:pt x="1709" y="26"/>
                </a:lnTo>
                <a:lnTo>
                  <a:pt x="1715" y="21"/>
                </a:lnTo>
                <a:lnTo>
                  <a:pt x="1715" y="16"/>
                </a:lnTo>
                <a:lnTo>
                  <a:pt x="1715" y="11"/>
                </a:lnTo>
                <a:lnTo>
                  <a:pt x="1715" y="5"/>
                </a:lnTo>
                <a:lnTo>
                  <a:pt x="1709" y="5"/>
                </a:lnTo>
                <a:lnTo>
                  <a:pt x="1704" y="5"/>
                </a:lnTo>
                <a:lnTo>
                  <a:pt x="1699" y="11"/>
                </a:lnTo>
                <a:lnTo>
                  <a:pt x="1689" y="16"/>
                </a:lnTo>
                <a:lnTo>
                  <a:pt x="1683" y="21"/>
                </a:lnTo>
                <a:lnTo>
                  <a:pt x="2276" y="2364"/>
                </a:lnTo>
                <a:lnTo>
                  <a:pt x="1496" y="639"/>
                </a:lnTo>
                <a:lnTo>
                  <a:pt x="1496" y="644"/>
                </a:lnTo>
                <a:lnTo>
                  <a:pt x="1502" y="644"/>
                </a:lnTo>
                <a:lnTo>
                  <a:pt x="1507" y="639"/>
                </a:lnTo>
                <a:lnTo>
                  <a:pt x="1502" y="639"/>
                </a:lnTo>
                <a:lnTo>
                  <a:pt x="1496" y="639"/>
                </a:lnTo>
                <a:lnTo>
                  <a:pt x="2276" y="2364"/>
                </a:lnTo>
                <a:lnTo>
                  <a:pt x="1637" y="348"/>
                </a:lnTo>
                <a:lnTo>
                  <a:pt x="1642" y="353"/>
                </a:lnTo>
                <a:lnTo>
                  <a:pt x="1637" y="359"/>
                </a:lnTo>
                <a:lnTo>
                  <a:pt x="1642" y="359"/>
                </a:lnTo>
                <a:lnTo>
                  <a:pt x="1637" y="359"/>
                </a:lnTo>
                <a:lnTo>
                  <a:pt x="1642" y="359"/>
                </a:lnTo>
                <a:lnTo>
                  <a:pt x="1637" y="364"/>
                </a:lnTo>
                <a:lnTo>
                  <a:pt x="1642" y="364"/>
                </a:lnTo>
                <a:lnTo>
                  <a:pt x="1642" y="369"/>
                </a:lnTo>
                <a:lnTo>
                  <a:pt x="1647" y="369"/>
                </a:lnTo>
                <a:lnTo>
                  <a:pt x="1647" y="374"/>
                </a:lnTo>
                <a:lnTo>
                  <a:pt x="1647" y="369"/>
                </a:lnTo>
                <a:lnTo>
                  <a:pt x="1647" y="374"/>
                </a:lnTo>
                <a:lnTo>
                  <a:pt x="1652" y="369"/>
                </a:lnTo>
                <a:lnTo>
                  <a:pt x="1652" y="374"/>
                </a:lnTo>
                <a:lnTo>
                  <a:pt x="1652" y="369"/>
                </a:lnTo>
                <a:lnTo>
                  <a:pt x="1657" y="369"/>
                </a:lnTo>
                <a:lnTo>
                  <a:pt x="1663" y="369"/>
                </a:lnTo>
                <a:lnTo>
                  <a:pt x="1668" y="369"/>
                </a:lnTo>
                <a:lnTo>
                  <a:pt x="1673" y="364"/>
                </a:lnTo>
                <a:lnTo>
                  <a:pt x="1673" y="369"/>
                </a:lnTo>
                <a:lnTo>
                  <a:pt x="1673" y="364"/>
                </a:lnTo>
                <a:lnTo>
                  <a:pt x="1678" y="364"/>
                </a:lnTo>
                <a:lnTo>
                  <a:pt x="1683" y="359"/>
                </a:lnTo>
                <a:lnTo>
                  <a:pt x="1689" y="353"/>
                </a:lnTo>
                <a:lnTo>
                  <a:pt x="1694" y="348"/>
                </a:lnTo>
                <a:lnTo>
                  <a:pt x="1689" y="343"/>
                </a:lnTo>
                <a:lnTo>
                  <a:pt x="1694" y="343"/>
                </a:lnTo>
                <a:lnTo>
                  <a:pt x="1694" y="338"/>
                </a:lnTo>
                <a:lnTo>
                  <a:pt x="1689" y="338"/>
                </a:lnTo>
                <a:lnTo>
                  <a:pt x="1689" y="333"/>
                </a:lnTo>
                <a:lnTo>
                  <a:pt x="1683" y="333"/>
                </a:lnTo>
                <a:lnTo>
                  <a:pt x="1678" y="327"/>
                </a:lnTo>
                <a:lnTo>
                  <a:pt x="1673" y="333"/>
                </a:lnTo>
                <a:lnTo>
                  <a:pt x="1673" y="327"/>
                </a:lnTo>
                <a:lnTo>
                  <a:pt x="1673" y="333"/>
                </a:lnTo>
                <a:lnTo>
                  <a:pt x="1668" y="333"/>
                </a:lnTo>
                <a:lnTo>
                  <a:pt x="1663" y="333"/>
                </a:lnTo>
                <a:lnTo>
                  <a:pt x="1657" y="338"/>
                </a:lnTo>
                <a:lnTo>
                  <a:pt x="1652" y="338"/>
                </a:lnTo>
                <a:lnTo>
                  <a:pt x="1647" y="338"/>
                </a:lnTo>
                <a:lnTo>
                  <a:pt x="1652" y="338"/>
                </a:lnTo>
                <a:lnTo>
                  <a:pt x="1652" y="343"/>
                </a:lnTo>
                <a:lnTo>
                  <a:pt x="1647" y="343"/>
                </a:lnTo>
                <a:lnTo>
                  <a:pt x="1637" y="343"/>
                </a:lnTo>
                <a:lnTo>
                  <a:pt x="1637" y="348"/>
                </a:lnTo>
                <a:lnTo>
                  <a:pt x="2276" y="2364"/>
                </a:lnTo>
                <a:lnTo>
                  <a:pt x="1580" y="203"/>
                </a:lnTo>
                <a:lnTo>
                  <a:pt x="1574" y="203"/>
                </a:lnTo>
                <a:lnTo>
                  <a:pt x="1574" y="208"/>
                </a:lnTo>
                <a:lnTo>
                  <a:pt x="1580" y="208"/>
                </a:lnTo>
                <a:lnTo>
                  <a:pt x="1580" y="203"/>
                </a:lnTo>
                <a:lnTo>
                  <a:pt x="2276" y="2364"/>
                </a:lnTo>
                <a:lnTo>
                  <a:pt x="3523" y="1185"/>
                </a:lnTo>
                <a:lnTo>
                  <a:pt x="3512" y="1195"/>
                </a:lnTo>
                <a:lnTo>
                  <a:pt x="3507" y="1195"/>
                </a:lnTo>
                <a:lnTo>
                  <a:pt x="3512" y="1195"/>
                </a:lnTo>
                <a:lnTo>
                  <a:pt x="3523" y="1185"/>
                </a:lnTo>
                <a:lnTo>
                  <a:pt x="2276" y="2364"/>
                </a:lnTo>
                <a:lnTo>
                  <a:pt x="1580" y="390"/>
                </a:lnTo>
                <a:lnTo>
                  <a:pt x="1564" y="390"/>
                </a:lnTo>
                <a:lnTo>
                  <a:pt x="1554" y="400"/>
                </a:lnTo>
                <a:lnTo>
                  <a:pt x="1559" y="400"/>
                </a:lnTo>
                <a:lnTo>
                  <a:pt x="1559" y="405"/>
                </a:lnTo>
                <a:lnTo>
                  <a:pt x="1559" y="400"/>
                </a:lnTo>
                <a:lnTo>
                  <a:pt x="1559" y="405"/>
                </a:lnTo>
                <a:lnTo>
                  <a:pt x="1564" y="400"/>
                </a:lnTo>
                <a:lnTo>
                  <a:pt x="1564" y="405"/>
                </a:lnTo>
                <a:lnTo>
                  <a:pt x="1564" y="400"/>
                </a:lnTo>
                <a:lnTo>
                  <a:pt x="1574" y="400"/>
                </a:lnTo>
                <a:lnTo>
                  <a:pt x="1574" y="395"/>
                </a:lnTo>
                <a:lnTo>
                  <a:pt x="1580" y="395"/>
                </a:lnTo>
                <a:lnTo>
                  <a:pt x="1580" y="390"/>
                </a:lnTo>
                <a:lnTo>
                  <a:pt x="2276" y="2364"/>
                </a:lnTo>
                <a:lnTo>
                  <a:pt x="1554" y="89"/>
                </a:lnTo>
                <a:lnTo>
                  <a:pt x="1554" y="94"/>
                </a:lnTo>
                <a:lnTo>
                  <a:pt x="1559" y="89"/>
                </a:lnTo>
                <a:lnTo>
                  <a:pt x="1559" y="94"/>
                </a:lnTo>
                <a:lnTo>
                  <a:pt x="1564" y="94"/>
                </a:lnTo>
                <a:lnTo>
                  <a:pt x="1574" y="89"/>
                </a:lnTo>
                <a:lnTo>
                  <a:pt x="1574" y="94"/>
                </a:lnTo>
                <a:lnTo>
                  <a:pt x="1574" y="89"/>
                </a:lnTo>
                <a:lnTo>
                  <a:pt x="1580" y="89"/>
                </a:lnTo>
                <a:lnTo>
                  <a:pt x="1580" y="94"/>
                </a:lnTo>
                <a:lnTo>
                  <a:pt x="1580" y="89"/>
                </a:lnTo>
                <a:lnTo>
                  <a:pt x="1585" y="89"/>
                </a:lnTo>
                <a:lnTo>
                  <a:pt x="1590" y="83"/>
                </a:lnTo>
                <a:lnTo>
                  <a:pt x="1590" y="78"/>
                </a:lnTo>
                <a:lnTo>
                  <a:pt x="1595" y="83"/>
                </a:lnTo>
                <a:lnTo>
                  <a:pt x="1590" y="83"/>
                </a:lnTo>
                <a:lnTo>
                  <a:pt x="1590" y="89"/>
                </a:lnTo>
                <a:lnTo>
                  <a:pt x="1590" y="94"/>
                </a:lnTo>
                <a:lnTo>
                  <a:pt x="1585" y="99"/>
                </a:lnTo>
                <a:lnTo>
                  <a:pt x="1590" y="94"/>
                </a:lnTo>
                <a:lnTo>
                  <a:pt x="1590" y="99"/>
                </a:lnTo>
                <a:lnTo>
                  <a:pt x="1590" y="104"/>
                </a:lnTo>
                <a:lnTo>
                  <a:pt x="1595" y="104"/>
                </a:lnTo>
                <a:lnTo>
                  <a:pt x="1600" y="104"/>
                </a:lnTo>
                <a:lnTo>
                  <a:pt x="1600" y="109"/>
                </a:lnTo>
                <a:lnTo>
                  <a:pt x="1606" y="104"/>
                </a:lnTo>
                <a:lnTo>
                  <a:pt x="1606" y="109"/>
                </a:lnTo>
                <a:lnTo>
                  <a:pt x="1606" y="104"/>
                </a:lnTo>
                <a:lnTo>
                  <a:pt x="1611" y="109"/>
                </a:lnTo>
                <a:lnTo>
                  <a:pt x="1611" y="104"/>
                </a:lnTo>
                <a:lnTo>
                  <a:pt x="1611" y="109"/>
                </a:lnTo>
                <a:lnTo>
                  <a:pt x="1600" y="120"/>
                </a:lnTo>
                <a:lnTo>
                  <a:pt x="1600" y="125"/>
                </a:lnTo>
                <a:lnTo>
                  <a:pt x="1595" y="125"/>
                </a:lnTo>
                <a:lnTo>
                  <a:pt x="1600" y="125"/>
                </a:lnTo>
                <a:lnTo>
                  <a:pt x="1600" y="130"/>
                </a:lnTo>
                <a:lnTo>
                  <a:pt x="1600" y="125"/>
                </a:lnTo>
                <a:lnTo>
                  <a:pt x="1600" y="130"/>
                </a:lnTo>
                <a:lnTo>
                  <a:pt x="1606" y="130"/>
                </a:lnTo>
                <a:lnTo>
                  <a:pt x="1611" y="130"/>
                </a:lnTo>
                <a:lnTo>
                  <a:pt x="1616" y="125"/>
                </a:lnTo>
                <a:lnTo>
                  <a:pt x="1616" y="120"/>
                </a:lnTo>
                <a:lnTo>
                  <a:pt x="1621" y="120"/>
                </a:lnTo>
                <a:lnTo>
                  <a:pt x="1621" y="109"/>
                </a:lnTo>
                <a:lnTo>
                  <a:pt x="1616" y="109"/>
                </a:lnTo>
                <a:lnTo>
                  <a:pt x="1611" y="109"/>
                </a:lnTo>
                <a:lnTo>
                  <a:pt x="1616" y="104"/>
                </a:lnTo>
                <a:lnTo>
                  <a:pt x="1621" y="104"/>
                </a:lnTo>
                <a:lnTo>
                  <a:pt x="1626" y="99"/>
                </a:lnTo>
                <a:lnTo>
                  <a:pt x="1632" y="99"/>
                </a:lnTo>
                <a:lnTo>
                  <a:pt x="1637" y="94"/>
                </a:lnTo>
                <a:lnTo>
                  <a:pt x="1637" y="83"/>
                </a:lnTo>
                <a:lnTo>
                  <a:pt x="1642" y="89"/>
                </a:lnTo>
                <a:lnTo>
                  <a:pt x="1637" y="83"/>
                </a:lnTo>
                <a:lnTo>
                  <a:pt x="1642" y="83"/>
                </a:lnTo>
                <a:lnTo>
                  <a:pt x="1642" y="78"/>
                </a:lnTo>
                <a:lnTo>
                  <a:pt x="1642" y="73"/>
                </a:lnTo>
                <a:lnTo>
                  <a:pt x="1637" y="73"/>
                </a:lnTo>
                <a:lnTo>
                  <a:pt x="1642" y="73"/>
                </a:lnTo>
                <a:lnTo>
                  <a:pt x="1637" y="73"/>
                </a:lnTo>
                <a:lnTo>
                  <a:pt x="1642" y="68"/>
                </a:lnTo>
                <a:lnTo>
                  <a:pt x="1637" y="68"/>
                </a:lnTo>
                <a:lnTo>
                  <a:pt x="1632" y="68"/>
                </a:lnTo>
                <a:lnTo>
                  <a:pt x="1632" y="63"/>
                </a:lnTo>
                <a:lnTo>
                  <a:pt x="1626" y="68"/>
                </a:lnTo>
                <a:lnTo>
                  <a:pt x="1626" y="63"/>
                </a:lnTo>
                <a:lnTo>
                  <a:pt x="1626" y="68"/>
                </a:lnTo>
                <a:lnTo>
                  <a:pt x="1621" y="63"/>
                </a:lnTo>
                <a:lnTo>
                  <a:pt x="1621" y="68"/>
                </a:lnTo>
                <a:lnTo>
                  <a:pt x="1621" y="63"/>
                </a:lnTo>
                <a:lnTo>
                  <a:pt x="1616" y="63"/>
                </a:lnTo>
                <a:lnTo>
                  <a:pt x="1616" y="68"/>
                </a:lnTo>
                <a:lnTo>
                  <a:pt x="1611" y="68"/>
                </a:lnTo>
                <a:lnTo>
                  <a:pt x="1611" y="63"/>
                </a:lnTo>
                <a:lnTo>
                  <a:pt x="1611" y="68"/>
                </a:lnTo>
                <a:lnTo>
                  <a:pt x="1606" y="68"/>
                </a:lnTo>
                <a:lnTo>
                  <a:pt x="1600" y="68"/>
                </a:lnTo>
                <a:lnTo>
                  <a:pt x="1595" y="73"/>
                </a:lnTo>
                <a:lnTo>
                  <a:pt x="1595" y="68"/>
                </a:lnTo>
                <a:lnTo>
                  <a:pt x="1590" y="68"/>
                </a:lnTo>
                <a:lnTo>
                  <a:pt x="1595" y="63"/>
                </a:lnTo>
                <a:lnTo>
                  <a:pt x="1590" y="63"/>
                </a:lnTo>
                <a:lnTo>
                  <a:pt x="1585" y="63"/>
                </a:lnTo>
                <a:lnTo>
                  <a:pt x="1574" y="68"/>
                </a:lnTo>
                <a:lnTo>
                  <a:pt x="1564" y="68"/>
                </a:lnTo>
                <a:lnTo>
                  <a:pt x="1559" y="73"/>
                </a:lnTo>
                <a:lnTo>
                  <a:pt x="1559" y="78"/>
                </a:lnTo>
                <a:lnTo>
                  <a:pt x="1554" y="83"/>
                </a:lnTo>
                <a:lnTo>
                  <a:pt x="1554" y="89"/>
                </a:lnTo>
                <a:lnTo>
                  <a:pt x="2276" y="2364"/>
                </a:lnTo>
                <a:lnTo>
                  <a:pt x="1642" y="442"/>
                </a:lnTo>
                <a:lnTo>
                  <a:pt x="1637" y="442"/>
                </a:lnTo>
                <a:lnTo>
                  <a:pt x="1632" y="442"/>
                </a:lnTo>
                <a:lnTo>
                  <a:pt x="1626" y="442"/>
                </a:lnTo>
                <a:lnTo>
                  <a:pt x="1616" y="452"/>
                </a:lnTo>
                <a:lnTo>
                  <a:pt x="1616" y="457"/>
                </a:lnTo>
                <a:lnTo>
                  <a:pt x="1611" y="463"/>
                </a:lnTo>
                <a:lnTo>
                  <a:pt x="1611" y="468"/>
                </a:lnTo>
                <a:lnTo>
                  <a:pt x="1616" y="468"/>
                </a:lnTo>
                <a:lnTo>
                  <a:pt x="1616" y="473"/>
                </a:lnTo>
                <a:lnTo>
                  <a:pt x="1621" y="468"/>
                </a:lnTo>
                <a:lnTo>
                  <a:pt x="1621" y="473"/>
                </a:lnTo>
                <a:lnTo>
                  <a:pt x="1626" y="468"/>
                </a:lnTo>
                <a:lnTo>
                  <a:pt x="1626" y="473"/>
                </a:lnTo>
                <a:lnTo>
                  <a:pt x="1632" y="468"/>
                </a:lnTo>
                <a:lnTo>
                  <a:pt x="1637" y="463"/>
                </a:lnTo>
                <a:lnTo>
                  <a:pt x="1637" y="457"/>
                </a:lnTo>
                <a:lnTo>
                  <a:pt x="1642" y="457"/>
                </a:lnTo>
                <a:lnTo>
                  <a:pt x="1642" y="452"/>
                </a:lnTo>
                <a:lnTo>
                  <a:pt x="1642" y="447"/>
                </a:lnTo>
                <a:lnTo>
                  <a:pt x="1642" y="442"/>
                </a:lnTo>
                <a:lnTo>
                  <a:pt x="2276" y="2364"/>
                </a:lnTo>
                <a:lnTo>
                  <a:pt x="1517" y="509"/>
                </a:lnTo>
                <a:lnTo>
                  <a:pt x="1517" y="504"/>
                </a:lnTo>
                <a:lnTo>
                  <a:pt x="1517" y="499"/>
                </a:lnTo>
                <a:lnTo>
                  <a:pt x="1512" y="499"/>
                </a:lnTo>
                <a:lnTo>
                  <a:pt x="1507" y="499"/>
                </a:lnTo>
                <a:lnTo>
                  <a:pt x="1496" y="504"/>
                </a:lnTo>
                <a:lnTo>
                  <a:pt x="1491" y="504"/>
                </a:lnTo>
                <a:lnTo>
                  <a:pt x="1486" y="509"/>
                </a:lnTo>
                <a:lnTo>
                  <a:pt x="1486" y="515"/>
                </a:lnTo>
                <a:lnTo>
                  <a:pt x="1481" y="515"/>
                </a:lnTo>
                <a:lnTo>
                  <a:pt x="1481" y="520"/>
                </a:lnTo>
                <a:lnTo>
                  <a:pt x="1481" y="525"/>
                </a:lnTo>
                <a:lnTo>
                  <a:pt x="1481" y="520"/>
                </a:lnTo>
                <a:lnTo>
                  <a:pt x="1481" y="525"/>
                </a:lnTo>
                <a:lnTo>
                  <a:pt x="1481" y="530"/>
                </a:lnTo>
                <a:lnTo>
                  <a:pt x="1486" y="525"/>
                </a:lnTo>
                <a:lnTo>
                  <a:pt x="1486" y="530"/>
                </a:lnTo>
                <a:lnTo>
                  <a:pt x="1491" y="525"/>
                </a:lnTo>
                <a:lnTo>
                  <a:pt x="1491" y="530"/>
                </a:lnTo>
                <a:lnTo>
                  <a:pt x="1491" y="525"/>
                </a:lnTo>
                <a:lnTo>
                  <a:pt x="1496" y="525"/>
                </a:lnTo>
                <a:lnTo>
                  <a:pt x="1496" y="530"/>
                </a:lnTo>
                <a:lnTo>
                  <a:pt x="1496" y="525"/>
                </a:lnTo>
                <a:lnTo>
                  <a:pt x="1502" y="525"/>
                </a:lnTo>
                <a:lnTo>
                  <a:pt x="1502" y="530"/>
                </a:lnTo>
                <a:lnTo>
                  <a:pt x="1502" y="525"/>
                </a:lnTo>
                <a:lnTo>
                  <a:pt x="1507" y="525"/>
                </a:lnTo>
                <a:lnTo>
                  <a:pt x="1507" y="520"/>
                </a:lnTo>
                <a:lnTo>
                  <a:pt x="1512" y="520"/>
                </a:lnTo>
                <a:lnTo>
                  <a:pt x="1517" y="515"/>
                </a:lnTo>
                <a:lnTo>
                  <a:pt x="1517" y="509"/>
                </a:lnTo>
                <a:lnTo>
                  <a:pt x="2276" y="2364"/>
                </a:lnTo>
                <a:lnTo>
                  <a:pt x="1595" y="400"/>
                </a:lnTo>
                <a:lnTo>
                  <a:pt x="1600" y="400"/>
                </a:lnTo>
                <a:lnTo>
                  <a:pt x="1606" y="400"/>
                </a:lnTo>
                <a:lnTo>
                  <a:pt x="1606" y="395"/>
                </a:lnTo>
                <a:lnTo>
                  <a:pt x="1606" y="390"/>
                </a:lnTo>
                <a:lnTo>
                  <a:pt x="1611" y="390"/>
                </a:lnTo>
                <a:lnTo>
                  <a:pt x="1611" y="385"/>
                </a:lnTo>
                <a:lnTo>
                  <a:pt x="1606" y="385"/>
                </a:lnTo>
                <a:lnTo>
                  <a:pt x="1606" y="379"/>
                </a:lnTo>
                <a:lnTo>
                  <a:pt x="1600" y="379"/>
                </a:lnTo>
                <a:lnTo>
                  <a:pt x="1590" y="385"/>
                </a:lnTo>
                <a:lnTo>
                  <a:pt x="1590" y="390"/>
                </a:lnTo>
                <a:lnTo>
                  <a:pt x="1585" y="390"/>
                </a:lnTo>
                <a:lnTo>
                  <a:pt x="1585" y="395"/>
                </a:lnTo>
                <a:lnTo>
                  <a:pt x="1580" y="400"/>
                </a:lnTo>
                <a:lnTo>
                  <a:pt x="1585" y="400"/>
                </a:lnTo>
                <a:lnTo>
                  <a:pt x="1590" y="400"/>
                </a:lnTo>
                <a:lnTo>
                  <a:pt x="1590" y="405"/>
                </a:lnTo>
                <a:lnTo>
                  <a:pt x="1595" y="400"/>
                </a:lnTo>
                <a:lnTo>
                  <a:pt x="2276" y="2364"/>
                </a:lnTo>
                <a:lnTo>
                  <a:pt x="1522" y="109"/>
                </a:lnTo>
                <a:lnTo>
                  <a:pt x="1522" y="114"/>
                </a:lnTo>
                <a:lnTo>
                  <a:pt x="1528" y="114"/>
                </a:lnTo>
                <a:lnTo>
                  <a:pt x="1528" y="120"/>
                </a:lnTo>
                <a:lnTo>
                  <a:pt x="1533" y="120"/>
                </a:lnTo>
                <a:lnTo>
                  <a:pt x="1538" y="120"/>
                </a:lnTo>
                <a:lnTo>
                  <a:pt x="1548" y="109"/>
                </a:lnTo>
                <a:lnTo>
                  <a:pt x="1548" y="104"/>
                </a:lnTo>
                <a:lnTo>
                  <a:pt x="1548" y="99"/>
                </a:lnTo>
                <a:lnTo>
                  <a:pt x="1543" y="99"/>
                </a:lnTo>
                <a:lnTo>
                  <a:pt x="1538" y="99"/>
                </a:lnTo>
                <a:lnTo>
                  <a:pt x="1533" y="99"/>
                </a:lnTo>
                <a:lnTo>
                  <a:pt x="1533" y="104"/>
                </a:lnTo>
                <a:lnTo>
                  <a:pt x="1528" y="104"/>
                </a:lnTo>
                <a:lnTo>
                  <a:pt x="1528" y="109"/>
                </a:lnTo>
                <a:lnTo>
                  <a:pt x="1522" y="109"/>
                </a:lnTo>
                <a:lnTo>
                  <a:pt x="2276" y="2364"/>
                </a:lnTo>
                <a:lnTo>
                  <a:pt x="1611" y="437"/>
                </a:lnTo>
                <a:lnTo>
                  <a:pt x="1611" y="431"/>
                </a:lnTo>
                <a:lnTo>
                  <a:pt x="1606" y="437"/>
                </a:lnTo>
                <a:lnTo>
                  <a:pt x="1611" y="437"/>
                </a:lnTo>
                <a:lnTo>
                  <a:pt x="2276" y="2364"/>
                </a:lnTo>
                <a:lnTo>
                  <a:pt x="1543" y="546"/>
                </a:lnTo>
                <a:lnTo>
                  <a:pt x="1528" y="546"/>
                </a:lnTo>
                <a:lnTo>
                  <a:pt x="1522" y="556"/>
                </a:lnTo>
                <a:lnTo>
                  <a:pt x="1522" y="561"/>
                </a:lnTo>
                <a:lnTo>
                  <a:pt x="1522" y="566"/>
                </a:lnTo>
                <a:lnTo>
                  <a:pt x="1528" y="561"/>
                </a:lnTo>
                <a:lnTo>
                  <a:pt x="1522" y="566"/>
                </a:lnTo>
                <a:lnTo>
                  <a:pt x="1528" y="566"/>
                </a:lnTo>
                <a:lnTo>
                  <a:pt x="1533" y="566"/>
                </a:lnTo>
                <a:lnTo>
                  <a:pt x="1538" y="561"/>
                </a:lnTo>
                <a:lnTo>
                  <a:pt x="1538" y="556"/>
                </a:lnTo>
                <a:lnTo>
                  <a:pt x="1543" y="556"/>
                </a:lnTo>
                <a:lnTo>
                  <a:pt x="1543" y="546"/>
                </a:lnTo>
                <a:lnTo>
                  <a:pt x="2276" y="2364"/>
                </a:lnTo>
                <a:lnTo>
                  <a:pt x="1377" y="416"/>
                </a:lnTo>
                <a:lnTo>
                  <a:pt x="1382" y="416"/>
                </a:lnTo>
                <a:lnTo>
                  <a:pt x="1387" y="416"/>
                </a:lnTo>
                <a:lnTo>
                  <a:pt x="1387" y="411"/>
                </a:lnTo>
                <a:lnTo>
                  <a:pt x="1382" y="411"/>
                </a:lnTo>
                <a:lnTo>
                  <a:pt x="1377" y="416"/>
                </a:lnTo>
                <a:lnTo>
                  <a:pt x="2276" y="2364"/>
                </a:lnTo>
                <a:lnTo>
                  <a:pt x="1320" y="779"/>
                </a:lnTo>
                <a:lnTo>
                  <a:pt x="1320" y="774"/>
                </a:lnTo>
                <a:lnTo>
                  <a:pt x="1315" y="779"/>
                </a:lnTo>
                <a:lnTo>
                  <a:pt x="1309" y="779"/>
                </a:lnTo>
                <a:lnTo>
                  <a:pt x="1304" y="779"/>
                </a:lnTo>
                <a:lnTo>
                  <a:pt x="1299" y="779"/>
                </a:lnTo>
                <a:lnTo>
                  <a:pt x="1299" y="785"/>
                </a:lnTo>
                <a:lnTo>
                  <a:pt x="1294" y="779"/>
                </a:lnTo>
                <a:lnTo>
                  <a:pt x="1289" y="785"/>
                </a:lnTo>
                <a:lnTo>
                  <a:pt x="1283" y="785"/>
                </a:lnTo>
                <a:lnTo>
                  <a:pt x="1283" y="790"/>
                </a:lnTo>
                <a:lnTo>
                  <a:pt x="1283" y="795"/>
                </a:lnTo>
                <a:lnTo>
                  <a:pt x="1283" y="800"/>
                </a:lnTo>
                <a:lnTo>
                  <a:pt x="1278" y="805"/>
                </a:lnTo>
                <a:lnTo>
                  <a:pt x="1283" y="805"/>
                </a:lnTo>
                <a:lnTo>
                  <a:pt x="1278" y="805"/>
                </a:lnTo>
                <a:lnTo>
                  <a:pt x="1283" y="805"/>
                </a:lnTo>
                <a:lnTo>
                  <a:pt x="1278" y="811"/>
                </a:lnTo>
                <a:lnTo>
                  <a:pt x="1283" y="811"/>
                </a:lnTo>
                <a:lnTo>
                  <a:pt x="1278" y="816"/>
                </a:lnTo>
                <a:lnTo>
                  <a:pt x="1283" y="816"/>
                </a:lnTo>
                <a:lnTo>
                  <a:pt x="1289" y="816"/>
                </a:lnTo>
                <a:lnTo>
                  <a:pt x="1283" y="821"/>
                </a:lnTo>
                <a:lnTo>
                  <a:pt x="1289" y="816"/>
                </a:lnTo>
                <a:lnTo>
                  <a:pt x="1289" y="821"/>
                </a:lnTo>
                <a:lnTo>
                  <a:pt x="1294" y="816"/>
                </a:lnTo>
                <a:lnTo>
                  <a:pt x="1294" y="821"/>
                </a:lnTo>
                <a:lnTo>
                  <a:pt x="1294" y="816"/>
                </a:lnTo>
                <a:lnTo>
                  <a:pt x="1299" y="821"/>
                </a:lnTo>
                <a:lnTo>
                  <a:pt x="1299" y="816"/>
                </a:lnTo>
                <a:lnTo>
                  <a:pt x="1299" y="821"/>
                </a:lnTo>
                <a:lnTo>
                  <a:pt x="1304" y="816"/>
                </a:lnTo>
                <a:lnTo>
                  <a:pt x="1304" y="821"/>
                </a:lnTo>
                <a:lnTo>
                  <a:pt x="1304" y="816"/>
                </a:lnTo>
                <a:lnTo>
                  <a:pt x="1309" y="816"/>
                </a:lnTo>
                <a:lnTo>
                  <a:pt x="1315" y="816"/>
                </a:lnTo>
                <a:lnTo>
                  <a:pt x="1320" y="811"/>
                </a:lnTo>
                <a:lnTo>
                  <a:pt x="1325" y="811"/>
                </a:lnTo>
                <a:lnTo>
                  <a:pt x="1325" y="805"/>
                </a:lnTo>
                <a:lnTo>
                  <a:pt x="1330" y="800"/>
                </a:lnTo>
                <a:lnTo>
                  <a:pt x="1330" y="795"/>
                </a:lnTo>
                <a:lnTo>
                  <a:pt x="1335" y="795"/>
                </a:lnTo>
                <a:lnTo>
                  <a:pt x="1330" y="795"/>
                </a:lnTo>
                <a:lnTo>
                  <a:pt x="1335" y="790"/>
                </a:lnTo>
                <a:lnTo>
                  <a:pt x="1330" y="790"/>
                </a:lnTo>
                <a:lnTo>
                  <a:pt x="1335" y="790"/>
                </a:lnTo>
                <a:lnTo>
                  <a:pt x="1330" y="790"/>
                </a:lnTo>
                <a:lnTo>
                  <a:pt x="1330" y="785"/>
                </a:lnTo>
                <a:lnTo>
                  <a:pt x="1335" y="785"/>
                </a:lnTo>
                <a:lnTo>
                  <a:pt x="1330" y="785"/>
                </a:lnTo>
                <a:lnTo>
                  <a:pt x="1330" y="779"/>
                </a:lnTo>
                <a:lnTo>
                  <a:pt x="1330" y="785"/>
                </a:lnTo>
                <a:lnTo>
                  <a:pt x="1330" y="779"/>
                </a:lnTo>
                <a:lnTo>
                  <a:pt x="1325" y="779"/>
                </a:lnTo>
                <a:lnTo>
                  <a:pt x="1320" y="779"/>
                </a:lnTo>
                <a:lnTo>
                  <a:pt x="2276" y="2364"/>
                </a:lnTo>
                <a:lnTo>
                  <a:pt x="1247" y="821"/>
                </a:lnTo>
                <a:lnTo>
                  <a:pt x="1247" y="816"/>
                </a:lnTo>
                <a:lnTo>
                  <a:pt x="1247" y="811"/>
                </a:lnTo>
                <a:lnTo>
                  <a:pt x="1242" y="811"/>
                </a:lnTo>
                <a:lnTo>
                  <a:pt x="1231" y="816"/>
                </a:lnTo>
                <a:lnTo>
                  <a:pt x="1231" y="811"/>
                </a:lnTo>
                <a:lnTo>
                  <a:pt x="1231" y="816"/>
                </a:lnTo>
                <a:lnTo>
                  <a:pt x="1226" y="816"/>
                </a:lnTo>
                <a:lnTo>
                  <a:pt x="1226" y="821"/>
                </a:lnTo>
                <a:lnTo>
                  <a:pt x="1221" y="821"/>
                </a:lnTo>
                <a:lnTo>
                  <a:pt x="1221" y="826"/>
                </a:lnTo>
                <a:lnTo>
                  <a:pt x="1226" y="831"/>
                </a:lnTo>
                <a:lnTo>
                  <a:pt x="1221" y="831"/>
                </a:lnTo>
                <a:lnTo>
                  <a:pt x="1226" y="831"/>
                </a:lnTo>
                <a:lnTo>
                  <a:pt x="1226" y="837"/>
                </a:lnTo>
                <a:lnTo>
                  <a:pt x="1231" y="831"/>
                </a:lnTo>
                <a:lnTo>
                  <a:pt x="1237" y="831"/>
                </a:lnTo>
                <a:lnTo>
                  <a:pt x="1242" y="826"/>
                </a:lnTo>
                <a:lnTo>
                  <a:pt x="1247" y="826"/>
                </a:lnTo>
                <a:lnTo>
                  <a:pt x="1247" y="821"/>
                </a:lnTo>
                <a:lnTo>
                  <a:pt x="2276" y="2364"/>
                </a:lnTo>
                <a:lnTo>
                  <a:pt x="1257" y="696"/>
                </a:lnTo>
                <a:lnTo>
                  <a:pt x="1252" y="696"/>
                </a:lnTo>
                <a:lnTo>
                  <a:pt x="1247" y="696"/>
                </a:lnTo>
                <a:lnTo>
                  <a:pt x="1247" y="702"/>
                </a:lnTo>
                <a:lnTo>
                  <a:pt x="1247" y="707"/>
                </a:lnTo>
                <a:lnTo>
                  <a:pt x="1242" y="712"/>
                </a:lnTo>
                <a:lnTo>
                  <a:pt x="1247" y="712"/>
                </a:lnTo>
                <a:lnTo>
                  <a:pt x="1242" y="712"/>
                </a:lnTo>
                <a:lnTo>
                  <a:pt x="1247" y="712"/>
                </a:lnTo>
                <a:lnTo>
                  <a:pt x="1242" y="717"/>
                </a:lnTo>
                <a:lnTo>
                  <a:pt x="1242" y="712"/>
                </a:lnTo>
                <a:lnTo>
                  <a:pt x="1242" y="717"/>
                </a:lnTo>
                <a:lnTo>
                  <a:pt x="1247" y="717"/>
                </a:lnTo>
                <a:lnTo>
                  <a:pt x="1242" y="717"/>
                </a:lnTo>
                <a:lnTo>
                  <a:pt x="1247" y="717"/>
                </a:lnTo>
                <a:lnTo>
                  <a:pt x="1247" y="722"/>
                </a:lnTo>
                <a:lnTo>
                  <a:pt x="1247" y="717"/>
                </a:lnTo>
                <a:lnTo>
                  <a:pt x="1247" y="722"/>
                </a:lnTo>
                <a:lnTo>
                  <a:pt x="1252" y="722"/>
                </a:lnTo>
                <a:lnTo>
                  <a:pt x="1257" y="722"/>
                </a:lnTo>
                <a:lnTo>
                  <a:pt x="1263" y="722"/>
                </a:lnTo>
                <a:lnTo>
                  <a:pt x="1268" y="717"/>
                </a:lnTo>
                <a:lnTo>
                  <a:pt x="1273" y="717"/>
                </a:lnTo>
                <a:lnTo>
                  <a:pt x="1273" y="712"/>
                </a:lnTo>
                <a:lnTo>
                  <a:pt x="1278" y="707"/>
                </a:lnTo>
                <a:lnTo>
                  <a:pt x="1278" y="702"/>
                </a:lnTo>
                <a:lnTo>
                  <a:pt x="1278" y="696"/>
                </a:lnTo>
                <a:lnTo>
                  <a:pt x="1273" y="696"/>
                </a:lnTo>
                <a:lnTo>
                  <a:pt x="1273" y="691"/>
                </a:lnTo>
                <a:lnTo>
                  <a:pt x="1273" y="696"/>
                </a:lnTo>
                <a:lnTo>
                  <a:pt x="1268" y="691"/>
                </a:lnTo>
                <a:lnTo>
                  <a:pt x="1268" y="696"/>
                </a:lnTo>
                <a:lnTo>
                  <a:pt x="1268" y="691"/>
                </a:lnTo>
                <a:lnTo>
                  <a:pt x="1268" y="696"/>
                </a:lnTo>
                <a:lnTo>
                  <a:pt x="1263" y="691"/>
                </a:lnTo>
                <a:lnTo>
                  <a:pt x="1263" y="696"/>
                </a:lnTo>
                <a:lnTo>
                  <a:pt x="1257" y="696"/>
                </a:lnTo>
                <a:lnTo>
                  <a:pt x="2276" y="2364"/>
                </a:lnTo>
                <a:lnTo>
                  <a:pt x="1377" y="644"/>
                </a:lnTo>
                <a:lnTo>
                  <a:pt x="1372" y="644"/>
                </a:lnTo>
                <a:lnTo>
                  <a:pt x="1356" y="644"/>
                </a:lnTo>
                <a:lnTo>
                  <a:pt x="1351" y="650"/>
                </a:lnTo>
                <a:lnTo>
                  <a:pt x="1351" y="655"/>
                </a:lnTo>
                <a:lnTo>
                  <a:pt x="1341" y="660"/>
                </a:lnTo>
                <a:lnTo>
                  <a:pt x="1346" y="660"/>
                </a:lnTo>
                <a:lnTo>
                  <a:pt x="1341" y="670"/>
                </a:lnTo>
                <a:lnTo>
                  <a:pt x="1341" y="676"/>
                </a:lnTo>
                <a:lnTo>
                  <a:pt x="1335" y="681"/>
                </a:lnTo>
                <a:lnTo>
                  <a:pt x="1335" y="676"/>
                </a:lnTo>
                <a:lnTo>
                  <a:pt x="1341" y="676"/>
                </a:lnTo>
                <a:lnTo>
                  <a:pt x="1346" y="676"/>
                </a:lnTo>
                <a:lnTo>
                  <a:pt x="1341" y="681"/>
                </a:lnTo>
                <a:lnTo>
                  <a:pt x="1346" y="676"/>
                </a:lnTo>
                <a:lnTo>
                  <a:pt x="1351" y="676"/>
                </a:lnTo>
                <a:lnTo>
                  <a:pt x="1351" y="681"/>
                </a:lnTo>
                <a:lnTo>
                  <a:pt x="1356" y="676"/>
                </a:lnTo>
                <a:lnTo>
                  <a:pt x="1361" y="670"/>
                </a:lnTo>
                <a:lnTo>
                  <a:pt x="1361" y="676"/>
                </a:lnTo>
                <a:lnTo>
                  <a:pt x="1367" y="670"/>
                </a:lnTo>
                <a:lnTo>
                  <a:pt x="1372" y="660"/>
                </a:lnTo>
                <a:lnTo>
                  <a:pt x="1377" y="655"/>
                </a:lnTo>
                <a:lnTo>
                  <a:pt x="1377" y="650"/>
                </a:lnTo>
                <a:lnTo>
                  <a:pt x="1377" y="644"/>
                </a:lnTo>
                <a:lnTo>
                  <a:pt x="2276" y="2364"/>
                </a:lnTo>
                <a:lnTo>
                  <a:pt x="3460" y="1018"/>
                </a:lnTo>
                <a:lnTo>
                  <a:pt x="3403" y="1044"/>
                </a:lnTo>
                <a:lnTo>
                  <a:pt x="3460" y="1024"/>
                </a:lnTo>
                <a:lnTo>
                  <a:pt x="3460" y="1018"/>
                </a:lnTo>
                <a:lnTo>
                  <a:pt x="2276" y="2364"/>
                </a:lnTo>
                <a:lnTo>
                  <a:pt x="1195" y="727"/>
                </a:lnTo>
                <a:lnTo>
                  <a:pt x="1200" y="722"/>
                </a:lnTo>
                <a:lnTo>
                  <a:pt x="1206" y="722"/>
                </a:lnTo>
                <a:lnTo>
                  <a:pt x="1206" y="717"/>
                </a:lnTo>
                <a:lnTo>
                  <a:pt x="1200" y="717"/>
                </a:lnTo>
                <a:lnTo>
                  <a:pt x="1195" y="722"/>
                </a:lnTo>
                <a:lnTo>
                  <a:pt x="1195" y="727"/>
                </a:lnTo>
                <a:lnTo>
                  <a:pt x="2276" y="2364"/>
                </a:lnTo>
                <a:lnTo>
                  <a:pt x="1180" y="561"/>
                </a:lnTo>
                <a:lnTo>
                  <a:pt x="1185" y="561"/>
                </a:lnTo>
                <a:lnTo>
                  <a:pt x="1180" y="566"/>
                </a:lnTo>
                <a:lnTo>
                  <a:pt x="1174" y="577"/>
                </a:lnTo>
                <a:lnTo>
                  <a:pt x="1180" y="572"/>
                </a:lnTo>
                <a:lnTo>
                  <a:pt x="1174" y="577"/>
                </a:lnTo>
                <a:lnTo>
                  <a:pt x="1180" y="577"/>
                </a:lnTo>
                <a:lnTo>
                  <a:pt x="1174" y="577"/>
                </a:lnTo>
                <a:lnTo>
                  <a:pt x="1180" y="577"/>
                </a:lnTo>
                <a:lnTo>
                  <a:pt x="1185" y="577"/>
                </a:lnTo>
                <a:lnTo>
                  <a:pt x="1190" y="577"/>
                </a:lnTo>
                <a:lnTo>
                  <a:pt x="1200" y="566"/>
                </a:lnTo>
                <a:lnTo>
                  <a:pt x="1200" y="561"/>
                </a:lnTo>
                <a:lnTo>
                  <a:pt x="1206" y="561"/>
                </a:lnTo>
                <a:lnTo>
                  <a:pt x="1206" y="556"/>
                </a:lnTo>
                <a:lnTo>
                  <a:pt x="1195" y="556"/>
                </a:lnTo>
                <a:lnTo>
                  <a:pt x="1190" y="556"/>
                </a:lnTo>
                <a:lnTo>
                  <a:pt x="1190" y="561"/>
                </a:lnTo>
                <a:lnTo>
                  <a:pt x="1180" y="561"/>
                </a:lnTo>
                <a:lnTo>
                  <a:pt x="2276" y="2364"/>
                </a:lnTo>
                <a:lnTo>
                  <a:pt x="1174" y="779"/>
                </a:lnTo>
                <a:lnTo>
                  <a:pt x="1159" y="790"/>
                </a:lnTo>
                <a:lnTo>
                  <a:pt x="1164" y="790"/>
                </a:lnTo>
                <a:lnTo>
                  <a:pt x="1154" y="795"/>
                </a:lnTo>
                <a:lnTo>
                  <a:pt x="1143" y="805"/>
                </a:lnTo>
                <a:lnTo>
                  <a:pt x="1138" y="811"/>
                </a:lnTo>
                <a:lnTo>
                  <a:pt x="1143" y="811"/>
                </a:lnTo>
                <a:lnTo>
                  <a:pt x="1138" y="816"/>
                </a:lnTo>
                <a:lnTo>
                  <a:pt x="1143" y="811"/>
                </a:lnTo>
                <a:lnTo>
                  <a:pt x="1143" y="816"/>
                </a:lnTo>
                <a:lnTo>
                  <a:pt x="1143" y="811"/>
                </a:lnTo>
                <a:lnTo>
                  <a:pt x="1148" y="816"/>
                </a:lnTo>
                <a:lnTo>
                  <a:pt x="1148" y="811"/>
                </a:lnTo>
                <a:lnTo>
                  <a:pt x="1164" y="800"/>
                </a:lnTo>
                <a:lnTo>
                  <a:pt x="1164" y="795"/>
                </a:lnTo>
                <a:lnTo>
                  <a:pt x="1169" y="790"/>
                </a:lnTo>
                <a:lnTo>
                  <a:pt x="1174" y="779"/>
                </a:lnTo>
                <a:lnTo>
                  <a:pt x="2276" y="2364"/>
                </a:lnTo>
                <a:lnTo>
                  <a:pt x="1128" y="847"/>
                </a:lnTo>
                <a:lnTo>
                  <a:pt x="1133" y="847"/>
                </a:lnTo>
                <a:lnTo>
                  <a:pt x="1133" y="842"/>
                </a:lnTo>
                <a:lnTo>
                  <a:pt x="1128" y="847"/>
                </a:lnTo>
                <a:lnTo>
                  <a:pt x="2276" y="2364"/>
                </a:lnTo>
                <a:lnTo>
                  <a:pt x="1206" y="826"/>
                </a:lnTo>
                <a:lnTo>
                  <a:pt x="1211" y="826"/>
                </a:lnTo>
                <a:lnTo>
                  <a:pt x="1216" y="821"/>
                </a:lnTo>
                <a:lnTo>
                  <a:pt x="1221" y="821"/>
                </a:lnTo>
                <a:lnTo>
                  <a:pt x="1221" y="816"/>
                </a:lnTo>
                <a:lnTo>
                  <a:pt x="1216" y="811"/>
                </a:lnTo>
                <a:lnTo>
                  <a:pt x="1211" y="811"/>
                </a:lnTo>
                <a:lnTo>
                  <a:pt x="1206" y="816"/>
                </a:lnTo>
                <a:lnTo>
                  <a:pt x="1206" y="821"/>
                </a:lnTo>
                <a:lnTo>
                  <a:pt x="1206" y="826"/>
                </a:lnTo>
                <a:lnTo>
                  <a:pt x="2276" y="2364"/>
                </a:lnTo>
                <a:lnTo>
                  <a:pt x="1138" y="826"/>
                </a:lnTo>
                <a:lnTo>
                  <a:pt x="1138" y="821"/>
                </a:lnTo>
                <a:lnTo>
                  <a:pt x="1128" y="821"/>
                </a:lnTo>
                <a:lnTo>
                  <a:pt x="1122" y="826"/>
                </a:lnTo>
                <a:lnTo>
                  <a:pt x="1117" y="831"/>
                </a:lnTo>
                <a:lnTo>
                  <a:pt x="1122" y="831"/>
                </a:lnTo>
                <a:lnTo>
                  <a:pt x="1117" y="831"/>
                </a:lnTo>
                <a:lnTo>
                  <a:pt x="1122" y="831"/>
                </a:lnTo>
                <a:lnTo>
                  <a:pt x="1128" y="837"/>
                </a:lnTo>
                <a:lnTo>
                  <a:pt x="1128" y="831"/>
                </a:lnTo>
                <a:lnTo>
                  <a:pt x="1133" y="831"/>
                </a:lnTo>
                <a:lnTo>
                  <a:pt x="1138" y="826"/>
                </a:lnTo>
                <a:lnTo>
                  <a:pt x="2276" y="2364"/>
                </a:lnTo>
                <a:lnTo>
                  <a:pt x="1206" y="785"/>
                </a:lnTo>
                <a:lnTo>
                  <a:pt x="1206" y="779"/>
                </a:lnTo>
                <a:lnTo>
                  <a:pt x="1211" y="779"/>
                </a:lnTo>
                <a:lnTo>
                  <a:pt x="1216" y="774"/>
                </a:lnTo>
                <a:lnTo>
                  <a:pt x="1216" y="774"/>
                </a:lnTo>
                <a:lnTo>
                  <a:pt x="1216" y="769"/>
                </a:lnTo>
                <a:lnTo>
                  <a:pt x="1211" y="769"/>
                </a:lnTo>
                <a:lnTo>
                  <a:pt x="1200" y="774"/>
                </a:lnTo>
                <a:lnTo>
                  <a:pt x="1195" y="774"/>
                </a:lnTo>
                <a:lnTo>
                  <a:pt x="1195" y="779"/>
                </a:lnTo>
                <a:lnTo>
                  <a:pt x="1195" y="785"/>
                </a:lnTo>
                <a:lnTo>
                  <a:pt x="1195" y="779"/>
                </a:lnTo>
                <a:lnTo>
                  <a:pt x="1195" y="785"/>
                </a:lnTo>
                <a:lnTo>
                  <a:pt x="1200" y="785"/>
                </a:lnTo>
                <a:lnTo>
                  <a:pt x="1206" y="785"/>
                </a:lnTo>
                <a:lnTo>
                  <a:pt x="2276" y="2364"/>
                </a:lnTo>
                <a:lnTo>
                  <a:pt x="1403" y="463"/>
                </a:lnTo>
                <a:lnTo>
                  <a:pt x="1398" y="463"/>
                </a:lnTo>
                <a:lnTo>
                  <a:pt x="1393" y="463"/>
                </a:lnTo>
                <a:lnTo>
                  <a:pt x="1387" y="468"/>
                </a:lnTo>
                <a:lnTo>
                  <a:pt x="1382" y="468"/>
                </a:lnTo>
                <a:lnTo>
                  <a:pt x="1377" y="473"/>
                </a:lnTo>
                <a:lnTo>
                  <a:pt x="1377" y="478"/>
                </a:lnTo>
                <a:lnTo>
                  <a:pt x="1377" y="483"/>
                </a:lnTo>
                <a:lnTo>
                  <a:pt x="1382" y="478"/>
                </a:lnTo>
                <a:lnTo>
                  <a:pt x="1382" y="483"/>
                </a:lnTo>
                <a:lnTo>
                  <a:pt x="1382" y="478"/>
                </a:lnTo>
                <a:lnTo>
                  <a:pt x="1382" y="483"/>
                </a:lnTo>
                <a:lnTo>
                  <a:pt x="1387" y="478"/>
                </a:lnTo>
                <a:lnTo>
                  <a:pt x="1393" y="478"/>
                </a:lnTo>
                <a:lnTo>
                  <a:pt x="1398" y="473"/>
                </a:lnTo>
                <a:lnTo>
                  <a:pt x="1403" y="468"/>
                </a:lnTo>
                <a:lnTo>
                  <a:pt x="1403" y="463"/>
                </a:lnTo>
                <a:lnTo>
                  <a:pt x="2276" y="2364"/>
                </a:lnTo>
                <a:lnTo>
                  <a:pt x="1242" y="894"/>
                </a:lnTo>
                <a:lnTo>
                  <a:pt x="1237" y="894"/>
                </a:lnTo>
                <a:lnTo>
                  <a:pt x="1237" y="889"/>
                </a:lnTo>
                <a:lnTo>
                  <a:pt x="1231" y="889"/>
                </a:lnTo>
                <a:lnTo>
                  <a:pt x="1216" y="899"/>
                </a:lnTo>
                <a:lnTo>
                  <a:pt x="1211" y="899"/>
                </a:lnTo>
                <a:lnTo>
                  <a:pt x="1211" y="904"/>
                </a:lnTo>
                <a:lnTo>
                  <a:pt x="1206" y="909"/>
                </a:lnTo>
                <a:lnTo>
                  <a:pt x="1206" y="915"/>
                </a:lnTo>
                <a:lnTo>
                  <a:pt x="1206" y="920"/>
                </a:lnTo>
                <a:lnTo>
                  <a:pt x="1211" y="920"/>
                </a:lnTo>
                <a:lnTo>
                  <a:pt x="1216" y="920"/>
                </a:lnTo>
                <a:lnTo>
                  <a:pt x="1221" y="920"/>
                </a:lnTo>
                <a:lnTo>
                  <a:pt x="1226" y="915"/>
                </a:lnTo>
                <a:lnTo>
                  <a:pt x="1231" y="915"/>
                </a:lnTo>
                <a:lnTo>
                  <a:pt x="1231" y="909"/>
                </a:lnTo>
                <a:lnTo>
                  <a:pt x="1237" y="904"/>
                </a:lnTo>
                <a:lnTo>
                  <a:pt x="1242" y="899"/>
                </a:lnTo>
                <a:lnTo>
                  <a:pt x="1242" y="894"/>
                </a:lnTo>
                <a:lnTo>
                  <a:pt x="2276" y="2364"/>
                </a:lnTo>
                <a:lnTo>
                  <a:pt x="1502" y="94"/>
                </a:lnTo>
                <a:lnTo>
                  <a:pt x="1502" y="99"/>
                </a:lnTo>
                <a:lnTo>
                  <a:pt x="1512" y="99"/>
                </a:lnTo>
                <a:lnTo>
                  <a:pt x="1512" y="94"/>
                </a:lnTo>
                <a:lnTo>
                  <a:pt x="1507" y="94"/>
                </a:lnTo>
                <a:lnTo>
                  <a:pt x="1502" y="94"/>
                </a:lnTo>
                <a:lnTo>
                  <a:pt x="2276" y="2364"/>
                </a:lnTo>
                <a:lnTo>
                  <a:pt x="1522" y="156"/>
                </a:lnTo>
                <a:lnTo>
                  <a:pt x="1522" y="161"/>
                </a:lnTo>
                <a:lnTo>
                  <a:pt x="1528" y="156"/>
                </a:lnTo>
                <a:lnTo>
                  <a:pt x="1522" y="156"/>
                </a:lnTo>
                <a:lnTo>
                  <a:pt x="2276" y="2364"/>
                </a:lnTo>
                <a:lnTo>
                  <a:pt x="3346" y="1579"/>
                </a:lnTo>
                <a:lnTo>
                  <a:pt x="3325" y="1507"/>
                </a:lnTo>
                <a:lnTo>
                  <a:pt x="3299" y="1455"/>
                </a:lnTo>
                <a:lnTo>
                  <a:pt x="3304" y="1476"/>
                </a:lnTo>
                <a:lnTo>
                  <a:pt x="3346" y="1579"/>
                </a:lnTo>
                <a:lnTo>
                  <a:pt x="2276" y="2364"/>
                </a:lnTo>
                <a:lnTo>
                  <a:pt x="1491" y="442"/>
                </a:lnTo>
                <a:lnTo>
                  <a:pt x="1486" y="442"/>
                </a:lnTo>
                <a:lnTo>
                  <a:pt x="1486" y="447"/>
                </a:lnTo>
                <a:lnTo>
                  <a:pt x="1491" y="442"/>
                </a:lnTo>
                <a:lnTo>
                  <a:pt x="2276" y="2364"/>
                </a:lnTo>
                <a:lnTo>
                  <a:pt x="1512" y="83"/>
                </a:lnTo>
                <a:lnTo>
                  <a:pt x="1507" y="89"/>
                </a:lnTo>
                <a:lnTo>
                  <a:pt x="1512" y="89"/>
                </a:lnTo>
                <a:lnTo>
                  <a:pt x="1512" y="83"/>
                </a:lnTo>
                <a:lnTo>
                  <a:pt x="2276" y="2364"/>
                </a:lnTo>
                <a:lnTo>
                  <a:pt x="1522" y="166"/>
                </a:lnTo>
                <a:lnTo>
                  <a:pt x="1528" y="166"/>
                </a:lnTo>
                <a:lnTo>
                  <a:pt x="1528" y="161"/>
                </a:lnTo>
                <a:lnTo>
                  <a:pt x="1522" y="161"/>
                </a:lnTo>
                <a:lnTo>
                  <a:pt x="1522" y="166"/>
                </a:lnTo>
                <a:lnTo>
                  <a:pt x="1522" y="161"/>
                </a:lnTo>
                <a:lnTo>
                  <a:pt x="1522" y="166"/>
                </a:lnTo>
                <a:lnTo>
                  <a:pt x="2276" y="2364"/>
                </a:lnTo>
                <a:lnTo>
                  <a:pt x="1522" y="208"/>
                </a:lnTo>
                <a:lnTo>
                  <a:pt x="1522" y="203"/>
                </a:lnTo>
                <a:lnTo>
                  <a:pt x="1528" y="203"/>
                </a:lnTo>
                <a:lnTo>
                  <a:pt x="1533" y="198"/>
                </a:lnTo>
                <a:lnTo>
                  <a:pt x="1538" y="198"/>
                </a:lnTo>
                <a:lnTo>
                  <a:pt x="1538" y="192"/>
                </a:lnTo>
                <a:lnTo>
                  <a:pt x="1543" y="187"/>
                </a:lnTo>
                <a:lnTo>
                  <a:pt x="1543" y="182"/>
                </a:lnTo>
                <a:lnTo>
                  <a:pt x="1543" y="177"/>
                </a:lnTo>
                <a:lnTo>
                  <a:pt x="1538" y="177"/>
                </a:lnTo>
                <a:lnTo>
                  <a:pt x="1533" y="177"/>
                </a:lnTo>
                <a:lnTo>
                  <a:pt x="1517" y="182"/>
                </a:lnTo>
                <a:lnTo>
                  <a:pt x="1517" y="187"/>
                </a:lnTo>
                <a:lnTo>
                  <a:pt x="1512" y="192"/>
                </a:lnTo>
                <a:lnTo>
                  <a:pt x="1512" y="198"/>
                </a:lnTo>
                <a:lnTo>
                  <a:pt x="1507" y="203"/>
                </a:lnTo>
                <a:lnTo>
                  <a:pt x="1512" y="203"/>
                </a:lnTo>
                <a:lnTo>
                  <a:pt x="1507" y="208"/>
                </a:lnTo>
                <a:lnTo>
                  <a:pt x="1512" y="203"/>
                </a:lnTo>
                <a:lnTo>
                  <a:pt x="1512" y="208"/>
                </a:lnTo>
                <a:lnTo>
                  <a:pt x="1517" y="208"/>
                </a:lnTo>
                <a:lnTo>
                  <a:pt x="1522" y="203"/>
                </a:lnTo>
                <a:lnTo>
                  <a:pt x="1522" y="208"/>
                </a:lnTo>
                <a:lnTo>
                  <a:pt x="2276" y="2364"/>
                </a:lnTo>
                <a:lnTo>
                  <a:pt x="1408" y="416"/>
                </a:lnTo>
                <a:lnTo>
                  <a:pt x="1403" y="411"/>
                </a:lnTo>
                <a:lnTo>
                  <a:pt x="1398" y="411"/>
                </a:lnTo>
                <a:lnTo>
                  <a:pt x="1393" y="411"/>
                </a:lnTo>
                <a:lnTo>
                  <a:pt x="1393" y="416"/>
                </a:lnTo>
                <a:lnTo>
                  <a:pt x="1387" y="416"/>
                </a:lnTo>
                <a:lnTo>
                  <a:pt x="1387" y="421"/>
                </a:lnTo>
                <a:lnTo>
                  <a:pt x="1393" y="421"/>
                </a:lnTo>
                <a:lnTo>
                  <a:pt x="1393" y="426"/>
                </a:lnTo>
                <a:lnTo>
                  <a:pt x="1398" y="421"/>
                </a:lnTo>
                <a:lnTo>
                  <a:pt x="1403" y="416"/>
                </a:lnTo>
                <a:lnTo>
                  <a:pt x="1408" y="416"/>
                </a:lnTo>
                <a:lnTo>
                  <a:pt x="2276" y="2364"/>
                </a:lnTo>
                <a:lnTo>
                  <a:pt x="1507" y="104"/>
                </a:lnTo>
                <a:lnTo>
                  <a:pt x="1507" y="109"/>
                </a:lnTo>
                <a:lnTo>
                  <a:pt x="1512" y="109"/>
                </a:lnTo>
                <a:lnTo>
                  <a:pt x="1512" y="114"/>
                </a:lnTo>
                <a:lnTo>
                  <a:pt x="1512" y="109"/>
                </a:lnTo>
                <a:lnTo>
                  <a:pt x="1512" y="114"/>
                </a:lnTo>
                <a:lnTo>
                  <a:pt x="1517" y="109"/>
                </a:lnTo>
                <a:lnTo>
                  <a:pt x="1522" y="104"/>
                </a:lnTo>
                <a:lnTo>
                  <a:pt x="1528" y="104"/>
                </a:lnTo>
                <a:lnTo>
                  <a:pt x="1522" y="99"/>
                </a:lnTo>
                <a:lnTo>
                  <a:pt x="1517" y="99"/>
                </a:lnTo>
                <a:lnTo>
                  <a:pt x="1507" y="104"/>
                </a:lnTo>
                <a:lnTo>
                  <a:pt x="2276" y="2364"/>
                </a:lnTo>
                <a:lnTo>
                  <a:pt x="1439" y="535"/>
                </a:lnTo>
                <a:lnTo>
                  <a:pt x="1439" y="530"/>
                </a:lnTo>
                <a:lnTo>
                  <a:pt x="1434" y="525"/>
                </a:lnTo>
                <a:lnTo>
                  <a:pt x="1429" y="530"/>
                </a:lnTo>
                <a:lnTo>
                  <a:pt x="1434" y="535"/>
                </a:lnTo>
                <a:lnTo>
                  <a:pt x="1439" y="535"/>
                </a:lnTo>
                <a:lnTo>
                  <a:pt x="2276" y="2364"/>
                </a:lnTo>
                <a:lnTo>
                  <a:pt x="1408" y="608"/>
                </a:lnTo>
                <a:lnTo>
                  <a:pt x="1413" y="608"/>
                </a:lnTo>
                <a:lnTo>
                  <a:pt x="1419" y="603"/>
                </a:lnTo>
                <a:lnTo>
                  <a:pt x="1413" y="598"/>
                </a:lnTo>
                <a:lnTo>
                  <a:pt x="1408" y="603"/>
                </a:lnTo>
                <a:lnTo>
                  <a:pt x="1408" y="608"/>
                </a:lnTo>
                <a:lnTo>
                  <a:pt x="2276" y="2364"/>
                </a:lnTo>
                <a:lnTo>
                  <a:pt x="1444" y="385"/>
                </a:lnTo>
                <a:lnTo>
                  <a:pt x="1444" y="390"/>
                </a:lnTo>
                <a:lnTo>
                  <a:pt x="1439" y="385"/>
                </a:lnTo>
                <a:lnTo>
                  <a:pt x="1439" y="390"/>
                </a:lnTo>
                <a:lnTo>
                  <a:pt x="1434" y="390"/>
                </a:lnTo>
                <a:lnTo>
                  <a:pt x="1429" y="390"/>
                </a:lnTo>
                <a:lnTo>
                  <a:pt x="1429" y="395"/>
                </a:lnTo>
                <a:lnTo>
                  <a:pt x="1429" y="400"/>
                </a:lnTo>
                <a:lnTo>
                  <a:pt x="1429" y="405"/>
                </a:lnTo>
                <a:lnTo>
                  <a:pt x="1429" y="411"/>
                </a:lnTo>
                <a:lnTo>
                  <a:pt x="1429" y="405"/>
                </a:lnTo>
                <a:lnTo>
                  <a:pt x="1429" y="411"/>
                </a:lnTo>
                <a:lnTo>
                  <a:pt x="1429" y="416"/>
                </a:lnTo>
                <a:lnTo>
                  <a:pt x="1434" y="411"/>
                </a:lnTo>
                <a:lnTo>
                  <a:pt x="1434" y="416"/>
                </a:lnTo>
                <a:lnTo>
                  <a:pt x="1439" y="416"/>
                </a:lnTo>
                <a:lnTo>
                  <a:pt x="1444" y="416"/>
                </a:lnTo>
                <a:lnTo>
                  <a:pt x="1450" y="411"/>
                </a:lnTo>
                <a:lnTo>
                  <a:pt x="1455" y="411"/>
                </a:lnTo>
                <a:lnTo>
                  <a:pt x="1460" y="405"/>
                </a:lnTo>
                <a:lnTo>
                  <a:pt x="1460" y="400"/>
                </a:lnTo>
                <a:lnTo>
                  <a:pt x="1465" y="400"/>
                </a:lnTo>
                <a:lnTo>
                  <a:pt x="1460" y="395"/>
                </a:lnTo>
                <a:lnTo>
                  <a:pt x="1465" y="395"/>
                </a:lnTo>
                <a:lnTo>
                  <a:pt x="1460" y="395"/>
                </a:lnTo>
                <a:lnTo>
                  <a:pt x="1460" y="390"/>
                </a:lnTo>
                <a:lnTo>
                  <a:pt x="1465" y="390"/>
                </a:lnTo>
                <a:lnTo>
                  <a:pt x="1460" y="390"/>
                </a:lnTo>
                <a:lnTo>
                  <a:pt x="1455" y="390"/>
                </a:lnTo>
                <a:lnTo>
                  <a:pt x="1455" y="385"/>
                </a:lnTo>
                <a:lnTo>
                  <a:pt x="1455" y="390"/>
                </a:lnTo>
                <a:lnTo>
                  <a:pt x="1455" y="385"/>
                </a:lnTo>
                <a:lnTo>
                  <a:pt x="1450" y="385"/>
                </a:lnTo>
                <a:lnTo>
                  <a:pt x="1450" y="390"/>
                </a:lnTo>
                <a:lnTo>
                  <a:pt x="1450" y="385"/>
                </a:lnTo>
                <a:lnTo>
                  <a:pt x="1444" y="385"/>
                </a:lnTo>
                <a:lnTo>
                  <a:pt x="2276" y="2364"/>
                </a:lnTo>
                <a:lnTo>
                  <a:pt x="1444" y="468"/>
                </a:lnTo>
                <a:lnTo>
                  <a:pt x="1434" y="473"/>
                </a:lnTo>
                <a:lnTo>
                  <a:pt x="1434" y="468"/>
                </a:lnTo>
                <a:lnTo>
                  <a:pt x="1429" y="463"/>
                </a:lnTo>
                <a:lnTo>
                  <a:pt x="1424" y="463"/>
                </a:lnTo>
                <a:lnTo>
                  <a:pt x="1419" y="468"/>
                </a:lnTo>
                <a:lnTo>
                  <a:pt x="1413" y="473"/>
                </a:lnTo>
                <a:lnTo>
                  <a:pt x="1408" y="483"/>
                </a:lnTo>
                <a:lnTo>
                  <a:pt x="1413" y="483"/>
                </a:lnTo>
                <a:lnTo>
                  <a:pt x="1408" y="489"/>
                </a:lnTo>
                <a:lnTo>
                  <a:pt x="1413" y="489"/>
                </a:lnTo>
                <a:lnTo>
                  <a:pt x="1419" y="489"/>
                </a:lnTo>
                <a:lnTo>
                  <a:pt x="1424" y="483"/>
                </a:lnTo>
                <a:lnTo>
                  <a:pt x="1429" y="483"/>
                </a:lnTo>
                <a:lnTo>
                  <a:pt x="1429" y="489"/>
                </a:lnTo>
                <a:lnTo>
                  <a:pt x="1434" y="489"/>
                </a:lnTo>
                <a:lnTo>
                  <a:pt x="1429" y="489"/>
                </a:lnTo>
                <a:lnTo>
                  <a:pt x="1434" y="489"/>
                </a:lnTo>
                <a:lnTo>
                  <a:pt x="1439" y="483"/>
                </a:lnTo>
                <a:lnTo>
                  <a:pt x="1444" y="478"/>
                </a:lnTo>
                <a:lnTo>
                  <a:pt x="1444" y="473"/>
                </a:lnTo>
                <a:lnTo>
                  <a:pt x="1444" y="468"/>
                </a:lnTo>
                <a:lnTo>
                  <a:pt x="2276" y="2364"/>
                </a:lnTo>
                <a:lnTo>
                  <a:pt x="1450" y="598"/>
                </a:lnTo>
                <a:lnTo>
                  <a:pt x="1455" y="592"/>
                </a:lnTo>
                <a:lnTo>
                  <a:pt x="1450" y="592"/>
                </a:lnTo>
                <a:lnTo>
                  <a:pt x="1450" y="598"/>
                </a:lnTo>
                <a:lnTo>
                  <a:pt x="2276" y="2364"/>
                </a:lnTo>
                <a:lnTo>
                  <a:pt x="3907" y="286"/>
                </a:lnTo>
                <a:lnTo>
                  <a:pt x="3902" y="286"/>
                </a:lnTo>
                <a:lnTo>
                  <a:pt x="3902" y="291"/>
                </a:lnTo>
                <a:lnTo>
                  <a:pt x="3907" y="291"/>
                </a:lnTo>
                <a:lnTo>
                  <a:pt x="3907" y="286"/>
                </a:lnTo>
                <a:lnTo>
                  <a:pt x="2276" y="2364"/>
                </a:lnTo>
                <a:lnTo>
                  <a:pt x="3876" y="255"/>
                </a:lnTo>
                <a:lnTo>
                  <a:pt x="3871" y="255"/>
                </a:lnTo>
                <a:lnTo>
                  <a:pt x="3865" y="250"/>
                </a:lnTo>
                <a:lnTo>
                  <a:pt x="3860" y="250"/>
                </a:lnTo>
                <a:lnTo>
                  <a:pt x="3845" y="244"/>
                </a:lnTo>
                <a:lnTo>
                  <a:pt x="3850" y="250"/>
                </a:lnTo>
                <a:lnTo>
                  <a:pt x="3845" y="255"/>
                </a:lnTo>
                <a:lnTo>
                  <a:pt x="3850" y="255"/>
                </a:lnTo>
                <a:lnTo>
                  <a:pt x="3855" y="255"/>
                </a:lnTo>
                <a:lnTo>
                  <a:pt x="3860" y="255"/>
                </a:lnTo>
                <a:lnTo>
                  <a:pt x="3865" y="255"/>
                </a:lnTo>
                <a:lnTo>
                  <a:pt x="3871" y="255"/>
                </a:lnTo>
                <a:lnTo>
                  <a:pt x="3871" y="260"/>
                </a:lnTo>
                <a:lnTo>
                  <a:pt x="3876" y="255"/>
                </a:lnTo>
                <a:lnTo>
                  <a:pt x="2276" y="2364"/>
                </a:lnTo>
                <a:lnTo>
                  <a:pt x="3793" y="198"/>
                </a:lnTo>
                <a:lnTo>
                  <a:pt x="3793" y="192"/>
                </a:lnTo>
                <a:lnTo>
                  <a:pt x="3788" y="192"/>
                </a:lnTo>
                <a:lnTo>
                  <a:pt x="3782" y="198"/>
                </a:lnTo>
                <a:lnTo>
                  <a:pt x="3782" y="203"/>
                </a:lnTo>
                <a:lnTo>
                  <a:pt x="3782" y="208"/>
                </a:lnTo>
                <a:lnTo>
                  <a:pt x="3788" y="203"/>
                </a:lnTo>
                <a:lnTo>
                  <a:pt x="3793" y="198"/>
                </a:lnTo>
                <a:lnTo>
                  <a:pt x="2276" y="2364"/>
                </a:lnTo>
                <a:lnTo>
                  <a:pt x="3814" y="234"/>
                </a:lnTo>
                <a:lnTo>
                  <a:pt x="3808" y="234"/>
                </a:lnTo>
                <a:lnTo>
                  <a:pt x="3819" y="234"/>
                </a:lnTo>
                <a:lnTo>
                  <a:pt x="3819" y="239"/>
                </a:lnTo>
                <a:lnTo>
                  <a:pt x="3824" y="239"/>
                </a:lnTo>
                <a:lnTo>
                  <a:pt x="3829" y="239"/>
                </a:lnTo>
                <a:lnTo>
                  <a:pt x="3829" y="234"/>
                </a:lnTo>
                <a:lnTo>
                  <a:pt x="3819" y="234"/>
                </a:lnTo>
                <a:lnTo>
                  <a:pt x="3814" y="234"/>
                </a:lnTo>
                <a:lnTo>
                  <a:pt x="2276" y="2364"/>
                </a:lnTo>
                <a:lnTo>
                  <a:pt x="3938" y="317"/>
                </a:lnTo>
                <a:lnTo>
                  <a:pt x="3933" y="317"/>
                </a:lnTo>
                <a:lnTo>
                  <a:pt x="3933" y="322"/>
                </a:lnTo>
                <a:lnTo>
                  <a:pt x="3938" y="317"/>
                </a:lnTo>
                <a:lnTo>
                  <a:pt x="2276" y="2364"/>
                </a:lnTo>
                <a:lnTo>
                  <a:pt x="644" y="0"/>
                </a:lnTo>
                <a:lnTo>
                  <a:pt x="686" y="89"/>
                </a:lnTo>
                <a:lnTo>
                  <a:pt x="717" y="172"/>
                </a:lnTo>
                <a:lnTo>
                  <a:pt x="686" y="78"/>
                </a:lnTo>
                <a:lnTo>
                  <a:pt x="650" y="0"/>
                </a:lnTo>
                <a:lnTo>
                  <a:pt x="644" y="0"/>
                </a:lnTo>
                <a:lnTo>
                  <a:pt x="2276" y="2364"/>
                </a:lnTo>
                <a:lnTo>
                  <a:pt x="738" y="509"/>
                </a:lnTo>
                <a:lnTo>
                  <a:pt x="728" y="452"/>
                </a:lnTo>
                <a:lnTo>
                  <a:pt x="728" y="411"/>
                </a:lnTo>
                <a:lnTo>
                  <a:pt x="712" y="385"/>
                </a:lnTo>
                <a:lnTo>
                  <a:pt x="728" y="447"/>
                </a:lnTo>
                <a:lnTo>
                  <a:pt x="738" y="509"/>
                </a:lnTo>
                <a:lnTo>
                  <a:pt x="2276" y="2364"/>
                </a:lnTo>
                <a:lnTo>
                  <a:pt x="5" y="982"/>
                </a:lnTo>
                <a:lnTo>
                  <a:pt x="11" y="982"/>
                </a:lnTo>
                <a:lnTo>
                  <a:pt x="11" y="977"/>
                </a:lnTo>
                <a:lnTo>
                  <a:pt x="0" y="982"/>
                </a:lnTo>
                <a:lnTo>
                  <a:pt x="0" y="987"/>
                </a:lnTo>
                <a:lnTo>
                  <a:pt x="5" y="982"/>
                </a:lnTo>
                <a:lnTo>
                  <a:pt x="2276" y="2364"/>
                </a:lnTo>
                <a:lnTo>
                  <a:pt x="4286" y="2998"/>
                </a:lnTo>
                <a:lnTo>
                  <a:pt x="4281" y="3003"/>
                </a:lnTo>
                <a:lnTo>
                  <a:pt x="4292" y="3003"/>
                </a:lnTo>
                <a:lnTo>
                  <a:pt x="4292" y="2998"/>
                </a:lnTo>
                <a:lnTo>
                  <a:pt x="4286" y="2998"/>
                </a:lnTo>
                <a:lnTo>
                  <a:pt x="2276" y="2364"/>
                </a:lnTo>
                <a:lnTo>
                  <a:pt x="3938" y="286"/>
                </a:lnTo>
                <a:lnTo>
                  <a:pt x="3933" y="286"/>
                </a:lnTo>
                <a:lnTo>
                  <a:pt x="3933" y="291"/>
                </a:lnTo>
                <a:lnTo>
                  <a:pt x="3938" y="291"/>
                </a:lnTo>
                <a:lnTo>
                  <a:pt x="3938" y="286"/>
                </a:lnTo>
                <a:lnTo>
                  <a:pt x="3938" y="291"/>
                </a:lnTo>
                <a:lnTo>
                  <a:pt x="3938" y="286"/>
                </a:lnTo>
                <a:lnTo>
                  <a:pt x="2276" y="2364"/>
                </a:lnTo>
                <a:lnTo>
                  <a:pt x="3985" y="296"/>
                </a:lnTo>
                <a:lnTo>
                  <a:pt x="3990" y="302"/>
                </a:lnTo>
                <a:lnTo>
                  <a:pt x="3990" y="296"/>
                </a:lnTo>
                <a:lnTo>
                  <a:pt x="3985" y="296"/>
                </a:lnTo>
                <a:lnTo>
                  <a:pt x="2276" y="2364"/>
                </a:lnTo>
                <a:lnTo>
                  <a:pt x="4364" y="3018"/>
                </a:lnTo>
                <a:lnTo>
                  <a:pt x="4364" y="3008"/>
                </a:lnTo>
                <a:lnTo>
                  <a:pt x="4359" y="3013"/>
                </a:lnTo>
                <a:lnTo>
                  <a:pt x="4359" y="3018"/>
                </a:lnTo>
                <a:lnTo>
                  <a:pt x="4364" y="3018"/>
                </a:lnTo>
                <a:lnTo>
                  <a:pt x="2276" y="2364"/>
                </a:lnTo>
                <a:lnTo>
                  <a:pt x="4369" y="515"/>
                </a:lnTo>
                <a:lnTo>
                  <a:pt x="4375" y="499"/>
                </a:lnTo>
                <a:lnTo>
                  <a:pt x="4369" y="494"/>
                </a:lnTo>
                <a:lnTo>
                  <a:pt x="4359" y="478"/>
                </a:lnTo>
                <a:lnTo>
                  <a:pt x="4343" y="473"/>
                </a:lnTo>
                <a:lnTo>
                  <a:pt x="4328" y="478"/>
                </a:lnTo>
                <a:lnTo>
                  <a:pt x="4292" y="483"/>
                </a:lnTo>
                <a:lnTo>
                  <a:pt x="4286" y="483"/>
                </a:lnTo>
                <a:lnTo>
                  <a:pt x="4286" y="473"/>
                </a:lnTo>
                <a:lnTo>
                  <a:pt x="4286" y="463"/>
                </a:lnTo>
                <a:lnTo>
                  <a:pt x="4271" y="442"/>
                </a:lnTo>
                <a:lnTo>
                  <a:pt x="4255" y="431"/>
                </a:lnTo>
                <a:lnTo>
                  <a:pt x="4260" y="426"/>
                </a:lnTo>
                <a:lnTo>
                  <a:pt x="4266" y="421"/>
                </a:lnTo>
                <a:lnTo>
                  <a:pt x="4276" y="411"/>
                </a:lnTo>
                <a:lnTo>
                  <a:pt x="4281" y="405"/>
                </a:lnTo>
                <a:lnTo>
                  <a:pt x="4276" y="395"/>
                </a:lnTo>
                <a:lnTo>
                  <a:pt x="4250" y="385"/>
                </a:lnTo>
                <a:lnTo>
                  <a:pt x="4234" y="374"/>
                </a:lnTo>
                <a:lnTo>
                  <a:pt x="4229" y="364"/>
                </a:lnTo>
                <a:lnTo>
                  <a:pt x="4229" y="359"/>
                </a:lnTo>
                <a:lnTo>
                  <a:pt x="4250" y="322"/>
                </a:lnTo>
                <a:lnTo>
                  <a:pt x="4250" y="312"/>
                </a:lnTo>
                <a:lnTo>
                  <a:pt x="4240" y="296"/>
                </a:lnTo>
                <a:lnTo>
                  <a:pt x="4208" y="291"/>
                </a:lnTo>
                <a:lnTo>
                  <a:pt x="4198" y="286"/>
                </a:lnTo>
                <a:lnTo>
                  <a:pt x="4193" y="276"/>
                </a:lnTo>
                <a:lnTo>
                  <a:pt x="4198" y="260"/>
                </a:lnTo>
                <a:lnTo>
                  <a:pt x="4208" y="239"/>
                </a:lnTo>
                <a:lnTo>
                  <a:pt x="4219" y="224"/>
                </a:lnTo>
                <a:lnTo>
                  <a:pt x="4208" y="218"/>
                </a:lnTo>
                <a:lnTo>
                  <a:pt x="4193" y="218"/>
                </a:lnTo>
                <a:lnTo>
                  <a:pt x="4177" y="218"/>
                </a:lnTo>
                <a:lnTo>
                  <a:pt x="4167" y="218"/>
                </a:lnTo>
                <a:lnTo>
                  <a:pt x="4162" y="208"/>
                </a:lnTo>
                <a:lnTo>
                  <a:pt x="4156" y="177"/>
                </a:lnTo>
                <a:lnTo>
                  <a:pt x="4156" y="166"/>
                </a:lnTo>
                <a:lnTo>
                  <a:pt x="4141" y="156"/>
                </a:lnTo>
                <a:lnTo>
                  <a:pt x="4099" y="135"/>
                </a:lnTo>
                <a:lnTo>
                  <a:pt x="4073" y="130"/>
                </a:lnTo>
                <a:lnTo>
                  <a:pt x="4079" y="130"/>
                </a:lnTo>
                <a:lnTo>
                  <a:pt x="4073" y="125"/>
                </a:lnTo>
                <a:lnTo>
                  <a:pt x="4063" y="114"/>
                </a:lnTo>
                <a:lnTo>
                  <a:pt x="4053" y="120"/>
                </a:lnTo>
                <a:lnTo>
                  <a:pt x="4042" y="125"/>
                </a:lnTo>
                <a:lnTo>
                  <a:pt x="4027" y="135"/>
                </a:lnTo>
                <a:lnTo>
                  <a:pt x="4006" y="146"/>
                </a:lnTo>
                <a:lnTo>
                  <a:pt x="3985" y="146"/>
                </a:lnTo>
                <a:lnTo>
                  <a:pt x="3975" y="140"/>
                </a:lnTo>
                <a:lnTo>
                  <a:pt x="3959" y="130"/>
                </a:lnTo>
                <a:lnTo>
                  <a:pt x="3954" y="120"/>
                </a:lnTo>
                <a:lnTo>
                  <a:pt x="3949" y="125"/>
                </a:lnTo>
                <a:lnTo>
                  <a:pt x="3943" y="140"/>
                </a:lnTo>
                <a:lnTo>
                  <a:pt x="3949" y="151"/>
                </a:lnTo>
                <a:lnTo>
                  <a:pt x="3954" y="156"/>
                </a:lnTo>
                <a:lnTo>
                  <a:pt x="3969" y="166"/>
                </a:lnTo>
                <a:lnTo>
                  <a:pt x="3969" y="172"/>
                </a:lnTo>
                <a:lnTo>
                  <a:pt x="3969" y="166"/>
                </a:lnTo>
                <a:lnTo>
                  <a:pt x="3980" y="177"/>
                </a:lnTo>
                <a:lnTo>
                  <a:pt x="3975" y="187"/>
                </a:lnTo>
                <a:lnTo>
                  <a:pt x="3975" y="198"/>
                </a:lnTo>
                <a:lnTo>
                  <a:pt x="3985" y="208"/>
                </a:lnTo>
                <a:lnTo>
                  <a:pt x="4011" y="234"/>
                </a:lnTo>
                <a:lnTo>
                  <a:pt x="4037" y="255"/>
                </a:lnTo>
                <a:lnTo>
                  <a:pt x="4042" y="276"/>
                </a:lnTo>
                <a:lnTo>
                  <a:pt x="4042" y="281"/>
                </a:lnTo>
                <a:lnTo>
                  <a:pt x="4032" y="291"/>
                </a:lnTo>
                <a:lnTo>
                  <a:pt x="3995" y="260"/>
                </a:lnTo>
                <a:lnTo>
                  <a:pt x="3969" y="244"/>
                </a:lnTo>
                <a:lnTo>
                  <a:pt x="3933" y="229"/>
                </a:lnTo>
                <a:lnTo>
                  <a:pt x="3912" y="218"/>
                </a:lnTo>
                <a:lnTo>
                  <a:pt x="3891" y="192"/>
                </a:lnTo>
                <a:lnTo>
                  <a:pt x="3850" y="151"/>
                </a:lnTo>
                <a:lnTo>
                  <a:pt x="3871" y="182"/>
                </a:lnTo>
                <a:lnTo>
                  <a:pt x="3881" y="192"/>
                </a:lnTo>
                <a:lnTo>
                  <a:pt x="3876" y="198"/>
                </a:lnTo>
                <a:lnTo>
                  <a:pt x="3876" y="192"/>
                </a:lnTo>
                <a:lnTo>
                  <a:pt x="3782" y="125"/>
                </a:lnTo>
                <a:lnTo>
                  <a:pt x="3788" y="120"/>
                </a:lnTo>
                <a:lnTo>
                  <a:pt x="3782" y="120"/>
                </a:lnTo>
                <a:lnTo>
                  <a:pt x="3788" y="120"/>
                </a:lnTo>
                <a:lnTo>
                  <a:pt x="3788" y="114"/>
                </a:lnTo>
                <a:lnTo>
                  <a:pt x="3782" y="114"/>
                </a:lnTo>
                <a:lnTo>
                  <a:pt x="3788" y="114"/>
                </a:lnTo>
                <a:lnTo>
                  <a:pt x="3782" y="114"/>
                </a:lnTo>
                <a:lnTo>
                  <a:pt x="3777" y="120"/>
                </a:lnTo>
                <a:lnTo>
                  <a:pt x="3694" y="57"/>
                </a:lnTo>
                <a:lnTo>
                  <a:pt x="3689" y="42"/>
                </a:lnTo>
                <a:lnTo>
                  <a:pt x="3689" y="37"/>
                </a:lnTo>
                <a:lnTo>
                  <a:pt x="3684" y="47"/>
                </a:lnTo>
                <a:lnTo>
                  <a:pt x="3678" y="42"/>
                </a:lnTo>
                <a:lnTo>
                  <a:pt x="3684" y="31"/>
                </a:lnTo>
                <a:lnTo>
                  <a:pt x="3684" y="26"/>
                </a:lnTo>
                <a:lnTo>
                  <a:pt x="3678" y="26"/>
                </a:lnTo>
                <a:lnTo>
                  <a:pt x="3678" y="11"/>
                </a:lnTo>
                <a:lnTo>
                  <a:pt x="3684" y="0"/>
                </a:lnTo>
                <a:lnTo>
                  <a:pt x="2858" y="0"/>
                </a:lnTo>
                <a:lnTo>
                  <a:pt x="2852" y="11"/>
                </a:lnTo>
                <a:lnTo>
                  <a:pt x="2837" y="16"/>
                </a:lnTo>
                <a:lnTo>
                  <a:pt x="2785" y="37"/>
                </a:lnTo>
                <a:lnTo>
                  <a:pt x="2774" y="42"/>
                </a:lnTo>
                <a:lnTo>
                  <a:pt x="2769" y="47"/>
                </a:lnTo>
                <a:lnTo>
                  <a:pt x="2774" y="63"/>
                </a:lnTo>
                <a:lnTo>
                  <a:pt x="2780" y="73"/>
                </a:lnTo>
                <a:lnTo>
                  <a:pt x="2780" y="78"/>
                </a:lnTo>
                <a:lnTo>
                  <a:pt x="2780" y="83"/>
                </a:lnTo>
                <a:lnTo>
                  <a:pt x="2774" y="89"/>
                </a:lnTo>
                <a:lnTo>
                  <a:pt x="2780" y="94"/>
                </a:lnTo>
                <a:lnTo>
                  <a:pt x="2795" y="104"/>
                </a:lnTo>
                <a:lnTo>
                  <a:pt x="2800" y="114"/>
                </a:lnTo>
                <a:lnTo>
                  <a:pt x="2795" y="125"/>
                </a:lnTo>
                <a:lnTo>
                  <a:pt x="2806" y="120"/>
                </a:lnTo>
                <a:lnTo>
                  <a:pt x="2806" y="114"/>
                </a:lnTo>
                <a:lnTo>
                  <a:pt x="2811" y="114"/>
                </a:lnTo>
                <a:lnTo>
                  <a:pt x="2816" y="109"/>
                </a:lnTo>
                <a:lnTo>
                  <a:pt x="2837" y="109"/>
                </a:lnTo>
                <a:lnTo>
                  <a:pt x="2858" y="104"/>
                </a:lnTo>
                <a:lnTo>
                  <a:pt x="2863" y="109"/>
                </a:lnTo>
                <a:lnTo>
                  <a:pt x="2863" y="120"/>
                </a:lnTo>
                <a:lnTo>
                  <a:pt x="2858" y="120"/>
                </a:lnTo>
                <a:lnTo>
                  <a:pt x="2852" y="125"/>
                </a:lnTo>
                <a:lnTo>
                  <a:pt x="2858" y="130"/>
                </a:lnTo>
                <a:lnTo>
                  <a:pt x="2868" y="140"/>
                </a:lnTo>
                <a:lnTo>
                  <a:pt x="2868" y="151"/>
                </a:lnTo>
                <a:lnTo>
                  <a:pt x="2868" y="156"/>
                </a:lnTo>
                <a:lnTo>
                  <a:pt x="2863" y="172"/>
                </a:lnTo>
                <a:lnTo>
                  <a:pt x="2858" y="177"/>
                </a:lnTo>
                <a:lnTo>
                  <a:pt x="2847" y="177"/>
                </a:lnTo>
                <a:lnTo>
                  <a:pt x="2842" y="182"/>
                </a:lnTo>
                <a:lnTo>
                  <a:pt x="2842" y="192"/>
                </a:lnTo>
                <a:lnTo>
                  <a:pt x="2837" y="208"/>
                </a:lnTo>
                <a:lnTo>
                  <a:pt x="2837" y="213"/>
                </a:lnTo>
                <a:lnTo>
                  <a:pt x="2837" y="218"/>
                </a:lnTo>
                <a:lnTo>
                  <a:pt x="2837" y="239"/>
                </a:lnTo>
                <a:lnTo>
                  <a:pt x="2837" y="244"/>
                </a:lnTo>
                <a:lnTo>
                  <a:pt x="2832" y="244"/>
                </a:lnTo>
                <a:lnTo>
                  <a:pt x="2816" y="244"/>
                </a:lnTo>
                <a:lnTo>
                  <a:pt x="2811" y="239"/>
                </a:lnTo>
                <a:lnTo>
                  <a:pt x="2800" y="229"/>
                </a:lnTo>
                <a:lnTo>
                  <a:pt x="2795" y="229"/>
                </a:lnTo>
                <a:lnTo>
                  <a:pt x="2795" y="234"/>
                </a:lnTo>
                <a:lnTo>
                  <a:pt x="2800" y="239"/>
                </a:lnTo>
                <a:lnTo>
                  <a:pt x="2806" y="260"/>
                </a:lnTo>
                <a:lnTo>
                  <a:pt x="2800" y="270"/>
                </a:lnTo>
                <a:lnTo>
                  <a:pt x="2795" y="270"/>
                </a:lnTo>
                <a:lnTo>
                  <a:pt x="2790" y="270"/>
                </a:lnTo>
                <a:lnTo>
                  <a:pt x="2790" y="281"/>
                </a:lnTo>
                <a:lnTo>
                  <a:pt x="2795" y="291"/>
                </a:lnTo>
                <a:lnTo>
                  <a:pt x="2785" y="291"/>
                </a:lnTo>
                <a:lnTo>
                  <a:pt x="2790" y="296"/>
                </a:lnTo>
                <a:lnTo>
                  <a:pt x="2811" y="312"/>
                </a:lnTo>
                <a:lnTo>
                  <a:pt x="2816" y="312"/>
                </a:lnTo>
                <a:lnTo>
                  <a:pt x="2816" y="327"/>
                </a:lnTo>
                <a:lnTo>
                  <a:pt x="2816" y="333"/>
                </a:lnTo>
                <a:lnTo>
                  <a:pt x="2811" y="327"/>
                </a:lnTo>
                <a:lnTo>
                  <a:pt x="2806" y="322"/>
                </a:lnTo>
                <a:lnTo>
                  <a:pt x="2800" y="322"/>
                </a:lnTo>
                <a:lnTo>
                  <a:pt x="2795" y="327"/>
                </a:lnTo>
                <a:lnTo>
                  <a:pt x="2800" y="333"/>
                </a:lnTo>
                <a:lnTo>
                  <a:pt x="2806" y="338"/>
                </a:lnTo>
                <a:lnTo>
                  <a:pt x="2800" y="338"/>
                </a:lnTo>
                <a:lnTo>
                  <a:pt x="2795" y="333"/>
                </a:lnTo>
                <a:lnTo>
                  <a:pt x="2780" y="322"/>
                </a:lnTo>
                <a:lnTo>
                  <a:pt x="2774" y="327"/>
                </a:lnTo>
                <a:lnTo>
                  <a:pt x="2774" y="333"/>
                </a:lnTo>
                <a:lnTo>
                  <a:pt x="2785" y="338"/>
                </a:lnTo>
                <a:lnTo>
                  <a:pt x="2790" y="348"/>
                </a:lnTo>
                <a:lnTo>
                  <a:pt x="2790" y="353"/>
                </a:lnTo>
                <a:lnTo>
                  <a:pt x="2785" y="353"/>
                </a:lnTo>
                <a:lnTo>
                  <a:pt x="2774" y="353"/>
                </a:lnTo>
                <a:lnTo>
                  <a:pt x="2769" y="353"/>
                </a:lnTo>
                <a:lnTo>
                  <a:pt x="2774" y="359"/>
                </a:lnTo>
                <a:lnTo>
                  <a:pt x="2785" y="364"/>
                </a:lnTo>
                <a:lnTo>
                  <a:pt x="2785" y="369"/>
                </a:lnTo>
                <a:lnTo>
                  <a:pt x="2785" y="374"/>
                </a:lnTo>
                <a:lnTo>
                  <a:pt x="2774" y="390"/>
                </a:lnTo>
                <a:lnTo>
                  <a:pt x="2774" y="395"/>
                </a:lnTo>
                <a:lnTo>
                  <a:pt x="2774" y="400"/>
                </a:lnTo>
                <a:lnTo>
                  <a:pt x="2785" y="395"/>
                </a:lnTo>
                <a:lnTo>
                  <a:pt x="2790" y="395"/>
                </a:lnTo>
                <a:lnTo>
                  <a:pt x="2790" y="405"/>
                </a:lnTo>
                <a:lnTo>
                  <a:pt x="2790" y="416"/>
                </a:lnTo>
                <a:lnTo>
                  <a:pt x="2790" y="426"/>
                </a:lnTo>
                <a:lnTo>
                  <a:pt x="2800" y="431"/>
                </a:lnTo>
                <a:lnTo>
                  <a:pt x="2806" y="431"/>
                </a:lnTo>
                <a:lnTo>
                  <a:pt x="2806" y="437"/>
                </a:lnTo>
                <a:lnTo>
                  <a:pt x="2800" y="437"/>
                </a:lnTo>
                <a:lnTo>
                  <a:pt x="2800" y="442"/>
                </a:lnTo>
                <a:lnTo>
                  <a:pt x="2800" y="447"/>
                </a:lnTo>
                <a:lnTo>
                  <a:pt x="2811" y="452"/>
                </a:lnTo>
                <a:lnTo>
                  <a:pt x="2832" y="452"/>
                </a:lnTo>
                <a:lnTo>
                  <a:pt x="2842" y="442"/>
                </a:lnTo>
                <a:lnTo>
                  <a:pt x="2847" y="447"/>
                </a:lnTo>
                <a:lnTo>
                  <a:pt x="2858" y="463"/>
                </a:lnTo>
                <a:lnTo>
                  <a:pt x="2863" y="463"/>
                </a:lnTo>
                <a:lnTo>
                  <a:pt x="2868" y="457"/>
                </a:lnTo>
                <a:lnTo>
                  <a:pt x="2868" y="468"/>
                </a:lnTo>
                <a:lnTo>
                  <a:pt x="2863" y="473"/>
                </a:lnTo>
                <a:lnTo>
                  <a:pt x="2847" y="478"/>
                </a:lnTo>
                <a:lnTo>
                  <a:pt x="2816" y="494"/>
                </a:lnTo>
                <a:lnTo>
                  <a:pt x="2785" y="520"/>
                </a:lnTo>
                <a:lnTo>
                  <a:pt x="2754" y="561"/>
                </a:lnTo>
                <a:lnTo>
                  <a:pt x="2774" y="556"/>
                </a:lnTo>
                <a:lnTo>
                  <a:pt x="2795" y="556"/>
                </a:lnTo>
                <a:lnTo>
                  <a:pt x="2800" y="561"/>
                </a:lnTo>
                <a:lnTo>
                  <a:pt x="2811" y="572"/>
                </a:lnTo>
                <a:lnTo>
                  <a:pt x="2821" y="587"/>
                </a:lnTo>
                <a:lnTo>
                  <a:pt x="2837" y="592"/>
                </a:lnTo>
                <a:lnTo>
                  <a:pt x="2842" y="592"/>
                </a:lnTo>
                <a:lnTo>
                  <a:pt x="2837" y="608"/>
                </a:lnTo>
                <a:lnTo>
                  <a:pt x="2821" y="629"/>
                </a:lnTo>
                <a:lnTo>
                  <a:pt x="2832" y="644"/>
                </a:lnTo>
                <a:lnTo>
                  <a:pt x="2837" y="650"/>
                </a:lnTo>
                <a:lnTo>
                  <a:pt x="2847" y="655"/>
                </a:lnTo>
                <a:lnTo>
                  <a:pt x="2878" y="655"/>
                </a:lnTo>
                <a:lnTo>
                  <a:pt x="2910" y="655"/>
                </a:lnTo>
                <a:lnTo>
                  <a:pt x="2920" y="660"/>
                </a:lnTo>
                <a:lnTo>
                  <a:pt x="2920" y="686"/>
                </a:lnTo>
                <a:lnTo>
                  <a:pt x="2925" y="702"/>
                </a:lnTo>
                <a:lnTo>
                  <a:pt x="2930" y="707"/>
                </a:lnTo>
                <a:lnTo>
                  <a:pt x="2951" y="696"/>
                </a:lnTo>
                <a:lnTo>
                  <a:pt x="2977" y="681"/>
                </a:lnTo>
                <a:lnTo>
                  <a:pt x="2977" y="686"/>
                </a:lnTo>
                <a:lnTo>
                  <a:pt x="2998" y="727"/>
                </a:lnTo>
                <a:lnTo>
                  <a:pt x="3029" y="769"/>
                </a:lnTo>
                <a:lnTo>
                  <a:pt x="3019" y="769"/>
                </a:lnTo>
                <a:lnTo>
                  <a:pt x="3008" y="774"/>
                </a:lnTo>
                <a:lnTo>
                  <a:pt x="3013" y="774"/>
                </a:lnTo>
                <a:lnTo>
                  <a:pt x="3034" y="774"/>
                </a:lnTo>
                <a:lnTo>
                  <a:pt x="3060" y="800"/>
                </a:lnTo>
                <a:lnTo>
                  <a:pt x="3045" y="769"/>
                </a:lnTo>
                <a:lnTo>
                  <a:pt x="3050" y="774"/>
                </a:lnTo>
                <a:lnTo>
                  <a:pt x="3055" y="774"/>
                </a:lnTo>
                <a:lnTo>
                  <a:pt x="3071" y="790"/>
                </a:lnTo>
                <a:lnTo>
                  <a:pt x="3081" y="800"/>
                </a:lnTo>
                <a:lnTo>
                  <a:pt x="3086" y="800"/>
                </a:lnTo>
                <a:lnTo>
                  <a:pt x="3091" y="800"/>
                </a:lnTo>
                <a:lnTo>
                  <a:pt x="3091" y="790"/>
                </a:lnTo>
                <a:lnTo>
                  <a:pt x="3076" y="774"/>
                </a:lnTo>
                <a:lnTo>
                  <a:pt x="3071" y="769"/>
                </a:lnTo>
                <a:lnTo>
                  <a:pt x="3081" y="769"/>
                </a:lnTo>
                <a:lnTo>
                  <a:pt x="3076" y="764"/>
                </a:lnTo>
                <a:lnTo>
                  <a:pt x="3071" y="764"/>
                </a:lnTo>
                <a:lnTo>
                  <a:pt x="3091" y="753"/>
                </a:lnTo>
                <a:lnTo>
                  <a:pt x="3102" y="753"/>
                </a:lnTo>
                <a:lnTo>
                  <a:pt x="3097" y="759"/>
                </a:lnTo>
                <a:lnTo>
                  <a:pt x="3097" y="764"/>
                </a:lnTo>
                <a:lnTo>
                  <a:pt x="3091" y="764"/>
                </a:lnTo>
                <a:lnTo>
                  <a:pt x="3086" y="764"/>
                </a:lnTo>
                <a:lnTo>
                  <a:pt x="3138" y="759"/>
                </a:lnTo>
                <a:lnTo>
                  <a:pt x="3154" y="753"/>
                </a:lnTo>
                <a:lnTo>
                  <a:pt x="3149" y="753"/>
                </a:lnTo>
                <a:lnTo>
                  <a:pt x="3123" y="753"/>
                </a:lnTo>
                <a:lnTo>
                  <a:pt x="3117" y="753"/>
                </a:lnTo>
                <a:lnTo>
                  <a:pt x="3133" y="748"/>
                </a:lnTo>
                <a:lnTo>
                  <a:pt x="3143" y="753"/>
                </a:lnTo>
                <a:lnTo>
                  <a:pt x="3149" y="753"/>
                </a:lnTo>
                <a:lnTo>
                  <a:pt x="3169" y="748"/>
                </a:lnTo>
                <a:lnTo>
                  <a:pt x="3185" y="748"/>
                </a:lnTo>
                <a:lnTo>
                  <a:pt x="3211" y="743"/>
                </a:lnTo>
                <a:lnTo>
                  <a:pt x="3237" y="733"/>
                </a:lnTo>
                <a:lnTo>
                  <a:pt x="3247" y="753"/>
                </a:lnTo>
                <a:lnTo>
                  <a:pt x="3263" y="764"/>
                </a:lnTo>
                <a:lnTo>
                  <a:pt x="3284" y="769"/>
                </a:lnTo>
                <a:lnTo>
                  <a:pt x="3310" y="769"/>
                </a:lnTo>
                <a:lnTo>
                  <a:pt x="3330" y="785"/>
                </a:lnTo>
                <a:lnTo>
                  <a:pt x="3320" y="811"/>
                </a:lnTo>
                <a:lnTo>
                  <a:pt x="3320" y="821"/>
                </a:lnTo>
                <a:lnTo>
                  <a:pt x="3330" y="831"/>
                </a:lnTo>
                <a:lnTo>
                  <a:pt x="3341" y="837"/>
                </a:lnTo>
                <a:lnTo>
                  <a:pt x="3351" y="847"/>
                </a:lnTo>
                <a:lnTo>
                  <a:pt x="3362" y="868"/>
                </a:lnTo>
                <a:lnTo>
                  <a:pt x="3367" y="894"/>
                </a:lnTo>
                <a:lnTo>
                  <a:pt x="3367" y="904"/>
                </a:lnTo>
                <a:lnTo>
                  <a:pt x="3377" y="909"/>
                </a:lnTo>
                <a:lnTo>
                  <a:pt x="3398" y="909"/>
                </a:lnTo>
                <a:lnTo>
                  <a:pt x="3403" y="935"/>
                </a:lnTo>
                <a:lnTo>
                  <a:pt x="3403" y="956"/>
                </a:lnTo>
                <a:lnTo>
                  <a:pt x="3393" y="972"/>
                </a:lnTo>
                <a:lnTo>
                  <a:pt x="3382" y="961"/>
                </a:lnTo>
                <a:lnTo>
                  <a:pt x="3377" y="951"/>
                </a:lnTo>
                <a:lnTo>
                  <a:pt x="3367" y="956"/>
                </a:lnTo>
                <a:lnTo>
                  <a:pt x="3362" y="972"/>
                </a:lnTo>
                <a:lnTo>
                  <a:pt x="3367" y="992"/>
                </a:lnTo>
                <a:lnTo>
                  <a:pt x="3372" y="1003"/>
                </a:lnTo>
                <a:lnTo>
                  <a:pt x="3372" y="1008"/>
                </a:lnTo>
                <a:lnTo>
                  <a:pt x="3362" y="1008"/>
                </a:lnTo>
                <a:lnTo>
                  <a:pt x="3351" y="1008"/>
                </a:lnTo>
                <a:lnTo>
                  <a:pt x="3346" y="1018"/>
                </a:lnTo>
                <a:lnTo>
                  <a:pt x="3247" y="1034"/>
                </a:lnTo>
                <a:lnTo>
                  <a:pt x="3206" y="1039"/>
                </a:lnTo>
                <a:lnTo>
                  <a:pt x="3185" y="1034"/>
                </a:lnTo>
                <a:lnTo>
                  <a:pt x="3164" y="1029"/>
                </a:lnTo>
                <a:lnTo>
                  <a:pt x="3154" y="1018"/>
                </a:lnTo>
                <a:lnTo>
                  <a:pt x="3159" y="1008"/>
                </a:lnTo>
                <a:lnTo>
                  <a:pt x="3175" y="998"/>
                </a:lnTo>
                <a:lnTo>
                  <a:pt x="3164" y="1003"/>
                </a:lnTo>
                <a:lnTo>
                  <a:pt x="3149" y="1008"/>
                </a:lnTo>
                <a:lnTo>
                  <a:pt x="3143" y="1024"/>
                </a:lnTo>
                <a:lnTo>
                  <a:pt x="3128" y="1018"/>
                </a:lnTo>
                <a:lnTo>
                  <a:pt x="3123" y="946"/>
                </a:lnTo>
                <a:lnTo>
                  <a:pt x="3112" y="894"/>
                </a:lnTo>
                <a:lnTo>
                  <a:pt x="3097" y="847"/>
                </a:lnTo>
                <a:lnTo>
                  <a:pt x="3112" y="904"/>
                </a:lnTo>
                <a:lnTo>
                  <a:pt x="3117" y="966"/>
                </a:lnTo>
                <a:lnTo>
                  <a:pt x="3117" y="1018"/>
                </a:lnTo>
                <a:lnTo>
                  <a:pt x="3097" y="1024"/>
                </a:lnTo>
                <a:lnTo>
                  <a:pt x="3102" y="992"/>
                </a:lnTo>
                <a:lnTo>
                  <a:pt x="3102" y="977"/>
                </a:lnTo>
                <a:lnTo>
                  <a:pt x="3097" y="982"/>
                </a:lnTo>
                <a:lnTo>
                  <a:pt x="3091" y="1013"/>
                </a:lnTo>
                <a:lnTo>
                  <a:pt x="3086" y="1013"/>
                </a:lnTo>
                <a:lnTo>
                  <a:pt x="3102" y="951"/>
                </a:lnTo>
                <a:lnTo>
                  <a:pt x="3102" y="920"/>
                </a:lnTo>
                <a:lnTo>
                  <a:pt x="3097" y="894"/>
                </a:lnTo>
                <a:lnTo>
                  <a:pt x="3081" y="847"/>
                </a:lnTo>
                <a:lnTo>
                  <a:pt x="3071" y="831"/>
                </a:lnTo>
                <a:lnTo>
                  <a:pt x="3060" y="821"/>
                </a:lnTo>
                <a:lnTo>
                  <a:pt x="3050" y="816"/>
                </a:lnTo>
                <a:lnTo>
                  <a:pt x="3060" y="831"/>
                </a:lnTo>
                <a:lnTo>
                  <a:pt x="3076" y="868"/>
                </a:lnTo>
                <a:lnTo>
                  <a:pt x="3086" y="915"/>
                </a:lnTo>
                <a:lnTo>
                  <a:pt x="3091" y="925"/>
                </a:lnTo>
                <a:lnTo>
                  <a:pt x="3086" y="920"/>
                </a:lnTo>
                <a:lnTo>
                  <a:pt x="3071" y="873"/>
                </a:lnTo>
                <a:lnTo>
                  <a:pt x="3081" y="920"/>
                </a:lnTo>
                <a:lnTo>
                  <a:pt x="3081" y="935"/>
                </a:lnTo>
                <a:lnTo>
                  <a:pt x="3076" y="940"/>
                </a:lnTo>
                <a:lnTo>
                  <a:pt x="3071" y="935"/>
                </a:lnTo>
                <a:lnTo>
                  <a:pt x="3065" y="925"/>
                </a:lnTo>
                <a:lnTo>
                  <a:pt x="3060" y="925"/>
                </a:lnTo>
                <a:lnTo>
                  <a:pt x="3065" y="946"/>
                </a:lnTo>
                <a:lnTo>
                  <a:pt x="3071" y="951"/>
                </a:lnTo>
                <a:lnTo>
                  <a:pt x="3076" y="946"/>
                </a:lnTo>
                <a:lnTo>
                  <a:pt x="3081" y="946"/>
                </a:lnTo>
                <a:lnTo>
                  <a:pt x="3081" y="951"/>
                </a:lnTo>
                <a:lnTo>
                  <a:pt x="3076" y="956"/>
                </a:lnTo>
                <a:lnTo>
                  <a:pt x="3076" y="961"/>
                </a:lnTo>
                <a:lnTo>
                  <a:pt x="3081" y="982"/>
                </a:lnTo>
                <a:lnTo>
                  <a:pt x="3076" y="998"/>
                </a:lnTo>
                <a:lnTo>
                  <a:pt x="3065" y="1034"/>
                </a:lnTo>
                <a:lnTo>
                  <a:pt x="3060" y="1029"/>
                </a:lnTo>
                <a:lnTo>
                  <a:pt x="3050" y="1034"/>
                </a:lnTo>
                <a:lnTo>
                  <a:pt x="3045" y="1039"/>
                </a:lnTo>
                <a:lnTo>
                  <a:pt x="3045" y="1044"/>
                </a:lnTo>
                <a:lnTo>
                  <a:pt x="3050" y="1050"/>
                </a:lnTo>
                <a:lnTo>
                  <a:pt x="3039" y="1065"/>
                </a:lnTo>
                <a:lnTo>
                  <a:pt x="3034" y="1086"/>
                </a:lnTo>
                <a:lnTo>
                  <a:pt x="3034" y="1102"/>
                </a:lnTo>
                <a:lnTo>
                  <a:pt x="3045" y="1122"/>
                </a:lnTo>
                <a:lnTo>
                  <a:pt x="3060" y="1128"/>
                </a:lnTo>
                <a:lnTo>
                  <a:pt x="3086" y="1133"/>
                </a:lnTo>
                <a:lnTo>
                  <a:pt x="3149" y="1128"/>
                </a:lnTo>
                <a:lnTo>
                  <a:pt x="3237" y="1107"/>
                </a:lnTo>
                <a:lnTo>
                  <a:pt x="3175" y="1117"/>
                </a:lnTo>
                <a:lnTo>
                  <a:pt x="3143" y="1122"/>
                </a:lnTo>
                <a:lnTo>
                  <a:pt x="3123" y="1117"/>
                </a:lnTo>
                <a:lnTo>
                  <a:pt x="3102" y="1112"/>
                </a:lnTo>
                <a:lnTo>
                  <a:pt x="3117" y="1112"/>
                </a:lnTo>
                <a:lnTo>
                  <a:pt x="3185" y="1107"/>
                </a:lnTo>
                <a:lnTo>
                  <a:pt x="3190" y="1107"/>
                </a:lnTo>
                <a:lnTo>
                  <a:pt x="3195" y="1107"/>
                </a:lnTo>
                <a:lnTo>
                  <a:pt x="3258" y="1096"/>
                </a:lnTo>
                <a:lnTo>
                  <a:pt x="3336" y="1070"/>
                </a:lnTo>
                <a:lnTo>
                  <a:pt x="3356" y="1086"/>
                </a:lnTo>
                <a:lnTo>
                  <a:pt x="3367" y="1096"/>
                </a:lnTo>
                <a:lnTo>
                  <a:pt x="3382" y="1122"/>
                </a:lnTo>
                <a:lnTo>
                  <a:pt x="3388" y="1117"/>
                </a:lnTo>
                <a:lnTo>
                  <a:pt x="3398" y="1122"/>
                </a:lnTo>
                <a:lnTo>
                  <a:pt x="3398" y="1133"/>
                </a:lnTo>
                <a:lnTo>
                  <a:pt x="3403" y="1133"/>
                </a:lnTo>
                <a:lnTo>
                  <a:pt x="3403" y="1122"/>
                </a:lnTo>
                <a:lnTo>
                  <a:pt x="3424" y="1128"/>
                </a:lnTo>
                <a:lnTo>
                  <a:pt x="3429" y="1128"/>
                </a:lnTo>
                <a:lnTo>
                  <a:pt x="3429" y="1122"/>
                </a:lnTo>
                <a:lnTo>
                  <a:pt x="3429" y="1107"/>
                </a:lnTo>
                <a:lnTo>
                  <a:pt x="3414" y="1091"/>
                </a:lnTo>
                <a:lnTo>
                  <a:pt x="3403" y="1081"/>
                </a:lnTo>
                <a:lnTo>
                  <a:pt x="3382" y="1076"/>
                </a:lnTo>
                <a:lnTo>
                  <a:pt x="3367" y="1060"/>
                </a:lnTo>
                <a:lnTo>
                  <a:pt x="3382" y="1055"/>
                </a:lnTo>
                <a:lnTo>
                  <a:pt x="3403" y="1044"/>
                </a:lnTo>
                <a:lnTo>
                  <a:pt x="3388" y="1050"/>
                </a:lnTo>
                <a:lnTo>
                  <a:pt x="3403" y="1029"/>
                </a:lnTo>
                <a:lnTo>
                  <a:pt x="3408" y="1029"/>
                </a:lnTo>
                <a:lnTo>
                  <a:pt x="3414" y="1029"/>
                </a:lnTo>
                <a:lnTo>
                  <a:pt x="3408" y="1029"/>
                </a:lnTo>
                <a:lnTo>
                  <a:pt x="3450" y="1008"/>
                </a:lnTo>
                <a:lnTo>
                  <a:pt x="3408" y="1018"/>
                </a:lnTo>
                <a:lnTo>
                  <a:pt x="3408" y="1013"/>
                </a:lnTo>
                <a:lnTo>
                  <a:pt x="3414" y="987"/>
                </a:lnTo>
                <a:lnTo>
                  <a:pt x="3429" y="961"/>
                </a:lnTo>
                <a:lnTo>
                  <a:pt x="3434" y="951"/>
                </a:lnTo>
                <a:lnTo>
                  <a:pt x="3429" y="946"/>
                </a:lnTo>
                <a:lnTo>
                  <a:pt x="3434" y="946"/>
                </a:lnTo>
                <a:lnTo>
                  <a:pt x="3460" y="992"/>
                </a:lnTo>
                <a:lnTo>
                  <a:pt x="3471" y="1008"/>
                </a:lnTo>
                <a:lnTo>
                  <a:pt x="3471" y="1013"/>
                </a:lnTo>
                <a:lnTo>
                  <a:pt x="3471" y="1018"/>
                </a:lnTo>
                <a:lnTo>
                  <a:pt x="3476" y="1018"/>
                </a:lnTo>
                <a:lnTo>
                  <a:pt x="3476" y="1024"/>
                </a:lnTo>
                <a:lnTo>
                  <a:pt x="3481" y="1034"/>
                </a:lnTo>
                <a:lnTo>
                  <a:pt x="3481" y="1029"/>
                </a:lnTo>
                <a:lnTo>
                  <a:pt x="3481" y="1034"/>
                </a:lnTo>
                <a:lnTo>
                  <a:pt x="3481" y="1029"/>
                </a:lnTo>
                <a:lnTo>
                  <a:pt x="3465" y="977"/>
                </a:lnTo>
                <a:lnTo>
                  <a:pt x="3460" y="982"/>
                </a:lnTo>
                <a:lnTo>
                  <a:pt x="3434" y="940"/>
                </a:lnTo>
                <a:lnTo>
                  <a:pt x="3434" y="915"/>
                </a:lnTo>
                <a:lnTo>
                  <a:pt x="3450" y="935"/>
                </a:lnTo>
                <a:lnTo>
                  <a:pt x="3460" y="925"/>
                </a:lnTo>
                <a:lnTo>
                  <a:pt x="3471" y="935"/>
                </a:lnTo>
                <a:lnTo>
                  <a:pt x="3476" y="940"/>
                </a:lnTo>
                <a:lnTo>
                  <a:pt x="3476" y="920"/>
                </a:lnTo>
                <a:lnTo>
                  <a:pt x="3471" y="852"/>
                </a:lnTo>
                <a:lnTo>
                  <a:pt x="3465" y="831"/>
                </a:lnTo>
                <a:lnTo>
                  <a:pt x="3450" y="790"/>
                </a:lnTo>
                <a:lnTo>
                  <a:pt x="3439" y="774"/>
                </a:lnTo>
                <a:lnTo>
                  <a:pt x="3424" y="769"/>
                </a:lnTo>
                <a:lnTo>
                  <a:pt x="3403" y="764"/>
                </a:lnTo>
                <a:lnTo>
                  <a:pt x="3398" y="759"/>
                </a:lnTo>
                <a:lnTo>
                  <a:pt x="3398" y="753"/>
                </a:lnTo>
                <a:lnTo>
                  <a:pt x="3408" y="753"/>
                </a:lnTo>
                <a:lnTo>
                  <a:pt x="3429" y="753"/>
                </a:lnTo>
                <a:lnTo>
                  <a:pt x="3450" y="774"/>
                </a:lnTo>
                <a:lnTo>
                  <a:pt x="3471" y="795"/>
                </a:lnTo>
                <a:lnTo>
                  <a:pt x="3476" y="821"/>
                </a:lnTo>
                <a:lnTo>
                  <a:pt x="3486" y="837"/>
                </a:lnTo>
                <a:lnTo>
                  <a:pt x="3476" y="805"/>
                </a:lnTo>
                <a:lnTo>
                  <a:pt x="3476" y="790"/>
                </a:lnTo>
                <a:lnTo>
                  <a:pt x="3481" y="800"/>
                </a:lnTo>
                <a:lnTo>
                  <a:pt x="3486" y="805"/>
                </a:lnTo>
                <a:lnTo>
                  <a:pt x="3491" y="811"/>
                </a:lnTo>
                <a:lnTo>
                  <a:pt x="3507" y="800"/>
                </a:lnTo>
                <a:lnTo>
                  <a:pt x="3512" y="805"/>
                </a:lnTo>
                <a:lnTo>
                  <a:pt x="3507" y="847"/>
                </a:lnTo>
                <a:lnTo>
                  <a:pt x="3507" y="899"/>
                </a:lnTo>
                <a:lnTo>
                  <a:pt x="3512" y="925"/>
                </a:lnTo>
                <a:lnTo>
                  <a:pt x="3523" y="935"/>
                </a:lnTo>
                <a:lnTo>
                  <a:pt x="3533" y="935"/>
                </a:lnTo>
                <a:lnTo>
                  <a:pt x="3538" y="925"/>
                </a:lnTo>
                <a:lnTo>
                  <a:pt x="3538" y="915"/>
                </a:lnTo>
                <a:lnTo>
                  <a:pt x="3528" y="909"/>
                </a:lnTo>
                <a:lnTo>
                  <a:pt x="3517" y="909"/>
                </a:lnTo>
                <a:lnTo>
                  <a:pt x="3517" y="904"/>
                </a:lnTo>
                <a:lnTo>
                  <a:pt x="3517" y="894"/>
                </a:lnTo>
                <a:lnTo>
                  <a:pt x="3533" y="868"/>
                </a:lnTo>
                <a:lnTo>
                  <a:pt x="3543" y="857"/>
                </a:lnTo>
                <a:lnTo>
                  <a:pt x="3549" y="857"/>
                </a:lnTo>
                <a:lnTo>
                  <a:pt x="3554" y="868"/>
                </a:lnTo>
                <a:lnTo>
                  <a:pt x="3554" y="894"/>
                </a:lnTo>
                <a:lnTo>
                  <a:pt x="3554" y="951"/>
                </a:lnTo>
                <a:lnTo>
                  <a:pt x="3564" y="982"/>
                </a:lnTo>
                <a:lnTo>
                  <a:pt x="3575" y="1003"/>
                </a:lnTo>
                <a:lnTo>
                  <a:pt x="3585" y="1013"/>
                </a:lnTo>
                <a:lnTo>
                  <a:pt x="3569" y="987"/>
                </a:lnTo>
                <a:lnTo>
                  <a:pt x="3569" y="977"/>
                </a:lnTo>
                <a:lnTo>
                  <a:pt x="3590" y="992"/>
                </a:lnTo>
                <a:lnTo>
                  <a:pt x="3606" y="1018"/>
                </a:lnTo>
                <a:lnTo>
                  <a:pt x="3616" y="1044"/>
                </a:lnTo>
                <a:lnTo>
                  <a:pt x="3627" y="1096"/>
                </a:lnTo>
                <a:lnTo>
                  <a:pt x="3627" y="1128"/>
                </a:lnTo>
                <a:lnTo>
                  <a:pt x="3621" y="1128"/>
                </a:lnTo>
                <a:lnTo>
                  <a:pt x="3621" y="1112"/>
                </a:lnTo>
                <a:lnTo>
                  <a:pt x="3611" y="1076"/>
                </a:lnTo>
                <a:lnTo>
                  <a:pt x="3606" y="1055"/>
                </a:lnTo>
                <a:lnTo>
                  <a:pt x="3590" y="1039"/>
                </a:lnTo>
                <a:lnTo>
                  <a:pt x="3575" y="1018"/>
                </a:lnTo>
                <a:lnTo>
                  <a:pt x="3554" y="961"/>
                </a:lnTo>
                <a:lnTo>
                  <a:pt x="3549" y="951"/>
                </a:lnTo>
                <a:lnTo>
                  <a:pt x="3543" y="966"/>
                </a:lnTo>
                <a:lnTo>
                  <a:pt x="3543" y="998"/>
                </a:lnTo>
                <a:lnTo>
                  <a:pt x="3538" y="1024"/>
                </a:lnTo>
                <a:lnTo>
                  <a:pt x="3528" y="1034"/>
                </a:lnTo>
                <a:lnTo>
                  <a:pt x="3528" y="1029"/>
                </a:lnTo>
                <a:lnTo>
                  <a:pt x="3523" y="1013"/>
                </a:lnTo>
                <a:lnTo>
                  <a:pt x="3512" y="1003"/>
                </a:lnTo>
                <a:lnTo>
                  <a:pt x="3502" y="998"/>
                </a:lnTo>
                <a:lnTo>
                  <a:pt x="3491" y="1003"/>
                </a:lnTo>
                <a:lnTo>
                  <a:pt x="3491" y="1008"/>
                </a:lnTo>
                <a:lnTo>
                  <a:pt x="3497" y="1008"/>
                </a:lnTo>
                <a:lnTo>
                  <a:pt x="3491" y="1024"/>
                </a:lnTo>
                <a:lnTo>
                  <a:pt x="3497" y="1029"/>
                </a:lnTo>
                <a:lnTo>
                  <a:pt x="3502" y="1018"/>
                </a:lnTo>
                <a:lnTo>
                  <a:pt x="3502" y="1024"/>
                </a:lnTo>
                <a:lnTo>
                  <a:pt x="3502" y="1034"/>
                </a:lnTo>
                <a:lnTo>
                  <a:pt x="3507" y="1034"/>
                </a:lnTo>
                <a:lnTo>
                  <a:pt x="3517" y="1065"/>
                </a:lnTo>
                <a:lnTo>
                  <a:pt x="3507" y="1096"/>
                </a:lnTo>
                <a:lnTo>
                  <a:pt x="3486" y="1039"/>
                </a:lnTo>
                <a:lnTo>
                  <a:pt x="3491" y="1060"/>
                </a:lnTo>
                <a:lnTo>
                  <a:pt x="3486" y="1055"/>
                </a:lnTo>
                <a:lnTo>
                  <a:pt x="3507" y="1107"/>
                </a:lnTo>
                <a:lnTo>
                  <a:pt x="3497" y="1143"/>
                </a:lnTo>
                <a:lnTo>
                  <a:pt x="3491" y="1179"/>
                </a:lnTo>
                <a:lnTo>
                  <a:pt x="3486" y="1185"/>
                </a:lnTo>
                <a:lnTo>
                  <a:pt x="3486" y="1169"/>
                </a:lnTo>
                <a:lnTo>
                  <a:pt x="3481" y="1164"/>
                </a:lnTo>
                <a:lnTo>
                  <a:pt x="3465" y="1242"/>
                </a:lnTo>
                <a:lnTo>
                  <a:pt x="3476" y="1211"/>
                </a:lnTo>
                <a:lnTo>
                  <a:pt x="3481" y="1200"/>
                </a:lnTo>
                <a:lnTo>
                  <a:pt x="3486" y="1205"/>
                </a:lnTo>
                <a:lnTo>
                  <a:pt x="3491" y="1195"/>
                </a:lnTo>
                <a:lnTo>
                  <a:pt x="3491" y="1257"/>
                </a:lnTo>
                <a:lnTo>
                  <a:pt x="3491" y="1273"/>
                </a:lnTo>
                <a:lnTo>
                  <a:pt x="3491" y="1268"/>
                </a:lnTo>
                <a:lnTo>
                  <a:pt x="3497" y="1200"/>
                </a:lnTo>
                <a:lnTo>
                  <a:pt x="3502" y="1164"/>
                </a:lnTo>
                <a:lnTo>
                  <a:pt x="3507" y="1159"/>
                </a:lnTo>
                <a:lnTo>
                  <a:pt x="3512" y="1164"/>
                </a:lnTo>
                <a:lnTo>
                  <a:pt x="3523" y="1174"/>
                </a:lnTo>
                <a:lnTo>
                  <a:pt x="3523" y="1179"/>
                </a:lnTo>
                <a:lnTo>
                  <a:pt x="3523" y="1185"/>
                </a:lnTo>
                <a:lnTo>
                  <a:pt x="3533" y="1257"/>
                </a:lnTo>
                <a:lnTo>
                  <a:pt x="3538" y="1335"/>
                </a:lnTo>
                <a:lnTo>
                  <a:pt x="3533" y="1377"/>
                </a:lnTo>
                <a:lnTo>
                  <a:pt x="3528" y="1434"/>
                </a:lnTo>
                <a:lnTo>
                  <a:pt x="3523" y="1398"/>
                </a:lnTo>
                <a:lnTo>
                  <a:pt x="3523" y="1429"/>
                </a:lnTo>
                <a:lnTo>
                  <a:pt x="3523" y="1439"/>
                </a:lnTo>
                <a:lnTo>
                  <a:pt x="3517" y="1429"/>
                </a:lnTo>
                <a:lnTo>
                  <a:pt x="3507" y="1315"/>
                </a:lnTo>
                <a:lnTo>
                  <a:pt x="3497" y="1237"/>
                </a:lnTo>
                <a:lnTo>
                  <a:pt x="3497" y="1330"/>
                </a:lnTo>
                <a:lnTo>
                  <a:pt x="3512" y="1460"/>
                </a:lnTo>
                <a:lnTo>
                  <a:pt x="3533" y="1616"/>
                </a:lnTo>
                <a:lnTo>
                  <a:pt x="3528" y="1673"/>
                </a:lnTo>
                <a:lnTo>
                  <a:pt x="3528" y="1657"/>
                </a:lnTo>
                <a:lnTo>
                  <a:pt x="3517" y="1626"/>
                </a:lnTo>
                <a:lnTo>
                  <a:pt x="3517" y="1611"/>
                </a:lnTo>
                <a:lnTo>
                  <a:pt x="3523" y="1647"/>
                </a:lnTo>
                <a:lnTo>
                  <a:pt x="3523" y="1663"/>
                </a:lnTo>
                <a:lnTo>
                  <a:pt x="3517" y="1657"/>
                </a:lnTo>
                <a:lnTo>
                  <a:pt x="3512" y="1621"/>
                </a:lnTo>
                <a:lnTo>
                  <a:pt x="3502" y="1564"/>
                </a:lnTo>
                <a:lnTo>
                  <a:pt x="3497" y="1528"/>
                </a:lnTo>
                <a:lnTo>
                  <a:pt x="3497" y="1522"/>
                </a:lnTo>
                <a:lnTo>
                  <a:pt x="3491" y="1528"/>
                </a:lnTo>
                <a:lnTo>
                  <a:pt x="3497" y="1538"/>
                </a:lnTo>
                <a:lnTo>
                  <a:pt x="3486" y="1502"/>
                </a:lnTo>
                <a:lnTo>
                  <a:pt x="3486" y="1491"/>
                </a:lnTo>
                <a:lnTo>
                  <a:pt x="3486" y="1512"/>
                </a:lnTo>
                <a:lnTo>
                  <a:pt x="3497" y="1564"/>
                </a:lnTo>
                <a:lnTo>
                  <a:pt x="3512" y="1621"/>
                </a:lnTo>
                <a:lnTo>
                  <a:pt x="3517" y="1673"/>
                </a:lnTo>
                <a:lnTo>
                  <a:pt x="3512" y="1668"/>
                </a:lnTo>
                <a:lnTo>
                  <a:pt x="3512" y="1652"/>
                </a:lnTo>
                <a:lnTo>
                  <a:pt x="3512" y="1668"/>
                </a:lnTo>
                <a:lnTo>
                  <a:pt x="3507" y="1663"/>
                </a:lnTo>
                <a:lnTo>
                  <a:pt x="3507" y="1652"/>
                </a:lnTo>
                <a:lnTo>
                  <a:pt x="3502" y="1611"/>
                </a:lnTo>
                <a:lnTo>
                  <a:pt x="3491" y="1564"/>
                </a:lnTo>
                <a:lnTo>
                  <a:pt x="3497" y="1585"/>
                </a:lnTo>
                <a:lnTo>
                  <a:pt x="3497" y="1595"/>
                </a:lnTo>
                <a:lnTo>
                  <a:pt x="3491" y="1585"/>
                </a:lnTo>
                <a:lnTo>
                  <a:pt x="3497" y="1621"/>
                </a:lnTo>
                <a:lnTo>
                  <a:pt x="3497" y="1626"/>
                </a:lnTo>
                <a:lnTo>
                  <a:pt x="3502" y="1663"/>
                </a:lnTo>
                <a:lnTo>
                  <a:pt x="3491" y="1657"/>
                </a:lnTo>
                <a:lnTo>
                  <a:pt x="3481" y="1626"/>
                </a:lnTo>
                <a:lnTo>
                  <a:pt x="3465" y="1538"/>
                </a:lnTo>
                <a:lnTo>
                  <a:pt x="3481" y="1631"/>
                </a:lnTo>
                <a:lnTo>
                  <a:pt x="3460" y="1538"/>
                </a:lnTo>
                <a:lnTo>
                  <a:pt x="3465" y="1579"/>
                </a:lnTo>
                <a:lnTo>
                  <a:pt x="3471" y="1595"/>
                </a:lnTo>
                <a:lnTo>
                  <a:pt x="3465" y="1585"/>
                </a:lnTo>
                <a:lnTo>
                  <a:pt x="3471" y="1616"/>
                </a:lnTo>
                <a:lnTo>
                  <a:pt x="3476" y="1657"/>
                </a:lnTo>
                <a:lnTo>
                  <a:pt x="3471" y="1663"/>
                </a:lnTo>
                <a:lnTo>
                  <a:pt x="3465" y="1663"/>
                </a:lnTo>
                <a:lnTo>
                  <a:pt x="3471" y="1673"/>
                </a:lnTo>
                <a:lnTo>
                  <a:pt x="3481" y="1683"/>
                </a:lnTo>
                <a:lnTo>
                  <a:pt x="3486" y="1709"/>
                </a:lnTo>
                <a:lnTo>
                  <a:pt x="3476" y="1720"/>
                </a:lnTo>
                <a:lnTo>
                  <a:pt x="3465" y="1715"/>
                </a:lnTo>
                <a:lnTo>
                  <a:pt x="3424" y="1694"/>
                </a:lnTo>
                <a:lnTo>
                  <a:pt x="3408" y="1689"/>
                </a:lnTo>
                <a:lnTo>
                  <a:pt x="3393" y="1694"/>
                </a:lnTo>
                <a:lnTo>
                  <a:pt x="3372" y="1621"/>
                </a:lnTo>
                <a:lnTo>
                  <a:pt x="3398" y="1605"/>
                </a:lnTo>
                <a:lnTo>
                  <a:pt x="3408" y="1600"/>
                </a:lnTo>
                <a:lnTo>
                  <a:pt x="3398" y="1569"/>
                </a:lnTo>
                <a:lnTo>
                  <a:pt x="3377" y="1590"/>
                </a:lnTo>
                <a:lnTo>
                  <a:pt x="3367" y="1611"/>
                </a:lnTo>
                <a:lnTo>
                  <a:pt x="3294" y="1408"/>
                </a:lnTo>
                <a:lnTo>
                  <a:pt x="3325" y="1486"/>
                </a:lnTo>
                <a:lnTo>
                  <a:pt x="3372" y="1637"/>
                </a:lnTo>
                <a:lnTo>
                  <a:pt x="3377" y="1647"/>
                </a:lnTo>
                <a:lnTo>
                  <a:pt x="3372" y="1652"/>
                </a:lnTo>
                <a:lnTo>
                  <a:pt x="3346" y="1579"/>
                </a:lnTo>
                <a:lnTo>
                  <a:pt x="3362" y="1637"/>
                </a:lnTo>
                <a:lnTo>
                  <a:pt x="3362" y="1652"/>
                </a:lnTo>
                <a:lnTo>
                  <a:pt x="3356" y="1668"/>
                </a:lnTo>
                <a:lnTo>
                  <a:pt x="3351" y="1657"/>
                </a:lnTo>
                <a:lnTo>
                  <a:pt x="3346" y="1657"/>
                </a:lnTo>
                <a:lnTo>
                  <a:pt x="3341" y="1657"/>
                </a:lnTo>
                <a:lnTo>
                  <a:pt x="3330" y="1647"/>
                </a:lnTo>
                <a:lnTo>
                  <a:pt x="3325" y="1642"/>
                </a:lnTo>
                <a:lnTo>
                  <a:pt x="3336" y="1642"/>
                </a:lnTo>
                <a:lnTo>
                  <a:pt x="3341" y="1642"/>
                </a:lnTo>
                <a:lnTo>
                  <a:pt x="3346" y="1637"/>
                </a:lnTo>
                <a:lnTo>
                  <a:pt x="3330" y="1611"/>
                </a:lnTo>
                <a:lnTo>
                  <a:pt x="3320" y="1595"/>
                </a:lnTo>
                <a:lnTo>
                  <a:pt x="3310" y="1590"/>
                </a:lnTo>
                <a:lnTo>
                  <a:pt x="3299" y="1595"/>
                </a:lnTo>
                <a:lnTo>
                  <a:pt x="3315" y="1600"/>
                </a:lnTo>
                <a:lnTo>
                  <a:pt x="3336" y="1626"/>
                </a:lnTo>
                <a:lnTo>
                  <a:pt x="3336" y="1631"/>
                </a:lnTo>
                <a:lnTo>
                  <a:pt x="3325" y="1631"/>
                </a:lnTo>
                <a:lnTo>
                  <a:pt x="3315" y="1626"/>
                </a:lnTo>
                <a:lnTo>
                  <a:pt x="3304" y="1631"/>
                </a:lnTo>
                <a:lnTo>
                  <a:pt x="3299" y="1631"/>
                </a:lnTo>
                <a:lnTo>
                  <a:pt x="3299" y="1637"/>
                </a:lnTo>
                <a:lnTo>
                  <a:pt x="3310" y="1647"/>
                </a:lnTo>
                <a:lnTo>
                  <a:pt x="3330" y="1657"/>
                </a:lnTo>
                <a:lnTo>
                  <a:pt x="3351" y="1678"/>
                </a:lnTo>
                <a:lnTo>
                  <a:pt x="3351" y="1683"/>
                </a:lnTo>
                <a:lnTo>
                  <a:pt x="3351" y="1689"/>
                </a:lnTo>
                <a:lnTo>
                  <a:pt x="3346" y="1704"/>
                </a:lnTo>
                <a:lnTo>
                  <a:pt x="3341" y="1704"/>
                </a:lnTo>
                <a:lnTo>
                  <a:pt x="3330" y="1704"/>
                </a:lnTo>
                <a:lnTo>
                  <a:pt x="3330" y="1709"/>
                </a:lnTo>
                <a:lnTo>
                  <a:pt x="3341" y="1715"/>
                </a:lnTo>
                <a:lnTo>
                  <a:pt x="3320" y="1735"/>
                </a:lnTo>
                <a:lnTo>
                  <a:pt x="3320" y="1746"/>
                </a:lnTo>
                <a:lnTo>
                  <a:pt x="3320" y="1756"/>
                </a:lnTo>
                <a:lnTo>
                  <a:pt x="3320" y="1772"/>
                </a:lnTo>
                <a:lnTo>
                  <a:pt x="3315" y="1782"/>
                </a:lnTo>
                <a:lnTo>
                  <a:pt x="3299" y="1777"/>
                </a:lnTo>
                <a:lnTo>
                  <a:pt x="3289" y="1772"/>
                </a:lnTo>
                <a:lnTo>
                  <a:pt x="3294" y="1808"/>
                </a:lnTo>
                <a:lnTo>
                  <a:pt x="3263" y="1829"/>
                </a:lnTo>
                <a:lnTo>
                  <a:pt x="3258" y="1829"/>
                </a:lnTo>
                <a:lnTo>
                  <a:pt x="3252" y="1813"/>
                </a:lnTo>
                <a:lnTo>
                  <a:pt x="3242" y="1808"/>
                </a:lnTo>
                <a:lnTo>
                  <a:pt x="3232" y="1808"/>
                </a:lnTo>
                <a:lnTo>
                  <a:pt x="3211" y="1824"/>
                </a:lnTo>
                <a:lnTo>
                  <a:pt x="3195" y="1834"/>
                </a:lnTo>
                <a:lnTo>
                  <a:pt x="3190" y="1844"/>
                </a:lnTo>
                <a:lnTo>
                  <a:pt x="3206" y="1855"/>
                </a:lnTo>
                <a:lnTo>
                  <a:pt x="3221" y="1855"/>
                </a:lnTo>
                <a:lnTo>
                  <a:pt x="3237" y="1855"/>
                </a:lnTo>
                <a:lnTo>
                  <a:pt x="3242" y="1865"/>
                </a:lnTo>
                <a:lnTo>
                  <a:pt x="3247" y="1876"/>
                </a:lnTo>
                <a:lnTo>
                  <a:pt x="3252" y="1876"/>
                </a:lnTo>
                <a:lnTo>
                  <a:pt x="3263" y="1860"/>
                </a:lnTo>
                <a:lnTo>
                  <a:pt x="3263" y="1855"/>
                </a:lnTo>
                <a:lnTo>
                  <a:pt x="3263" y="1860"/>
                </a:lnTo>
                <a:lnTo>
                  <a:pt x="3258" y="1870"/>
                </a:lnTo>
                <a:lnTo>
                  <a:pt x="3252" y="1876"/>
                </a:lnTo>
                <a:lnTo>
                  <a:pt x="3252" y="1881"/>
                </a:lnTo>
                <a:lnTo>
                  <a:pt x="3258" y="1891"/>
                </a:lnTo>
                <a:lnTo>
                  <a:pt x="3278" y="1865"/>
                </a:lnTo>
                <a:lnTo>
                  <a:pt x="3268" y="1902"/>
                </a:lnTo>
                <a:lnTo>
                  <a:pt x="3252" y="1922"/>
                </a:lnTo>
                <a:lnTo>
                  <a:pt x="3242" y="1933"/>
                </a:lnTo>
                <a:lnTo>
                  <a:pt x="3258" y="1922"/>
                </a:lnTo>
                <a:lnTo>
                  <a:pt x="3289" y="1902"/>
                </a:lnTo>
                <a:lnTo>
                  <a:pt x="3284" y="1912"/>
                </a:lnTo>
                <a:lnTo>
                  <a:pt x="3278" y="1922"/>
                </a:lnTo>
                <a:lnTo>
                  <a:pt x="3299" y="1891"/>
                </a:lnTo>
                <a:lnTo>
                  <a:pt x="3304" y="1928"/>
                </a:lnTo>
                <a:lnTo>
                  <a:pt x="3304" y="1943"/>
                </a:lnTo>
                <a:lnTo>
                  <a:pt x="3299" y="1943"/>
                </a:lnTo>
                <a:lnTo>
                  <a:pt x="3294" y="1938"/>
                </a:lnTo>
                <a:lnTo>
                  <a:pt x="3289" y="1933"/>
                </a:lnTo>
                <a:lnTo>
                  <a:pt x="3268" y="1938"/>
                </a:lnTo>
                <a:lnTo>
                  <a:pt x="3258" y="1948"/>
                </a:lnTo>
                <a:lnTo>
                  <a:pt x="3252" y="1954"/>
                </a:lnTo>
                <a:lnTo>
                  <a:pt x="3237" y="1995"/>
                </a:lnTo>
                <a:lnTo>
                  <a:pt x="3232" y="2005"/>
                </a:lnTo>
                <a:lnTo>
                  <a:pt x="3232" y="2011"/>
                </a:lnTo>
                <a:lnTo>
                  <a:pt x="3242" y="2011"/>
                </a:lnTo>
                <a:lnTo>
                  <a:pt x="3273" y="1995"/>
                </a:lnTo>
                <a:lnTo>
                  <a:pt x="3273" y="1990"/>
                </a:lnTo>
                <a:lnTo>
                  <a:pt x="3268" y="1990"/>
                </a:lnTo>
                <a:lnTo>
                  <a:pt x="3252" y="1990"/>
                </a:lnTo>
                <a:lnTo>
                  <a:pt x="3263" y="1974"/>
                </a:lnTo>
                <a:lnTo>
                  <a:pt x="3289" y="1985"/>
                </a:lnTo>
                <a:lnTo>
                  <a:pt x="3294" y="1990"/>
                </a:lnTo>
                <a:lnTo>
                  <a:pt x="3289" y="1990"/>
                </a:lnTo>
                <a:lnTo>
                  <a:pt x="3289" y="1995"/>
                </a:lnTo>
                <a:lnTo>
                  <a:pt x="3289" y="2005"/>
                </a:lnTo>
                <a:lnTo>
                  <a:pt x="3284" y="2011"/>
                </a:lnTo>
                <a:lnTo>
                  <a:pt x="3278" y="2021"/>
                </a:lnTo>
                <a:lnTo>
                  <a:pt x="3263" y="2011"/>
                </a:lnTo>
                <a:lnTo>
                  <a:pt x="3258" y="2011"/>
                </a:lnTo>
                <a:lnTo>
                  <a:pt x="3242" y="2016"/>
                </a:lnTo>
                <a:lnTo>
                  <a:pt x="3237" y="2021"/>
                </a:lnTo>
                <a:lnTo>
                  <a:pt x="3247" y="2026"/>
                </a:lnTo>
                <a:lnTo>
                  <a:pt x="3258" y="2031"/>
                </a:lnTo>
                <a:lnTo>
                  <a:pt x="3263" y="2031"/>
                </a:lnTo>
                <a:lnTo>
                  <a:pt x="3263" y="2037"/>
                </a:lnTo>
                <a:lnTo>
                  <a:pt x="3252" y="2052"/>
                </a:lnTo>
                <a:lnTo>
                  <a:pt x="3232" y="2068"/>
                </a:lnTo>
                <a:lnTo>
                  <a:pt x="3221" y="2073"/>
                </a:lnTo>
                <a:lnTo>
                  <a:pt x="3216" y="2073"/>
                </a:lnTo>
                <a:lnTo>
                  <a:pt x="3211" y="2073"/>
                </a:lnTo>
                <a:lnTo>
                  <a:pt x="3211" y="2068"/>
                </a:lnTo>
                <a:lnTo>
                  <a:pt x="3226" y="2057"/>
                </a:lnTo>
                <a:lnTo>
                  <a:pt x="3211" y="2052"/>
                </a:lnTo>
                <a:lnTo>
                  <a:pt x="3180" y="2042"/>
                </a:lnTo>
                <a:lnTo>
                  <a:pt x="3175" y="2042"/>
                </a:lnTo>
                <a:lnTo>
                  <a:pt x="3175" y="2052"/>
                </a:lnTo>
                <a:lnTo>
                  <a:pt x="3169" y="2057"/>
                </a:lnTo>
                <a:lnTo>
                  <a:pt x="3164" y="2057"/>
                </a:lnTo>
                <a:lnTo>
                  <a:pt x="3169" y="2052"/>
                </a:lnTo>
                <a:lnTo>
                  <a:pt x="3164" y="2047"/>
                </a:lnTo>
                <a:lnTo>
                  <a:pt x="3154" y="2052"/>
                </a:lnTo>
                <a:lnTo>
                  <a:pt x="3149" y="2057"/>
                </a:lnTo>
                <a:lnTo>
                  <a:pt x="3149" y="2068"/>
                </a:lnTo>
                <a:lnTo>
                  <a:pt x="3143" y="2068"/>
                </a:lnTo>
                <a:lnTo>
                  <a:pt x="3133" y="2068"/>
                </a:lnTo>
                <a:lnTo>
                  <a:pt x="3128" y="2073"/>
                </a:lnTo>
                <a:lnTo>
                  <a:pt x="3128" y="2078"/>
                </a:lnTo>
                <a:lnTo>
                  <a:pt x="3128" y="2083"/>
                </a:lnTo>
                <a:lnTo>
                  <a:pt x="3133" y="2089"/>
                </a:lnTo>
                <a:lnTo>
                  <a:pt x="3143" y="2089"/>
                </a:lnTo>
                <a:lnTo>
                  <a:pt x="3149" y="2094"/>
                </a:lnTo>
                <a:lnTo>
                  <a:pt x="3149" y="2099"/>
                </a:lnTo>
                <a:lnTo>
                  <a:pt x="3154" y="2109"/>
                </a:lnTo>
                <a:lnTo>
                  <a:pt x="3149" y="2115"/>
                </a:lnTo>
                <a:lnTo>
                  <a:pt x="3143" y="2120"/>
                </a:lnTo>
                <a:lnTo>
                  <a:pt x="3128" y="2120"/>
                </a:lnTo>
                <a:lnTo>
                  <a:pt x="3112" y="2115"/>
                </a:lnTo>
                <a:lnTo>
                  <a:pt x="3117" y="2120"/>
                </a:lnTo>
                <a:lnTo>
                  <a:pt x="3123" y="2130"/>
                </a:lnTo>
                <a:lnTo>
                  <a:pt x="3123" y="2135"/>
                </a:lnTo>
                <a:lnTo>
                  <a:pt x="3112" y="2135"/>
                </a:lnTo>
                <a:lnTo>
                  <a:pt x="3112" y="2146"/>
                </a:lnTo>
                <a:lnTo>
                  <a:pt x="3112" y="2156"/>
                </a:lnTo>
                <a:lnTo>
                  <a:pt x="3107" y="2156"/>
                </a:lnTo>
                <a:lnTo>
                  <a:pt x="3091" y="2161"/>
                </a:lnTo>
                <a:lnTo>
                  <a:pt x="3081" y="2167"/>
                </a:lnTo>
                <a:lnTo>
                  <a:pt x="3086" y="2167"/>
                </a:lnTo>
                <a:lnTo>
                  <a:pt x="3091" y="2172"/>
                </a:lnTo>
                <a:lnTo>
                  <a:pt x="3091" y="2182"/>
                </a:lnTo>
                <a:lnTo>
                  <a:pt x="3091" y="2187"/>
                </a:lnTo>
                <a:lnTo>
                  <a:pt x="3086" y="2192"/>
                </a:lnTo>
                <a:lnTo>
                  <a:pt x="3097" y="2198"/>
                </a:lnTo>
                <a:lnTo>
                  <a:pt x="3102" y="2203"/>
                </a:lnTo>
                <a:lnTo>
                  <a:pt x="3102" y="2208"/>
                </a:lnTo>
                <a:lnTo>
                  <a:pt x="3102" y="2213"/>
                </a:lnTo>
                <a:lnTo>
                  <a:pt x="3107" y="2213"/>
                </a:lnTo>
                <a:lnTo>
                  <a:pt x="3112" y="2213"/>
                </a:lnTo>
                <a:lnTo>
                  <a:pt x="3117" y="2213"/>
                </a:lnTo>
                <a:lnTo>
                  <a:pt x="3117" y="2218"/>
                </a:lnTo>
                <a:lnTo>
                  <a:pt x="3123" y="2224"/>
                </a:lnTo>
                <a:lnTo>
                  <a:pt x="3128" y="2224"/>
                </a:lnTo>
                <a:lnTo>
                  <a:pt x="3138" y="2229"/>
                </a:lnTo>
                <a:lnTo>
                  <a:pt x="3143" y="2229"/>
                </a:lnTo>
                <a:lnTo>
                  <a:pt x="3149" y="2229"/>
                </a:lnTo>
                <a:lnTo>
                  <a:pt x="3154" y="2234"/>
                </a:lnTo>
                <a:lnTo>
                  <a:pt x="3154" y="2239"/>
                </a:lnTo>
                <a:lnTo>
                  <a:pt x="3159" y="2250"/>
                </a:lnTo>
                <a:lnTo>
                  <a:pt x="3169" y="2260"/>
                </a:lnTo>
                <a:lnTo>
                  <a:pt x="3169" y="2265"/>
                </a:lnTo>
                <a:lnTo>
                  <a:pt x="3164" y="2270"/>
                </a:lnTo>
                <a:lnTo>
                  <a:pt x="3164" y="2286"/>
                </a:lnTo>
                <a:lnTo>
                  <a:pt x="3169" y="2291"/>
                </a:lnTo>
                <a:lnTo>
                  <a:pt x="3169" y="2317"/>
                </a:lnTo>
                <a:lnTo>
                  <a:pt x="3175" y="2333"/>
                </a:lnTo>
                <a:lnTo>
                  <a:pt x="3195" y="2380"/>
                </a:lnTo>
                <a:lnTo>
                  <a:pt x="3190" y="2374"/>
                </a:lnTo>
                <a:lnTo>
                  <a:pt x="3185" y="2364"/>
                </a:lnTo>
                <a:lnTo>
                  <a:pt x="3180" y="2359"/>
                </a:lnTo>
                <a:lnTo>
                  <a:pt x="3180" y="2369"/>
                </a:lnTo>
                <a:lnTo>
                  <a:pt x="3185" y="2374"/>
                </a:lnTo>
                <a:lnTo>
                  <a:pt x="3180" y="2385"/>
                </a:lnTo>
                <a:lnTo>
                  <a:pt x="3185" y="2390"/>
                </a:lnTo>
                <a:lnTo>
                  <a:pt x="3190" y="2390"/>
                </a:lnTo>
                <a:lnTo>
                  <a:pt x="3190" y="2395"/>
                </a:lnTo>
                <a:lnTo>
                  <a:pt x="3185" y="2400"/>
                </a:lnTo>
                <a:lnTo>
                  <a:pt x="3180" y="2400"/>
                </a:lnTo>
                <a:lnTo>
                  <a:pt x="3180" y="2390"/>
                </a:lnTo>
                <a:lnTo>
                  <a:pt x="3175" y="2390"/>
                </a:lnTo>
                <a:lnTo>
                  <a:pt x="3169" y="2390"/>
                </a:lnTo>
                <a:lnTo>
                  <a:pt x="3169" y="2400"/>
                </a:lnTo>
                <a:lnTo>
                  <a:pt x="3164" y="2405"/>
                </a:lnTo>
                <a:lnTo>
                  <a:pt x="3175" y="2411"/>
                </a:lnTo>
                <a:lnTo>
                  <a:pt x="3175" y="2416"/>
                </a:lnTo>
                <a:lnTo>
                  <a:pt x="3159" y="2411"/>
                </a:lnTo>
                <a:lnTo>
                  <a:pt x="3138" y="2411"/>
                </a:lnTo>
                <a:lnTo>
                  <a:pt x="3133" y="2411"/>
                </a:lnTo>
                <a:lnTo>
                  <a:pt x="3128" y="2405"/>
                </a:lnTo>
                <a:lnTo>
                  <a:pt x="3107" y="2380"/>
                </a:lnTo>
                <a:lnTo>
                  <a:pt x="3091" y="2364"/>
                </a:lnTo>
                <a:lnTo>
                  <a:pt x="3086" y="2364"/>
                </a:lnTo>
                <a:lnTo>
                  <a:pt x="3086" y="2369"/>
                </a:lnTo>
                <a:lnTo>
                  <a:pt x="3086" y="2380"/>
                </a:lnTo>
                <a:lnTo>
                  <a:pt x="3097" y="2400"/>
                </a:lnTo>
                <a:lnTo>
                  <a:pt x="3128" y="2431"/>
                </a:lnTo>
                <a:lnTo>
                  <a:pt x="3128" y="2437"/>
                </a:lnTo>
                <a:lnTo>
                  <a:pt x="3128" y="2442"/>
                </a:lnTo>
                <a:lnTo>
                  <a:pt x="3128" y="2437"/>
                </a:lnTo>
                <a:lnTo>
                  <a:pt x="3123" y="2431"/>
                </a:lnTo>
                <a:lnTo>
                  <a:pt x="3117" y="2437"/>
                </a:lnTo>
                <a:lnTo>
                  <a:pt x="3117" y="2442"/>
                </a:lnTo>
                <a:lnTo>
                  <a:pt x="3112" y="2437"/>
                </a:lnTo>
                <a:lnTo>
                  <a:pt x="3107" y="2431"/>
                </a:lnTo>
                <a:lnTo>
                  <a:pt x="3102" y="2431"/>
                </a:lnTo>
                <a:lnTo>
                  <a:pt x="3091" y="2431"/>
                </a:lnTo>
                <a:lnTo>
                  <a:pt x="3086" y="2437"/>
                </a:lnTo>
                <a:lnTo>
                  <a:pt x="3081" y="2442"/>
                </a:lnTo>
                <a:lnTo>
                  <a:pt x="3076" y="2447"/>
                </a:lnTo>
                <a:lnTo>
                  <a:pt x="3045" y="2405"/>
                </a:lnTo>
                <a:lnTo>
                  <a:pt x="3034" y="2380"/>
                </a:lnTo>
                <a:lnTo>
                  <a:pt x="3029" y="2364"/>
                </a:lnTo>
                <a:lnTo>
                  <a:pt x="3019" y="2359"/>
                </a:lnTo>
                <a:lnTo>
                  <a:pt x="3013" y="2359"/>
                </a:lnTo>
                <a:lnTo>
                  <a:pt x="3013" y="2364"/>
                </a:lnTo>
                <a:lnTo>
                  <a:pt x="3019" y="2385"/>
                </a:lnTo>
                <a:lnTo>
                  <a:pt x="3045" y="2437"/>
                </a:lnTo>
                <a:lnTo>
                  <a:pt x="3055" y="2457"/>
                </a:lnTo>
                <a:lnTo>
                  <a:pt x="3050" y="2457"/>
                </a:lnTo>
                <a:lnTo>
                  <a:pt x="3045" y="2452"/>
                </a:lnTo>
                <a:lnTo>
                  <a:pt x="3045" y="2463"/>
                </a:lnTo>
                <a:lnTo>
                  <a:pt x="3039" y="2468"/>
                </a:lnTo>
                <a:lnTo>
                  <a:pt x="3039" y="2473"/>
                </a:lnTo>
                <a:lnTo>
                  <a:pt x="3045" y="2473"/>
                </a:lnTo>
                <a:lnTo>
                  <a:pt x="3039" y="2473"/>
                </a:lnTo>
                <a:lnTo>
                  <a:pt x="3039" y="2478"/>
                </a:lnTo>
                <a:lnTo>
                  <a:pt x="3039" y="2483"/>
                </a:lnTo>
                <a:lnTo>
                  <a:pt x="3039" y="2489"/>
                </a:lnTo>
                <a:lnTo>
                  <a:pt x="3039" y="2483"/>
                </a:lnTo>
                <a:lnTo>
                  <a:pt x="3034" y="2478"/>
                </a:lnTo>
                <a:lnTo>
                  <a:pt x="3029" y="2489"/>
                </a:lnTo>
                <a:lnTo>
                  <a:pt x="3034" y="2489"/>
                </a:lnTo>
                <a:lnTo>
                  <a:pt x="3024" y="2489"/>
                </a:lnTo>
                <a:lnTo>
                  <a:pt x="3013" y="2473"/>
                </a:lnTo>
                <a:lnTo>
                  <a:pt x="3008" y="2473"/>
                </a:lnTo>
                <a:lnTo>
                  <a:pt x="3008" y="2478"/>
                </a:lnTo>
                <a:lnTo>
                  <a:pt x="3003" y="2483"/>
                </a:lnTo>
                <a:lnTo>
                  <a:pt x="2998" y="2489"/>
                </a:lnTo>
                <a:lnTo>
                  <a:pt x="2676" y="2489"/>
                </a:lnTo>
                <a:lnTo>
                  <a:pt x="2655" y="2473"/>
                </a:lnTo>
                <a:lnTo>
                  <a:pt x="2660" y="2489"/>
                </a:lnTo>
                <a:lnTo>
                  <a:pt x="2400" y="2483"/>
                </a:lnTo>
                <a:lnTo>
                  <a:pt x="2115" y="2478"/>
                </a:lnTo>
                <a:lnTo>
                  <a:pt x="2037" y="2478"/>
                </a:lnTo>
                <a:lnTo>
                  <a:pt x="1995" y="2447"/>
                </a:lnTo>
                <a:lnTo>
                  <a:pt x="1980" y="2431"/>
                </a:lnTo>
                <a:lnTo>
                  <a:pt x="1990" y="2442"/>
                </a:lnTo>
                <a:lnTo>
                  <a:pt x="2021" y="2473"/>
                </a:lnTo>
                <a:lnTo>
                  <a:pt x="1855" y="2468"/>
                </a:lnTo>
                <a:lnTo>
                  <a:pt x="1595" y="2463"/>
                </a:lnTo>
                <a:lnTo>
                  <a:pt x="1335" y="2463"/>
                </a:lnTo>
                <a:lnTo>
                  <a:pt x="1081" y="2457"/>
                </a:lnTo>
                <a:lnTo>
                  <a:pt x="816" y="2442"/>
                </a:lnTo>
                <a:lnTo>
                  <a:pt x="707" y="2437"/>
                </a:lnTo>
                <a:lnTo>
                  <a:pt x="577" y="2437"/>
                </a:lnTo>
                <a:lnTo>
                  <a:pt x="322" y="2437"/>
                </a:lnTo>
                <a:lnTo>
                  <a:pt x="333" y="2369"/>
                </a:lnTo>
                <a:lnTo>
                  <a:pt x="333" y="2364"/>
                </a:lnTo>
                <a:lnTo>
                  <a:pt x="333" y="2374"/>
                </a:lnTo>
                <a:lnTo>
                  <a:pt x="327" y="2385"/>
                </a:lnTo>
                <a:lnTo>
                  <a:pt x="327" y="2364"/>
                </a:lnTo>
                <a:lnTo>
                  <a:pt x="327" y="2348"/>
                </a:lnTo>
                <a:lnTo>
                  <a:pt x="327" y="2343"/>
                </a:lnTo>
                <a:lnTo>
                  <a:pt x="327" y="2338"/>
                </a:lnTo>
                <a:lnTo>
                  <a:pt x="327" y="2333"/>
                </a:lnTo>
                <a:lnTo>
                  <a:pt x="322" y="2343"/>
                </a:lnTo>
                <a:lnTo>
                  <a:pt x="327" y="2260"/>
                </a:lnTo>
                <a:lnTo>
                  <a:pt x="333" y="2167"/>
                </a:lnTo>
                <a:lnTo>
                  <a:pt x="327" y="2167"/>
                </a:lnTo>
                <a:lnTo>
                  <a:pt x="327" y="2203"/>
                </a:lnTo>
                <a:lnTo>
                  <a:pt x="317" y="2229"/>
                </a:lnTo>
                <a:lnTo>
                  <a:pt x="322" y="2208"/>
                </a:lnTo>
                <a:lnTo>
                  <a:pt x="322" y="2192"/>
                </a:lnTo>
                <a:lnTo>
                  <a:pt x="322" y="2208"/>
                </a:lnTo>
                <a:lnTo>
                  <a:pt x="317" y="2213"/>
                </a:lnTo>
                <a:lnTo>
                  <a:pt x="317" y="2192"/>
                </a:lnTo>
                <a:lnTo>
                  <a:pt x="322" y="2172"/>
                </a:lnTo>
                <a:lnTo>
                  <a:pt x="322" y="2182"/>
                </a:lnTo>
                <a:lnTo>
                  <a:pt x="327" y="2156"/>
                </a:lnTo>
                <a:lnTo>
                  <a:pt x="333" y="2151"/>
                </a:lnTo>
                <a:lnTo>
                  <a:pt x="333" y="2141"/>
                </a:lnTo>
                <a:lnTo>
                  <a:pt x="338" y="2120"/>
                </a:lnTo>
                <a:lnTo>
                  <a:pt x="333" y="2115"/>
                </a:lnTo>
                <a:lnTo>
                  <a:pt x="327" y="2120"/>
                </a:lnTo>
                <a:lnTo>
                  <a:pt x="327" y="2094"/>
                </a:lnTo>
                <a:lnTo>
                  <a:pt x="327" y="2083"/>
                </a:lnTo>
                <a:lnTo>
                  <a:pt x="327" y="2073"/>
                </a:lnTo>
                <a:lnTo>
                  <a:pt x="327" y="2094"/>
                </a:lnTo>
                <a:lnTo>
                  <a:pt x="333" y="2052"/>
                </a:lnTo>
                <a:lnTo>
                  <a:pt x="333" y="2057"/>
                </a:lnTo>
                <a:lnTo>
                  <a:pt x="333" y="2037"/>
                </a:lnTo>
                <a:lnTo>
                  <a:pt x="338" y="2021"/>
                </a:lnTo>
                <a:lnTo>
                  <a:pt x="333" y="2016"/>
                </a:lnTo>
                <a:lnTo>
                  <a:pt x="333" y="2037"/>
                </a:lnTo>
                <a:lnTo>
                  <a:pt x="327" y="2052"/>
                </a:lnTo>
                <a:lnTo>
                  <a:pt x="327" y="2037"/>
                </a:lnTo>
                <a:lnTo>
                  <a:pt x="327" y="2016"/>
                </a:lnTo>
                <a:lnTo>
                  <a:pt x="322" y="2057"/>
                </a:lnTo>
                <a:lnTo>
                  <a:pt x="317" y="2078"/>
                </a:lnTo>
                <a:lnTo>
                  <a:pt x="317" y="2099"/>
                </a:lnTo>
                <a:lnTo>
                  <a:pt x="322" y="2094"/>
                </a:lnTo>
                <a:lnTo>
                  <a:pt x="317" y="2130"/>
                </a:lnTo>
                <a:lnTo>
                  <a:pt x="317" y="2161"/>
                </a:lnTo>
                <a:lnTo>
                  <a:pt x="307" y="2156"/>
                </a:lnTo>
                <a:lnTo>
                  <a:pt x="307" y="2234"/>
                </a:lnTo>
                <a:lnTo>
                  <a:pt x="307" y="2307"/>
                </a:lnTo>
                <a:lnTo>
                  <a:pt x="302" y="2322"/>
                </a:lnTo>
                <a:lnTo>
                  <a:pt x="302" y="2328"/>
                </a:lnTo>
                <a:lnTo>
                  <a:pt x="302" y="2333"/>
                </a:lnTo>
                <a:lnTo>
                  <a:pt x="296" y="2338"/>
                </a:lnTo>
                <a:lnTo>
                  <a:pt x="296" y="2343"/>
                </a:lnTo>
                <a:lnTo>
                  <a:pt x="302" y="2338"/>
                </a:lnTo>
                <a:lnTo>
                  <a:pt x="296" y="2354"/>
                </a:lnTo>
                <a:lnTo>
                  <a:pt x="296" y="2359"/>
                </a:lnTo>
                <a:lnTo>
                  <a:pt x="302" y="2364"/>
                </a:lnTo>
                <a:lnTo>
                  <a:pt x="302" y="2369"/>
                </a:lnTo>
                <a:lnTo>
                  <a:pt x="307" y="2354"/>
                </a:lnTo>
                <a:lnTo>
                  <a:pt x="307" y="2343"/>
                </a:lnTo>
                <a:lnTo>
                  <a:pt x="317" y="2343"/>
                </a:lnTo>
                <a:lnTo>
                  <a:pt x="307" y="2395"/>
                </a:lnTo>
                <a:lnTo>
                  <a:pt x="302" y="2416"/>
                </a:lnTo>
                <a:lnTo>
                  <a:pt x="296" y="2426"/>
                </a:lnTo>
                <a:lnTo>
                  <a:pt x="296" y="2437"/>
                </a:lnTo>
                <a:lnTo>
                  <a:pt x="291" y="2437"/>
                </a:lnTo>
                <a:lnTo>
                  <a:pt x="239" y="2447"/>
                </a:lnTo>
                <a:lnTo>
                  <a:pt x="208" y="2457"/>
                </a:lnTo>
                <a:lnTo>
                  <a:pt x="187" y="2468"/>
                </a:lnTo>
                <a:lnTo>
                  <a:pt x="187" y="2483"/>
                </a:lnTo>
                <a:lnTo>
                  <a:pt x="192" y="2494"/>
                </a:lnTo>
                <a:lnTo>
                  <a:pt x="203" y="2499"/>
                </a:lnTo>
                <a:lnTo>
                  <a:pt x="218" y="2509"/>
                </a:lnTo>
                <a:lnTo>
                  <a:pt x="255" y="2525"/>
                </a:lnTo>
                <a:lnTo>
                  <a:pt x="291" y="2530"/>
                </a:lnTo>
                <a:lnTo>
                  <a:pt x="286" y="2598"/>
                </a:lnTo>
                <a:lnTo>
                  <a:pt x="291" y="2598"/>
                </a:lnTo>
                <a:lnTo>
                  <a:pt x="286" y="2613"/>
                </a:lnTo>
                <a:lnTo>
                  <a:pt x="286" y="2634"/>
                </a:lnTo>
                <a:lnTo>
                  <a:pt x="291" y="2650"/>
                </a:lnTo>
                <a:lnTo>
                  <a:pt x="286" y="2660"/>
                </a:lnTo>
                <a:lnTo>
                  <a:pt x="296" y="2676"/>
                </a:lnTo>
                <a:lnTo>
                  <a:pt x="286" y="2717"/>
                </a:lnTo>
                <a:lnTo>
                  <a:pt x="291" y="2707"/>
                </a:lnTo>
                <a:lnTo>
                  <a:pt x="286" y="2722"/>
                </a:lnTo>
                <a:lnTo>
                  <a:pt x="286" y="2780"/>
                </a:lnTo>
                <a:lnTo>
                  <a:pt x="276" y="2842"/>
                </a:lnTo>
                <a:lnTo>
                  <a:pt x="281" y="2831"/>
                </a:lnTo>
                <a:lnTo>
                  <a:pt x="286" y="2837"/>
                </a:lnTo>
                <a:lnTo>
                  <a:pt x="276" y="2878"/>
                </a:lnTo>
                <a:lnTo>
                  <a:pt x="276" y="2930"/>
                </a:lnTo>
                <a:lnTo>
                  <a:pt x="281" y="2930"/>
                </a:lnTo>
                <a:lnTo>
                  <a:pt x="276" y="2946"/>
                </a:lnTo>
                <a:lnTo>
                  <a:pt x="281" y="2946"/>
                </a:lnTo>
                <a:lnTo>
                  <a:pt x="276" y="2998"/>
                </a:lnTo>
                <a:lnTo>
                  <a:pt x="270" y="3039"/>
                </a:lnTo>
                <a:lnTo>
                  <a:pt x="276" y="3029"/>
                </a:lnTo>
                <a:lnTo>
                  <a:pt x="281" y="3024"/>
                </a:lnTo>
                <a:lnTo>
                  <a:pt x="276" y="3102"/>
                </a:lnTo>
                <a:lnTo>
                  <a:pt x="276" y="3107"/>
                </a:lnTo>
                <a:lnTo>
                  <a:pt x="327" y="3107"/>
                </a:lnTo>
                <a:lnTo>
                  <a:pt x="333" y="3086"/>
                </a:lnTo>
                <a:lnTo>
                  <a:pt x="327" y="3086"/>
                </a:lnTo>
                <a:lnTo>
                  <a:pt x="327" y="3076"/>
                </a:lnTo>
                <a:lnTo>
                  <a:pt x="327" y="3081"/>
                </a:lnTo>
                <a:lnTo>
                  <a:pt x="322" y="3076"/>
                </a:lnTo>
                <a:lnTo>
                  <a:pt x="317" y="3076"/>
                </a:lnTo>
                <a:lnTo>
                  <a:pt x="317" y="3060"/>
                </a:lnTo>
                <a:lnTo>
                  <a:pt x="322" y="3050"/>
                </a:lnTo>
                <a:lnTo>
                  <a:pt x="322" y="3044"/>
                </a:lnTo>
                <a:lnTo>
                  <a:pt x="322" y="3034"/>
                </a:lnTo>
                <a:lnTo>
                  <a:pt x="322" y="3013"/>
                </a:lnTo>
                <a:lnTo>
                  <a:pt x="322" y="2998"/>
                </a:lnTo>
                <a:lnTo>
                  <a:pt x="327" y="2982"/>
                </a:lnTo>
                <a:lnTo>
                  <a:pt x="327" y="2961"/>
                </a:lnTo>
                <a:lnTo>
                  <a:pt x="327" y="2972"/>
                </a:lnTo>
                <a:lnTo>
                  <a:pt x="322" y="2977"/>
                </a:lnTo>
                <a:lnTo>
                  <a:pt x="322" y="2961"/>
                </a:lnTo>
                <a:lnTo>
                  <a:pt x="327" y="2941"/>
                </a:lnTo>
                <a:lnTo>
                  <a:pt x="468" y="2946"/>
                </a:lnTo>
                <a:lnTo>
                  <a:pt x="582" y="2941"/>
                </a:lnTo>
                <a:lnTo>
                  <a:pt x="722" y="2941"/>
                </a:lnTo>
                <a:lnTo>
                  <a:pt x="915" y="2941"/>
                </a:lnTo>
                <a:lnTo>
                  <a:pt x="977" y="2935"/>
                </a:lnTo>
                <a:lnTo>
                  <a:pt x="1034" y="2930"/>
                </a:lnTo>
                <a:lnTo>
                  <a:pt x="1122" y="2930"/>
                </a:lnTo>
                <a:lnTo>
                  <a:pt x="1226" y="2935"/>
                </a:lnTo>
                <a:lnTo>
                  <a:pt x="1413" y="2935"/>
                </a:lnTo>
                <a:lnTo>
                  <a:pt x="1574" y="2941"/>
                </a:lnTo>
                <a:lnTo>
                  <a:pt x="1735" y="2941"/>
                </a:lnTo>
                <a:lnTo>
                  <a:pt x="2452" y="2935"/>
                </a:lnTo>
                <a:lnTo>
                  <a:pt x="1980" y="2935"/>
                </a:lnTo>
                <a:lnTo>
                  <a:pt x="1829" y="2935"/>
                </a:lnTo>
                <a:lnTo>
                  <a:pt x="1522" y="2935"/>
                </a:lnTo>
                <a:lnTo>
                  <a:pt x="1439" y="2935"/>
                </a:lnTo>
                <a:lnTo>
                  <a:pt x="1091" y="2930"/>
                </a:lnTo>
                <a:lnTo>
                  <a:pt x="1050" y="2930"/>
                </a:lnTo>
                <a:lnTo>
                  <a:pt x="935" y="2930"/>
                </a:lnTo>
                <a:lnTo>
                  <a:pt x="868" y="2935"/>
                </a:lnTo>
                <a:lnTo>
                  <a:pt x="592" y="2935"/>
                </a:lnTo>
                <a:lnTo>
                  <a:pt x="437" y="2935"/>
                </a:lnTo>
                <a:lnTo>
                  <a:pt x="379" y="2930"/>
                </a:lnTo>
                <a:lnTo>
                  <a:pt x="327" y="2935"/>
                </a:lnTo>
                <a:lnTo>
                  <a:pt x="333" y="2909"/>
                </a:lnTo>
                <a:lnTo>
                  <a:pt x="327" y="2925"/>
                </a:lnTo>
                <a:lnTo>
                  <a:pt x="322" y="2930"/>
                </a:lnTo>
                <a:lnTo>
                  <a:pt x="322" y="2915"/>
                </a:lnTo>
                <a:lnTo>
                  <a:pt x="322" y="2899"/>
                </a:lnTo>
                <a:lnTo>
                  <a:pt x="327" y="2904"/>
                </a:lnTo>
                <a:lnTo>
                  <a:pt x="333" y="2899"/>
                </a:lnTo>
                <a:lnTo>
                  <a:pt x="327" y="2889"/>
                </a:lnTo>
                <a:lnTo>
                  <a:pt x="322" y="2889"/>
                </a:lnTo>
                <a:lnTo>
                  <a:pt x="338" y="2831"/>
                </a:lnTo>
                <a:lnTo>
                  <a:pt x="333" y="2831"/>
                </a:lnTo>
                <a:lnTo>
                  <a:pt x="333" y="2837"/>
                </a:lnTo>
                <a:lnTo>
                  <a:pt x="327" y="2842"/>
                </a:lnTo>
                <a:lnTo>
                  <a:pt x="327" y="2857"/>
                </a:lnTo>
                <a:lnTo>
                  <a:pt x="322" y="2857"/>
                </a:lnTo>
                <a:lnTo>
                  <a:pt x="322" y="2842"/>
                </a:lnTo>
                <a:lnTo>
                  <a:pt x="327" y="2811"/>
                </a:lnTo>
                <a:lnTo>
                  <a:pt x="317" y="2842"/>
                </a:lnTo>
                <a:lnTo>
                  <a:pt x="317" y="2795"/>
                </a:lnTo>
                <a:lnTo>
                  <a:pt x="317" y="2754"/>
                </a:lnTo>
                <a:lnTo>
                  <a:pt x="322" y="2670"/>
                </a:lnTo>
                <a:lnTo>
                  <a:pt x="327" y="2691"/>
                </a:lnTo>
                <a:lnTo>
                  <a:pt x="327" y="2696"/>
                </a:lnTo>
                <a:lnTo>
                  <a:pt x="333" y="2696"/>
                </a:lnTo>
                <a:lnTo>
                  <a:pt x="338" y="2639"/>
                </a:lnTo>
                <a:lnTo>
                  <a:pt x="338" y="2644"/>
                </a:lnTo>
                <a:lnTo>
                  <a:pt x="338" y="2618"/>
                </a:lnTo>
                <a:lnTo>
                  <a:pt x="338" y="2608"/>
                </a:lnTo>
                <a:lnTo>
                  <a:pt x="333" y="2598"/>
                </a:lnTo>
                <a:lnTo>
                  <a:pt x="333" y="2608"/>
                </a:lnTo>
                <a:lnTo>
                  <a:pt x="333" y="2618"/>
                </a:lnTo>
                <a:lnTo>
                  <a:pt x="327" y="2618"/>
                </a:lnTo>
                <a:lnTo>
                  <a:pt x="333" y="2582"/>
                </a:lnTo>
                <a:lnTo>
                  <a:pt x="327" y="2608"/>
                </a:lnTo>
                <a:lnTo>
                  <a:pt x="327" y="2634"/>
                </a:lnTo>
                <a:lnTo>
                  <a:pt x="327" y="2629"/>
                </a:lnTo>
                <a:lnTo>
                  <a:pt x="333" y="2618"/>
                </a:lnTo>
                <a:lnTo>
                  <a:pt x="327" y="2655"/>
                </a:lnTo>
                <a:lnTo>
                  <a:pt x="317" y="2676"/>
                </a:lnTo>
                <a:lnTo>
                  <a:pt x="317" y="2681"/>
                </a:lnTo>
                <a:lnTo>
                  <a:pt x="317" y="2676"/>
                </a:lnTo>
                <a:lnTo>
                  <a:pt x="307" y="2655"/>
                </a:lnTo>
                <a:lnTo>
                  <a:pt x="322" y="2613"/>
                </a:lnTo>
                <a:lnTo>
                  <a:pt x="327" y="2567"/>
                </a:lnTo>
                <a:lnTo>
                  <a:pt x="317" y="2546"/>
                </a:lnTo>
                <a:lnTo>
                  <a:pt x="327" y="2535"/>
                </a:lnTo>
                <a:lnTo>
                  <a:pt x="447" y="2541"/>
                </a:lnTo>
                <a:lnTo>
                  <a:pt x="525" y="2546"/>
                </a:lnTo>
                <a:lnTo>
                  <a:pt x="618" y="2551"/>
                </a:lnTo>
                <a:lnTo>
                  <a:pt x="592" y="2546"/>
                </a:lnTo>
                <a:lnTo>
                  <a:pt x="598" y="2546"/>
                </a:lnTo>
                <a:lnTo>
                  <a:pt x="665" y="2541"/>
                </a:lnTo>
                <a:lnTo>
                  <a:pt x="769" y="2541"/>
                </a:lnTo>
                <a:lnTo>
                  <a:pt x="831" y="2546"/>
                </a:lnTo>
                <a:lnTo>
                  <a:pt x="883" y="2556"/>
                </a:lnTo>
                <a:lnTo>
                  <a:pt x="1003" y="2572"/>
                </a:lnTo>
                <a:lnTo>
                  <a:pt x="1003" y="2577"/>
                </a:lnTo>
                <a:lnTo>
                  <a:pt x="1013" y="2582"/>
                </a:lnTo>
                <a:lnTo>
                  <a:pt x="1070" y="2593"/>
                </a:lnTo>
                <a:lnTo>
                  <a:pt x="1143" y="2593"/>
                </a:lnTo>
                <a:lnTo>
                  <a:pt x="1252" y="2593"/>
                </a:lnTo>
                <a:lnTo>
                  <a:pt x="1257" y="2598"/>
                </a:lnTo>
                <a:lnTo>
                  <a:pt x="1257" y="2603"/>
                </a:lnTo>
                <a:lnTo>
                  <a:pt x="1268" y="2603"/>
                </a:lnTo>
                <a:lnTo>
                  <a:pt x="1309" y="2608"/>
                </a:lnTo>
                <a:lnTo>
                  <a:pt x="1372" y="2608"/>
                </a:lnTo>
                <a:lnTo>
                  <a:pt x="1408" y="2603"/>
                </a:lnTo>
                <a:lnTo>
                  <a:pt x="1455" y="2598"/>
                </a:lnTo>
                <a:lnTo>
                  <a:pt x="1522" y="2593"/>
                </a:lnTo>
                <a:lnTo>
                  <a:pt x="1642" y="2587"/>
                </a:lnTo>
                <a:lnTo>
                  <a:pt x="1761" y="2582"/>
                </a:lnTo>
                <a:lnTo>
                  <a:pt x="1709" y="2582"/>
                </a:lnTo>
                <a:lnTo>
                  <a:pt x="1460" y="2587"/>
                </a:lnTo>
                <a:lnTo>
                  <a:pt x="1283" y="2582"/>
                </a:lnTo>
                <a:lnTo>
                  <a:pt x="1237" y="2577"/>
                </a:lnTo>
                <a:lnTo>
                  <a:pt x="1439" y="2577"/>
                </a:lnTo>
                <a:lnTo>
                  <a:pt x="1647" y="2577"/>
                </a:lnTo>
                <a:lnTo>
                  <a:pt x="1834" y="2577"/>
                </a:lnTo>
                <a:lnTo>
                  <a:pt x="1761" y="2582"/>
                </a:lnTo>
                <a:lnTo>
                  <a:pt x="1912" y="2582"/>
                </a:lnTo>
                <a:lnTo>
                  <a:pt x="2203" y="2582"/>
                </a:lnTo>
                <a:lnTo>
                  <a:pt x="2208" y="2587"/>
                </a:lnTo>
                <a:lnTo>
                  <a:pt x="2203" y="2582"/>
                </a:lnTo>
                <a:lnTo>
                  <a:pt x="2904" y="2577"/>
                </a:lnTo>
                <a:lnTo>
                  <a:pt x="2889" y="2582"/>
                </a:lnTo>
                <a:lnTo>
                  <a:pt x="2889" y="2587"/>
                </a:lnTo>
                <a:lnTo>
                  <a:pt x="2894" y="2587"/>
                </a:lnTo>
                <a:lnTo>
                  <a:pt x="2894" y="2593"/>
                </a:lnTo>
                <a:lnTo>
                  <a:pt x="2889" y="2593"/>
                </a:lnTo>
                <a:lnTo>
                  <a:pt x="2878" y="2587"/>
                </a:lnTo>
                <a:lnTo>
                  <a:pt x="2873" y="2582"/>
                </a:lnTo>
                <a:lnTo>
                  <a:pt x="2863" y="2582"/>
                </a:lnTo>
                <a:lnTo>
                  <a:pt x="2863" y="2587"/>
                </a:lnTo>
                <a:lnTo>
                  <a:pt x="2868" y="2587"/>
                </a:lnTo>
                <a:lnTo>
                  <a:pt x="2873" y="2598"/>
                </a:lnTo>
                <a:lnTo>
                  <a:pt x="2873" y="2613"/>
                </a:lnTo>
                <a:lnTo>
                  <a:pt x="2878" y="2618"/>
                </a:lnTo>
                <a:lnTo>
                  <a:pt x="2884" y="2618"/>
                </a:lnTo>
                <a:lnTo>
                  <a:pt x="2878" y="2629"/>
                </a:lnTo>
                <a:lnTo>
                  <a:pt x="2868" y="2634"/>
                </a:lnTo>
                <a:lnTo>
                  <a:pt x="2863" y="2644"/>
                </a:lnTo>
                <a:lnTo>
                  <a:pt x="2863" y="2660"/>
                </a:lnTo>
                <a:lnTo>
                  <a:pt x="2837" y="2670"/>
                </a:lnTo>
                <a:lnTo>
                  <a:pt x="2816" y="2676"/>
                </a:lnTo>
                <a:lnTo>
                  <a:pt x="2806" y="2686"/>
                </a:lnTo>
                <a:lnTo>
                  <a:pt x="2806" y="2707"/>
                </a:lnTo>
                <a:lnTo>
                  <a:pt x="2800" y="2722"/>
                </a:lnTo>
                <a:lnTo>
                  <a:pt x="2795" y="2738"/>
                </a:lnTo>
                <a:lnTo>
                  <a:pt x="2780" y="2754"/>
                </a:lnTo>
                <a:lnTo>
                  <a:pt x="2754" y="2774"/>
                </a:lnTo>
                <a:lnTo>
                  <a:pt x="2743" y="2785"/>
                </a:lnTo>
                <a:lnTo>
                  <a:pt x="2743" y="2790"/>
                </a:lnTo>
                <a:lnTo>
                  <a:pt x="2759" y="2790"/>
                </a:lnTo>
                <a:lnTo>
                  <a:pt x="2780" y="2795"/>
                </a:lnTo>
                <a:lnTo>
                  <a:pt x="2785" y="2805"/>
                </a:lnTo>
                <a:lnTo>
                  <a:pt x="2785" y="2811"/>
                </a:lnTo>
                <a:lnTo>
                  <a:pt x="2769" y="2821"/>
                </a:lnTo>
                <a:lnTo>
                  <a:pt x="2754" y="2826"/>
                </a:lnTo>
                <a:lnTo>
                  <a:pt x="2733" y="2826"/>
                </a:lnTo>
                <a:lnTo>
                  <a:pt x="2712" y="2816"/>
                </a:lnTo>
                <a:lnTo>
                  <a:pt x="2686" y="2811"/>
                </a:lnTo>
                <a:lnTo>
                  <a:pt x="2665" y="2811"/>
                </a:lnTo>
                <a:lnTo>
                  <a:pt x="2645" y="2826"/>
                </a:lnTo>
                <a:lnTo>
                  <a:pt x="2634" y="2842"/>
                </a:lnTo>
                <a:lnTo>
                  <a:pt x="2634" y="2857"/>
                </a:lnTo>
                <a:lnTo>
                  <a:pt x="2639" y="2863"/>
                </a:lnTo>
                <a:lnTo>
                  <a:pt x="2655" y="2857"/>
                </a:lnTo>
                <a:lnTo>
                  <a:pt x="2665" y="2852"/>
                </a:lnTo>
                <a:lnTo>
                  <a:pt x="2681" y="2852"/>
                </a:lnTo>
                <a:lnTo>
                  <a:pt x="2691" y="2863"/>
                </a:lnTo>
                <a:lnTo>
                  <a:pt x="1637" y="2868"/>
                </a:lnTo>
                <a:lnTo>
                  <a:pt x="1398" y="2863"/>
                </a:lnTo>
                <a:lnTo>
                  <a:pt x="1164" y="2863"/>
                </a:lnTo>
                <a:lnTo>
                  <a:pt x="1029" y="2852"/>
                </a:lnTo>
                <a:lnTo>
                  <a:pt x="946" y="2847"/>
                </a:lnTo>
                <a:lnTo>
                  <a:pt x="702" y="2847"/>
                </a:lnTo>
                <a:lnTo>
                  <a:pt x="660" y="2847"/>
                </a:lnTo>
                <a:lnTo>
                  <a:pt x="639" y="2847"/>
                </a:lnTo>
                <a:lnTo>
                  <a:pt x="613" y="2863"/>
                </a:lnTo>
                <a:lnTo>
                  <a:pt x="608" y="2868"/>
                </a:lnTo>
                <a:lnTo>
                  <a:pt x="608" y="2873"/>
                </a:lnTo>
                <a:lnTo>
                  <a:pt x="639" y="2883"/>
                </a:lnTo>
                <a:lnTo>
                  <a:pt x="754" y="2894"/>
                </a:lnTo>
                <a:lnTo>
                  <a:pt x="811" y="2899"/>
                </a:lnTo>
                <a:lnTo>
                  <a:pt x="857" y="2899"/>
                </a:lnTo>
                <a:lnTo>
                  <a:pt x="904" y="2894"/>
                </a:lnTo>
                <a:lnTo>
                  <a:pt x="972" y="2899"/>
                </a:lnTo>
                <a:lnTo>
                  <a:pt x="1070" y="2904"/>
                </a:lnTo>
                <a:lnTo>
                  <a:pt x="1185" y="2909"/>
                </a:lnTo>
                <a:lnTo>
                  <a:pt x="1335" y="2909"/>
                </a:lnTo>
                <a:lnTo>
                  <a:pt x="1554" y="2904"/>
                </a:lnTo>
                <a:lnTo>
                  <a:pt x="1855" y="2894"/>
                </a:lnTo>
                <a:lnTo>
                  <a:pt x="2182" y="2889"/>
                </a:lnTo>
                <a:lnTo>
                  <a:pt x="2645" y="2889"/>
                </a:lnTo>
                <a:lnTo>
                  <a:pt x="2702" y="2889"/>
                </a:lnTo>
                <a:lnTo>
                  <a:pt x="2697" y="2909"/>
                </a:lnTo>
                <a:lnTo>
                  <a:pt x="2691" y="2925"/>
                </a:lnTo>
                <a:lnTo>
                  <a:pt x="2691" y="2946"/>
                </a:lnTo>
                <a:lnTo>
                  <a:pt x="2723" y="2909"/>
                </a:lnTo>
                <a:lnTo>
                  <a:pt x="2728" y="2909"/>
                </a:lnTo>
                <a:lnTo>
                  <a:pt x="2738" y="2930"/>
                </a:lnTo>
                <a:lnTo>
                  <a:pt x="2749" y="2941"/>
                </a:lnTo>
                <a:lnTo>
                  <a:pt x="2754" y="2946"/>
                </a:lnTo>
                <a:lnTo>
                  <a:pt x="2738" y="2977"/>
                </a:lnTo>
                <a:lnTo>
                  <a:pt x="2743" y="2982"/>
                </a:lnTo>
                <a:lnTo>
                  <a:pt x="2759" y="2972"/>
                </a:lnTo>
                <a:lnTo>
                  <a:pt x="2769" y="2951"/>
                </a:lnTo>
                <a:lnTo>
                  <a:pt x="2774" y="2951"/>
                </a:lnTo>
                <a:lnTo>
                  <a:pt x="2785" y="2961"/>
                </a:lnTo>
                <a:lnTo>
                  <a:pt x="2785" y="2972"/>
                </a:lnTo>
                <a:lnTo>
                  <a:pt x="2780" y="2972"/>
                </a:lnTo>
                <a:lnTo>
                  <a:pt x="2759" y="2977"/>
                </a:lnTo>
                <a:lnTo>
                  <a:pt x="2754" y="2982"/>
                </a:lnTo>
                <a:lnTo>
                  <a:pt x="2764" y="2987"/>
                </a:lnTo>
                <a:lnTo>
                  <a:pt x="2785" y="3013"/>
                </a:lnTo>
                <a:lnTo>
                  <a:pt x="2774" y="3029"/>
                </a:lnTo>
                <a:lnTo>
                  <a:pt x="2754" y="3013"/>
                </a:lnTo>
                <a:lnTo>
                  <a:pt x="2743" y="3003"/>
                </a:lnTo>
                <a:lnTo>
                  <a:pt x="2738" y="2987"/>
                </a:lnTo>
                <a:lnTo>
                  <a:pt x="2733" y="2967"/>
                </a:lnTo>
                <a:lnTo>
                  <a:pt x="2728" y="2956"/>
                </a:lnTo>
                <a:lnTo>
                  <a:pt x="2723" y="2972"/>
                </a:lnTo>
                <a:lnTo>
                  <a:pt x="2712" y="2993"/>
                </a:lnTo>
                <a:lnTo>
                  <a:pt x="2707" y="2998"/>
                </a:lnTo>
                <a:lnTo>
                  <a:pt x="2702" y="3003"/>
                </a:lnTo>
                <a:lnTo>
                  <a:pt x="2712" y="3013"/>
                </a:lnTo>
                <a:lnTo>
                  <a:pt x="2728" y="3018"/>
                </a:lnTo>
                <a:lnTo>
                  <a:pt x="2733" y="3018"/>
                </a:lnTo>
                <a:lnTo>
                  <a:pt x="2738" y="3018"/>
                </a:lnTo>
                <a:lnTo>
                  <a:pt x="2733" y="3029"/>
                </a:lnTo>
                <a:lnTo>
                  <a:pt x="2723" y="3055"/>
                </a:lnTo>
                <a:lnTo>
                  <a:pt x="2723" y="3060"/>
                </a:lnTo>
                <a:lnTo>
                  <a:pt x="2738" y="3060"/>
                </a:lnTo>
                <a:lnTo>
                  <a:pt x="2759" y="3060"/>
                </a:lnTo>
                <a:lnTo>
                  <a:pt x="2759" y="3107"/>
                </a:lnTo>
                <a:lnTo>
                  <a:pt x="2795" y="3107"/>
                </a:lnTo>
                <a:lnTo>
                  <a:pt x="2800" y="3086"/>
                </a:lnTo>
                <a:lnTo>
                  <a:pt x="2806" y="3065"/>
                </a:lnTo>
                <a:lnTo>
                  <a:pt x="2816" y="3055"/>
                </a:lnTo>
                <a:lnTo>
                  <a:pt x="2821" y="3055"/>
                </a:lnTo>
                <a:lnTo>
                  <a:pt x="2832" y="3055"/>
                </a:lnTo>
                <a:lnTo>
                  <a:pt x="2847" y="3081"/>
                </a:lnTo>
                <a:lnTo>
                  <a:pt x="2868" y="3107"/>
                </a:lnTo>
                <a:lnTo>
                  <a:pt x="3034" y="3107"/>
                </a:lnTo>
                <a:lnTo>
                  <a:pt x="3050" y="3091"/>
                </a:lnTo>
                <a:lnTo>
                  <a:pt x="3050" y="3107"/>
                </a:lnTo>
                <a:lnTo>
                  <a:pt x="3206" y="3107"/>
                </a:lnTo>
                <a:lnTo>
                  <a:pt x="3216" y="3091"/>
                </a:lnTo>
                <a:lnTo>
                  <a:pt x="3226" y="3091"/>
                </a:lnTo>
                <a:lnTo>
                  <a:pt x="3237" y="3096"/>
                </a:lnTo>
                <a:lnTo>
                  <a:pt x="3242" y="3107"/>
                </a:lnTo>
                <a:lnTo>
                  <a:pt x="4281" y="3107"/>
                </a:lnTo>
                <a:lnTo>
                  <a:pt x="4276" y="3081"/>
                </a:lnTo>
                <a:lnTo>
                  <a:pt x="4260" y="3055"/>
                </a:lnTo>
                <a:lnTo>
                  <a:pt x="4245" y="3034"/>
                </a:lnTo>
                <a:lnTo>
                  <a:pt x="4224" y="3018"/>
                </a:lnTo>
                <a:lnTo>
                  <a:pt x="4208" y="3003"/>
                </a:lnTo>
                <a:lnTo>
                  <a:pt x="4208" y="2993"/>
                </a:lnTo>
                <a:lnTo>
                  <a:pt x="4208" y="2982"/>
                </a:lnTo>
                <a:lnTo>
                  <a:pt x="4219" y="2967"/>
                </a:lnTo>
                <a:lnTo>
                  <a:pt x="4234" y="2967"/>
                </a:lnTo>
                <a:lnTo>
                  <a:pt x="4260" y="2977"/>
                </a:lnTo>
                <a:lnTo>
                  <a:pt x="4292" y="2998"/>
                </a:lnTo>
                <a:lnTo>
                  <a:pt x="4312" y="3018"/>
                </a:lnTo>
                <a:lnTo>
                  <a:pt x="4317" y="3034"/>
                </a:lnTo>
                <a:lnTo>
                  <a:pt x="4317" y="3055"/>
                </a:lnTo>
                <a:lnTo>
                  <a:pt x="4323" y="3070"/>
                </a:lnTo>
                <a:lnTo>
                  <a:pt x="4338" y="3091"/>
                </a:lnTo>
                <a:lnTo>
                  <a:pt x="4354" y="3107"/>
                </a:lnTo>
                <a:lnTo>
                  <a:pt x="4380" y="3107"/>
                </a:lnTo>
                <a:lnTo>
                  <a:pt x="4385" y="3096"/>
                </a:lnTo>
                <a:lnTo>
                  <a:pt x="4390" y="3081"/>
                </a:lnTo>
                <a:lnTo>
                  <a:pt x="4385" y="3065"/>
                </a:lnTo>
                <a:lnTo>
                  <a:pt x="4385" y="3055"/>
                </a:lnTo>
                <a:lnTo>
                  <a:pt x="4359" y="3029"/>
                </a:lnTo>
                <a:lnTo>
                  <a:pt x="4343" y="2987"/>
                </a:lnTo>
                <a:lnTo>
                  <a:pt x="4354" y="2972"/>
                </a:lnTo>
                <a:lnTo>
                  <a:pt x="4354" y="2967"/>
                </a:lnTo>
                <a:lnTo>
                  <a:pt x="4349" y="2961"/>
                </a:lnTo>
                <a:lnTo>
                  <a:pt x="4343" y="2967"/>
                </a:lnTo>
                <a:lnTo>
                  <a:pt x="4343" y="2961"/>
                </a:lnTo>
                <a:lnTo>
                  <a:pt x="4338" y="2951"/>
                </a:lnTo>
                <a:lnTo>
                  <a:pt x="4343" y="2941"/>
                </a:lnTo>
                <a:lnTo>
                  <a:pt x="4343" y="2935"/>
                </a:lnTo>
                <a:lnTo>
                  <a:pt x="4359" y="2930"/>
                </a:lnTo>
                <a:lnTo>
                  <a:pt x="4349" y="2920"/>
                </a:lnTo>
                <a:lnTo>
                  <a:pt x="4338" y="2904"/>
                </a:lnTo>
                <a:lnTo>
                  <a:pt x="4333" y="2889"/>
                </a:lnTo>
                <a:lnTo>
                  <a:pt x="4328" y="2878"/>
                </a:lnTo>
                <a:lnTo>
                  <a:pt x="4343" y="2863"/>
                </a:lnTo>
                <a:lnTo>
                  <a:pt x="4328" y="2868"/>
                </a:lnTo>
                <a:lnTo>
                  <a:pt x="4328" y="2863"/>
                </a:lnTo>
                <a:lnTo>
                  <a:pt x="4333" y="2857"/>
                </a:lnTo>
                <a:lnTo>
                  <a:pt x="4343" y="2857"/>
                </a:lnTo>
                <a:lnTo>
                  <a:pt x="4343" y="2852"/>
                </a:lnTo>
                <a:lnTo>
                  <a:pt x="4338" y="2857"/>
                </a:lnTo>
                <a:lnTo>
                  <a:pt x="4343" y="2847"/>
                </a:lnTo>
                <a:lnTo>
                  <a:pt x="4338" y="2847"/>
                </a:lnTo>
                <a:lnTo>
                  <a:pt x="4328" y="2847"/>
                </a:lnTo>
                <a:lnTo>
                  <a:pt x="4317" y="2852"/>
                </a:lnTo>
                <a:lnTo>
                  <a:pt x="4317" y="2857"/>
                </a:lnTo>
                <a:lnTo>
                  <a:pt x="4312" y="2863"/>
                </a:lnTo>
                <a:lnTo>
                  <a:pt x="4302" y="2863"/>
                </a:lnTo>
                <a:lnTo>
                  <a:pt x="4307" y="2852"/>
                </a:lnTo>
                <a:lnTo>
                  <a:pt x="4312" y="2842"/>
                </a:lnTo>
                <a:lnTo>
                  <a:pt x="4317" y="2826"/>
                </a:lnTo>
                <a:lnTo>
                  <a:pt x="4333" y="2816"/>
                </a:lnTo>
                <a:lnTo>
                  <a:pt x="4323" y="2795"/>
                </a:lnTo>
                <a:lnTo>
                  <a:pt x="4317" y="2780"/>
                </a:lnTo>
                <a:lnTo>
                  <a:pt x="4317" y="2738"/>
                </a:lnTo>
                <a:lnTo>
                  <a:pt x="4312" y="2743"/>
                </a:lnTo>
                <a:lnTo>
                  <a:pt x="4317" y="2738"/>
                </a:lnTo>
                <a:lnTo>
                  <a:pt x="4312" y="2733"/>
                </a:lnTo>
                <a:lnTo>
                  <a:pt x="4354" y="2717"/>
                </a:lnTo>
                <a:lnTo>
                  <a:pt x="4364" y="2712"/>
                </a:lnTo>
                <a:lnTo>
                  <a:pt x="4354" y="2707"/>
                </a:lnTo>
                <a:lnTo>
                  <a:pt x="4317" y="2696"/>
                </a:lnTo>
                <a:lnTo>
                  <a:pt x="4328" y="2691"/>
                </a:lnTo>
                <a:lnTo>
                  <a:pt x="4323" y="2691"/>
                </a:lnTo>
                <a:lnTo>
                  <a:pt x="4317" y="2686"/>
                </a:lnTo>
                <a:lnTo>
                  <a:pt x="4312" y="2670"/>
                </a:lnTo>
                <a:lnTo>
                  <a:pt x="4307" y="2660"/>
                </a:lnTo>
                <a:lnTo>
                  <a:pt x="4307" y="2665"/>
                </a:lnTo>
                <a:lnTo>
                  <a:pt x="4302" y="2681"/>
                </a:lnTo>
                <a:lnTo>
                  <a:pt x="4292" y="2691"/>
                </a:lnTo>
                <a:lnTo>
                  <a:pt x="4286" y="2660"/>
                </a:lnTo>
                <a:lnTo>
                  <a:pt x="4323" y="2587"/>
                </a:lnTo>
                <a:lnTo>
                  <a:pt x="4333" y="2546"/>
                </a:lnTo>
                <a:lnTo>
                  <a:pt x="4395" y="2546"/>
                </a:lnTo>
                <a:lnTo>
                  <a:pt x="4395" y="2541"/>
                </a:lnTo>
                <a:lnTo>
                  <a:pt x="4349" y="2541"/>
                </a:lnTo>
                <a:lnTo>
                  <a:pt x="4338" y="2541"/>
                </a:lnTo>
                <a:lnTo>
                  <a:pt x="4343" y="2504"/>
                </a:lnTo>
                <a:lnTo>
                  <a:pt x="4343" y="2478"/>
                </a:lnTo>
                <a:lnTo>
                  <a:pt x="4343" y="2447"/>
                </a:lnTo>
                <a:lnTo>
                  <a:pt x="4354" y="2421"/>
                </a:lnTo>
                <a:lnTo>
                  <a:pt x="4359" y="2405"/>
                </a:lnTo>
                <a:lnTo>
                  <a:pt x="4354" y="2395"/>
                </a:lnTo>
                <a:lnTo>
                  <a:pt x="4349" y="2380"/>
                </a:lnTo>
                <a:lnTo>
                  <a:pt x="4338" y="2380"/>
                </a:lnTo>
                <a:lnTo>
                  <a:pt x="4333" y="2400"/>
                </a:lnTo>
                <a:lnTo>
                  <a:pt x="4328" y="2426"/>
                </a:lnTo>
                <a:lnTo>
                  <a:pt x="4328" y="2457"/>
                </a:lnTo>
                <a:lnTo>
                  <a:pt x="4328" y="2520"/>
                </a:lnTo>
                <a:lnTo>
                  <a:pt x="4260" y="2509"/>
                </a:lnTo>
                <a:lnTo>
                  <a:pt x="4240" y="2509"/>
                </a:lnTo>
                <a:lnTo>
                  <a:pt x="4245" y="2504"/>
                </a:lnTo>
                <a:lnTo>
                  <a:pt x="4240" y="2504"/>
                </a:lnTo>
                <a:lnTo>
                  <a:pt x="4234" y="2509"/>
                </a:lnTo>
                <a:lnTo>
                  <a:pt x="4229" y="2509"/>
                </a:lnTo>
                <a:lnTo>
                  <a:pt x="4229" y="2504"/>
                </a:lnTo>
                <a:lnTo>
                  <a:pt x="4234" y="2494"/>
                </a:lnTo>
                <a:lnTo>
                  <a:pt x="4240" y="2483"/>
                </a:lnTo>
                <a:lnTo>
                  <a:pt x="4234" y="2478"/>
                </a:lnTo>
                <a:lnTo>
                  <a:pt x="4229" y="2483"/>
                </a:lnTo>
                <a:lnTo>
                  <a:pt x="4224" y="2483"/>
                </a:lnTo>
                <a:lnTo>
                  <a:pt x="4219" y="2483"/>
                </a:lnTo>
                <a:lnTo>
                  <a:pt x="4234" y="2473"/>
                </a:lnTo>
                <a:lnTo>
                  <a:pt x="4234" y="2468"/>
                </a:lnTo>
                <a:lnTo>
                  <a:pt x="4250" y="2457"/>
                </a:lnTo>
                <a:lnTo>
                  <a:pt x="4234" y="2452"/>
                </a:lnTo>
                <a:lnTo>
                  <a:pt x="4250" y="2447"/>
                </a:lnTo>
                <a:lnTo>
                  <a:pt x="4240" y="2447"/>
                </a:lnTo>
                <a:lnTo>
                  <a:pt x="4240" y="2442"/>
                </a:lnTo>
                <a:lnTo>
                  <a:pt x="4250" y="2431"/>
                </a:lnTo>
                <a:lnTo>
                  <a:pt x="4250" y="2426"/>
                </a:lnTo>
                <a:lnTo>
                  <a:pt x="4245" y="2426"/>
                </a:lnTo>
                <a:lnTo>
                  <a:pt x="4240" y="2431"/>
                </a:lnTo>
                <a:lnTo>
                  <a:pt x="4245" y="2421"/>
                </a:lnTo>
                <a:lnTo>
                  <a:pt x="4250" y="2421"/>
                </a:lnTo>
                <a:lnTo>
                  <a:pt x="4250" y="2405"/>
                </a:lnTo>
                <a:lnTo>
                  <a:pt x="4245" y="2405"/>
                </a:lnTo>
                <a:lnTo>
                  <a:pt x="4240" y="2405"/>
                </a:lnTo>
                <a:lnTo>
                  <a:pt x="4245" y="2411"/>
                </a:lnTo>
                <a:lnTo>
                  <a:pt x="4240" y="2416"/>
                </a:lnTo>
                <a:lnTo>
                  <a:pt x="4224" y="2416"/>
                </a:lnTo>
                <a:lnTo>
                  <a:pt x="4214" y="2416"/>
                </a:lnTo>
                <a:lnTo>
                  <a:pt x="4219" y="2411"/>
                </a:lnTo>
                <a:lnTo>
                  <a:pt x="4208" y="2416"/>
                </a:lnTo>
                <a:lnTo>
                  <a:pt x="4214" y="2405"/>
                </a:lnTo>
                <a:lnTo>
                  <a:pt x="4214" y="2395"/>
                </a:lnTo>
                <a:lnTo>
                  <a:pt x="4214" y="2390"/>
                </a:lnTo>
                <a:lnTo>
                  <a:pt x="4224" y="2380"/>
                </a:lnTo>
                <a:lnTo>
                  <a:pt x="4219" y="2380"/>
                </a:lnTo>
                <a:lnTo>
                  <a:pt x="4214" y="2374"/>
                </a:lnTo>
                <a:lnTo>
                  <a:pt x="4229" y="2369"/>
                </a:lnTo>
                <a:lnTo>
                  <a:pt x="4229" y="2359"/>
                </a:lnTo>
                <a:lnTo>
                  <a:pt x="4203" y="2369"/>
                </a:lnTo>
                <a:lnTo>
                  <a:pt x="4208" y="2354"/>
                </a:lnTo>
                <a:lnTo>
                  <a:pt x="4219" y="2343"/>
                </a:lnTo>
                <a:lnTo>
                  <a:pt x="4224" y="2333"/>
                </a:lnTo>
                <a:lnTo>
                  <a:pt x="4214" y="2333"/>
                </a:lnTo>
                <a:lnTo>
                  <a:pt x="4208" y="2333"/>
                </a:lnTo>
                <a:lnTo>
                  <a:pt x="4208" y="2328"/>
                </a:lnTo>
                <a:lnTo>
                  <a:pt x="4224" y="2312"/>
                </a:lnTo>
                <a:lnTo>
                  <a:pt x="4234" y="2291"/>
                </a:lnTo>
                <a:lnTo>
                  <a:pt x="4255" y="2286"/>
                </a:lnTo>
                <a:lnTo>
                  <a:pt x="4271" y="2276"/>
                </a:lnTo>
                <a:lnTo>
                  <a:pt x="4276" y="2270"/>
                </a:lnTo>
                <a:lnTo>
                  <a:pt x="4245" y="2265"/>
                </a:lnTo>
                <a:lnTo>
                  <a:pt x="4240" y="2265"/>
                </a:lnTo>
                <a:lnTo>
                  <a:pt x="4240" y="2255"/>
                </a:lnTo>
                <a:lnTo>
                  <a:pt x="4245" y="2244"/>
                </a:lnTo>
                <a:lnTo>
                  <a:pt x="4250" y="2234"/>
                </a:lnTo>
                <a:lnTo>
                  <a:pt x="4250" y="2224"/>
                </a:lnTo>
                <a:lnTo>
                  <a:pt x="4245" y="2224"/>
                </a:lnTo>
                <a:lnTo>
                  <a:pt x="4224" y="2234"/>
                </a:lnTo>
                <a:lnTo>
                  <a:pt x="4198" y="2224"/>
                </a:lnTo>
                <a:lnTo>
                  <a:pt x="4214" y="2218"/>
                </a:lnTo>
                <a:lnTo>
                  <a:pt x="4224" y="2213"/>
                </a:lnTo>
                <a:lnTo>
                  <a:pt x="4219" y="2208"/>
                </a:lnTo>
                <a:lnTo>
                  <a:pt x="4193" y="2198"/>
                </a:lnTo>
                <a:lnTo>
                  <a:pt x="4182" y="2192"/>
                </a:lnTo>
                <a:lnTo>
                  <a:pt x="4188" y="2172"/>
                </a:lnTo>
                <a:lnTo>
                  <a:pt x="4198" y="2167"/>
                </a:lnTo>
                <a:lnTo>
                  <a:pt x="4214" y="2167"/>
                </a:lnTo>
                <a:lnTo>
                  <a:pt x="4219" y="2167"/>
                </a:lnTo>
                <a:lnTo>
                  <a:pt x="4219" y="2172"/>
                </a:lnTo>
                <a:lnTo>
                  <a:pt x="4224" y="2182"/>
                </a:lnTo>
                <a:lnTo>
                  <a:pt x="4229" y="2182"/>
                </a:lnTo>
                <a:lnTo>
                  <a:pt x="4234" y="2172"/>
                </a:lnTo>
                <a:lnTo>
                  <a:pt x="4224" y="2161"/>
                </a:lnTo>
                <a:lnTo>
                  <a:pt x="4214" y="2151"/>
                </a:lnTo>
                <a:lnTo>
                  <a:pt x="4214" y="2146"/>
                </a:lnTo>
                <a:lnTo>
                  <a:pt x="4208" y="2141"/>
                </a:lnTo>
                <a:lnTo>
                  <a:pt x="4219" y="2135"/>
                </a:lnTo>
                <a:lnTo>
                  <a:pt x="4224" y="2135"/>
                </a:lnTo>
                <a:lnTo>
                  <a:pt x="4229" y="2125"/>
                </a:lnTo>
                <a:lnTo>
                  <a:pt x="4224" y="2120"/>
                </a:lnTo>
                <a:lnTo>
                  <a:pt x="4203" y="2120"/>
                </a:lnTo>
                <a:lnTo>
                  <a:pt x="4208" y="2115"/>
                </a:lnTo>
                <a:lnTo>
                  <a:pt x="4219" y="2104"/>
                </a:lnTo>
                <a:lnTo>
                  <a:pt x="4234" y="2104"/>
                </a:lnTo>
                <a:lnTo>
                  <a:pt x="4271" y="2104"/>
                </a:lnTo>
                <a:lnTo>
                  <a:pt x="4286" y="2099"/>
                </a:lnTo>
                <a:lnTo>
                  <a:pt x="4292" y="2089"/>
                </a:lnTo>
                <a:lnTo>
                  <a:pt x="4281" y="2063"/>
                </a:lnTo>
                <a:lnTo>
                  <a:pt x="4276" y="2047"/>
                </a:lnTo>
                <a:lnTo>
                  <a:pt x="4276" y="2042"/>
                </a:lnTo>
                <a:lnTo>
                  <a:pt x="4286" y="2037"/>
                </a:lnTo>
                <a:lnTo>
                  <a:pt x="4302" y="2037"/>
                </a:lnTo>
                <a:lnTo>
                  <a:pt x="4323" y="2026"/>
                </a:lnTo>
                <a:lnTo>
                  <a:pt x="4349" y="2011"/>
                </a:lnTo>
                <a:lnTo>
                  <a:pt x="4364" y="1995"/>
                </a:lnTo>
                <a:lnTo>
                  <a:pt x="4349" y="2000"/>
                </a:lnTo>
                <a:lnTo>
                  <a:pt x="4333" y="2000"/>
                </a:lnTo>
                <a:lnTo>
                  <a:pt x="4302" y="1985"/>
                </a:lnTo>
                <a:lnTo>
                  <a:pt x="4323" y="1943"/>
                </a:lnTo>
                <a:lnTo>
                  <a:pt x="4343" y="1912"/>
                </a:lnTo>
                <a:lnTo>
                  <a:pt x="4354" y="1902"/>
                </a:lnTo>
                <a:lnTo>
                  <a:pt x="4359" y="1902"/>
                </a:lnTo>
                <a:lnTo>
                  <a:pt x="4395" y="1896"/>
                </a:lnTo>
                <a:lnTo>
                  <a:pt x="4395" y="1870"/>
                </a:lnTo>
                <a:lnTo>
                  <a:pt x="4390" y="1860"/>
                </a:lnTo>
                <a:lnTo>
                  <a:pt x="4364" y="1839"/>
                </a:lnTo>
                <a:lnTo>
                  <a:pt x="4364" y="1860"/>
                </a:lnTo>
                <a:lnTo>
                  <a:pt x="4364" y="1876"/>
                </a:lnTo>
                <a:lnTo>
                  <a:pt x="4359" y="1891"/>
                </a:lnTo>
                <a:lnTo>
                  <a:pt x="4349" y="1855"/>
                </a:lnTo>
                <a:lnTo>
                  <a:pt x="4349" y="1834"/>
                </a:lnTo>
                <a:lnTo>
                  <a:pt x="4354" y="1818"/>
                </a:lnTo>
                <a:lnTo>
                  <a:pt x="4364" y="1792"/>
                </a:lnTo>
                <a:lnTo>
                  <a:pt x="4395" y="1803"/>
                </a:lnTo>
                <a:lnTo>
                  <a:pt x="4395" y="1455"/>
                </a:lnTo>
                <a:lnTo>
                  <a:pt x="4380" y="1455"/>
                </a:lnTo>
                <a:lnTo>
                  <a:pt x="4364" y="1460"/>
                </a:lnTo>
                <a:lnTo>
                  <a:pt x="4354" y="1444"/>
                </a:lnTo>
                <a:lnTo>
                  <a:pt x="4354" y="1434"/>
                </a:lnTo>
                <a:lnTo>
                  <a:pt x="4359" y="1408"/>
                </a:lnTo>
                <a:lnTo>
                  <a:pt x="4359" y="1372"/>
                </a:lnTo>
                <a:lnTo>
                  <a:pt x="4359" y="1356"/>
                </a:lnTo>
                <a:lnTo>
                  <a:pt x="4354" y="1361"/>
                </a:lnTo>
                <a:lnTo>
                  <a:pt x="4343" y="1377"/>
                </a:lnTo>
                <a:lnTo>
                  <a:pt x="4343" y="1398"/>
                </a:lnTo>
                <a:lnTo>
                  <a:pt x="4343" y="1424"/>
                </a:lnTo>
                <a:lnTo>
                  <a:pt x="4343" y="1444"/>
                </a:lnTo>
                <a:lnTo>
                  <a:pt x="4338" y="1455"/>
                </a:lnTo>
                <a:lnTo>
                  <a:pt x="4333" y="1450"/>
                </a:lnTo>
                <a:lnTo>
                  <a:pt x="4328" y="1429"/>
                </a:lnTo>
                <a:lnTo>
                  <a:pt x="4328" y="1424"/>
                </a:lnTo>
                <a:lnTo>
                  <a:pt x="4323" y="1429"/>
                </a:lnTo>
                <a:lnTo>
                  <a:pt x="4323" y="1444"/>
                </a:lnTo>
                <a:lnTo>
                  <a:pt x="4328" y="1455"/>
                </a:lnTo>
                <a:lnTo>
                  <a:pt x="4333" y="1460"/>
                </a:lnTo>
                <a:lnTo>
                  <a:pt x="4338" y="1460"/>
                </a:lnTo>
                <a:lnTo>
                  <a:pt x="4338" y="1496"/>
                </a:lnTo>
                <a:lnTo>
                  <a:pt x="4317" y="1444"/>
                </a:lnTo>
                <a:lnTo>
                  <a:pt x="4302" y="1387"/>
                </a:lnTo>
                <a:lnTo>
                  <a:pt x="4297" y="1356"/>
                </a:lnTo>
                <a:lnTo>
                  <a:pt x="4286" y="1330"/>
                </a:lnTo>
                <a:lnTo>
                  <a:pt x="4286" y="1299"/>
                </a:lnTo>
                <a:lnTo>
                  <a:pt x="4281" y="1263"/>
                </a:lnTo>
                <a:lnTo>
                  <a:pt x="4281" y="1278"/>
                </a:lnTo>
                <a:lnTo>
                  <a:pt x="4281" y="1304"/>
                </a:lnTo>
                <a:lnTo>
                  <a:pt x="4276" y="1309"/>
                </a:lnTo>
                <a:lnTo>
                  <a:pt x="4281" y="1299"/>
                </a:lnTo>
                <a:lnTo>
                  <a:pt x="4276" y="1252"/>
                </a:lnTo>
                <a:lnTo>
                  <a:pt x="4276" y="1257"/>
                </a:lnTo>
                <a:lnTo>
                  <a:pt x="4271" y="1257"/>
                </a:lnTo>
                <a:lnTo>
                  <a:pt x="4266" y="1242"/>
                </a:lnTo>
                <a:lnTo>
                  <a:pt x="4266" y="1247"/>
                </a:lnTo>
                <a:lnTo>
                  <a:pt x="4260" y="1190"/>
                </a:lnTo>
                <a:lnTo>
                  <a:pt x="4255" y="1195"/>
                </a:lnTo>
                <a:lnTo>
                  <a:pt x="4255" y="1211"/>
                </a:lnTo>
                <a:lnTo>
                  <a:pt x="4250" y="1190"/>
                </a:lnTo>
                <a:lnTo>
                  <a:pt x="4250" y="1174"/>
                </a:lnTo>
                <a:lnTo>
                  <a:pt x="4245" y="1143"/>
                </a:lnTo>
                <a:lnTo>
                  <a:pt x="4245" y="1138"/>
                </a:lnTo>
                <a:lnTo>
                  <a:pt x="4245" y="1133"/>
                </a:lnTo>
                <a:lnTo>
                  <a:pt x="4245" y="1128"/>
                </a:lnTo>
                <a:lnTo>
                  <a:pt x="4240" y="1117"/>
                </a:lnTo>
                <a:lnTo>
                  <a:pt x="4234" y="1128"/>
                </a:lnTo>
                <a:lnTo>
                  <a:pt x="4229" y="1169"/>
                </a:lnTo>
                <a:lnTo>
                  <a:pt x="4224" y="1205"/>
                </a:lnTo>
                <a:lnTo>
                  <a:pt x="4224" y="1247"/>
                </a:lnTo>
                <a:lnTo>
                  <a:pt x="4229" y="1263"/>
                </a:lnTo>
                <a:lnTo>
                  <a:pt x="4240" y="1226"/>
                </a:lnTo>
                <a:lnTo>
                  <a:pt x="4240" y="1205"/>
                </a:lnTo>
                <a:lnTo>
                  <a:pt x="4245" y="1200"/>
                </a:lnTo>
                <a:lnTo>
                  <a:pt x="4245" y="1221"/>
                </a:lnTo>
                <a:lnTo>
                  <a:pt x="4250" y="1242"/>
                </a:lnTo>
                <a:lnTo>
                  <a:pt x="4250" y="1237"/>
                </a:lnTo>
                <a:lnTo>
                  <a:pt x="4250" y="1242"/>
                </a:lnTo>
                <a:lnTo>
                  <a:pt x="4255" y="1257"/>
                </a:lnTo>
                <a:lnTo>
                  <a:pt x="4245" y="1268"/>
                </a:lnTo>
                <a:lnTo>
                  <a:pt x="4245" y="1273"/>
                </a:lnTo>
                <a:lnTo>
                  <a:pt x="4245" y="1268"/>
                </a:lnTo>
                <a:lnTo>
                  <a:pt x="4245" y="1247"/>
                </a:lnTo>
                <a:lnTo>
                  <a:pt x="4245" y="1237"/>
                </a:lnTo>
                <a:lnTo>
                  <a:pt x="4240" y="1242"/>
                </a:lnTo>
                <a:lnTo>
                  <a:pt x="4234" y="1294"/>
                </a:lnTo>
                <a:lnTo>
                  <a:pt x="4240" y="1315"/>
                </a:lnTo>
                <a:lnTo>
                  <a:pt x="4250" y="1325"/>
                </a:lnTo>
                <a:lnTo>
                  <a:pt x="4260" y="1330"/>
                </a:lnTo>
                <a:lnTo>
                  <a:pt x="4276" y="1330"/>
                </a:lnTo>
                <a:lnTo>
                  <a:pt x="4276" y="1356"/>
                </a:lnTo>
                <a:lnTo>
                  <a:pt x="4271" y="1377"/>
                </a:lnTo>
                <a:lnTo>
                  <a:pt x="4240" y="1341"/>
                </a:lnTo>
                <a:lnTo>
                  <a:pt x="4260" y="1450"/>
                </a:lnTo>
                <a:lnTo>
                  <a:pt x="4276" y="1616"/>
                </a:lnTo>
                <a:lnTo>
                  <a:pt x="4276" y="1673"/>
                </a:lnTo>
                <a:lnTo>
                  <a:pt x="4255" y="1476"/>
                </a:lnTo>
                <a:lnTo>
                  <a:pt x="4234" y="1330"/>
                </a:lnTo>
                <a:lnTo>
                  <a:pt x="4224" y="1315"/>
                </a:lnTo>
                <a:lnTo>
                  <a:pt x="4214" y="1294"/>
                </a:lnTo>
                <a:lnTo>
                  <a:pt x="4203" y="1247"/>
                </a:lnTo>
                <a:lnTo>
                  <a:pt x="4198" y="1226"/>
                </a:lnTo>
                <a:lnTo>
                  <a:pt x="4203" y="1211"/>
                </a:lnTo>
                <a:lnTo>
                  <a:pt x="4208" y="1200"/>
                </a:lnTo>
                <a:lnTo>
                  <a:pt x="4198" y="1159"/>
                </a:lnTo>
                <a:lnTo>
                  <a:pt x="4198" y="1169"/>
                </a:lnTo>
                <a:lnTo>
                  <a:pt x="4193" y="1153"/>
                </a:lnTo>
                <a:lnTo>
                  <a:pt x="4193" y="1128"/>
                </a:lnTo>
                <a:lnTo>
                  <a:pt x="4188" y="1107"/>
                </a:lnTo>
                <a:lnTo>
                  <a:pt x="4182" y="1133"/>
                </a:lnTo>
                <a:lnTo>
                  <a:pt x="4182" y="1159"/>
                </a:lnTo>
                <a:lnTo>
                  <a:pt x="4182" y="1164"/>
                </a:lnTo>
                <a:lnTo>
                  <a:pt x="4177" y="1138"/>
                </a:lnTo>
                <a:lnTo>
                  <a:pt x="4177" y="1143"/>
                </a:lnTo>
                <a:lnTo>
                  <a:pt x="4172" y="1148"/>
                </a:lnTo>
                <a:lnTo>
                  <a:pt x="4177" y="1133"/>
                </a:lnTo>
                <a:lnTo>
                  <a:pt x="4177" y="1128"/>
                </a:lnTo>
                <a:lnTo>
                  <a:pt x="4172" y="1081"/>
                </a:lnTo>
                <a:lnTo>
                  <a:pt x="4167" y="1081"/>
                </a:lnTo>
                <a:lnTo>
                  <a:pt x="4167" y="1076"/>
                </a:lnTo>
                <a:lnTo>
                  <a:pt x="4167" y="1060"/>
                </a:lnTo>
                <a:lnTo>
                  <a:pt x="4162" y="1070"/>
                </a:lnTo>
                <a:lnTo>
                  <a:pt x="4162" y="1044"/>
                </a:lnTo>
                <a:lnTo>
                  <a:pt x="4151" y="1008"/>
                </a:lnTo>
                <a:lnTo>
                  <a:pt x="4156" y="1055"/>
                </a:lnTo>
                <a:lnTo>
                  <a:pt x="4167" y="1143"/>
                </a:lnTo>
                <a:lnTo>
                  <a:pt x="4167" y="1159"/>
                </a:lnTo>
                <a:lnTo>
                  <a:pt x="4167" y="1153"/>
                </a:lnTo>
                <a:lnTo>
                  <a:pt x="4172" y="1174"/>
                </a:lnTo>
                <a:lnTo>
                  <a:pt x="4167" y="1128"/>
                </a:lnTo>
                <a:lnTo>
                  <a:pt x="4182" y="1216"/>
                </a:lnTo>
                <a:lnTo>
                  <a:pt x="4193" y="1309"/>
                </a:lnTo>
                <a:lnTo>
                  <a:pt x="4177" y="1221"/>
                </a:lnTo>
                <a:lnTo>
                  <a:pt x="4177" y="1205"/>
                </a:lnTo>
                <a:lnTo>
                  <a:pt x="4177" y="1216"/>
                </a:lnTo>
                <a:lnTo>
                  <a:pt x="4182" y="1273"/>
                </a:lnTo>
                <a:lnTo>
                  <a:pt x="4188" y="1372"/>
                </a:lnTo>
                <a:lnTo>
                  <a:pt x="4193" y="1387"/>
                </a:lnTo>
                <a:lnTo>
                  <a:pt x="4193" y="1377"/>
                </a:lnTo>
                <a:lnTo>
                  <a:pt x="4188" y="1346"/>
                </a:lnTo>
                <a:lnTo>
                  <a:pt x="4188" y="1315"/>
                </a:lnTo>
                <a:lnTo>
                  <a:pt x="4193" y="1341"/>
                </a:lnTo>
                <a:lnTo>
                  <a:pt x="4193" y="1366"/>
                </a:lnTo>
                <a:lnTo>
                  <a:pt x="4193" y="1356"/>
                </a:lnTo>
                <a:lnTo>
                  <a:pt x="4198" y="1366"/>
                </a:lnTo>
                <a:lnTo>
                  <a:pt x="4198" y="1398"/>
                </a:lnTo>
                <a:lnTo>
                  <a:pt x="4193" y="1366"/>
                </a:lnTo>
                <a:lnTo>
                  <a:pt x="4193" y="1356"/>
                </a:lnTo>
                <a:lnTo>
                  <a:pt x="4193" y="1366"/>
                </a:lnTo>
                <a:lnTo>
                  <a:pt x="4198" y="1429"/>
                </a:lnTo>
                <a:lnTo>
                  <a:pt x="4203" y="1460"/>
                </a:lnTo>
                <a:lnTo>
                  <a:pt x="4208" y="1481"/>
                </a:lnTo>
                <a:lnTo>
                  <a:pt x="4214" y="1481"/>
                </a:lnTo>
                <a:lnTo>
                  <a:pt x="4219" y="1543"/>
                </a:lnTo>
                <a:lnTo>
                  <a:pt x="4198" y="1455"/>
                </a:lnTo>
                <a:lnTo>
                  <a:pt x="4182" y="1366"/>
                </a:lnTo>
                <a:lnTo>
                  <a:pt x="4177" y="1315"/>
                </a:lnTo>
                <a:lnTo>
                  <a:pt x="4177" y="1304"/>
                </a:lnTo>
                <a:lnTo>
                  <a:pt x="4177" y="1283"/>
                </a:lnTo>
                <a:lnTo>
                  <a:pt x="4167" y="1205"/>
                </a:lnTo>
                <a:lnTo>
                  <a:pt x="4172" y="1263"/>
                </a:lnTo>
                <a:lnTo>
                  <a:pt x="4167" y="1247"/>
                </a:lnTo>
                <a:lnTo>
                  <a:pt x="4162" y="1164"/>
                </a:lnTo>
                <a:lnTo>
                  <a:pt x="4162" y="1231"/>
                </a:lnTo>
                <a:lnTo>
                  <a:pt x="4162" y="1216"/>
                </a:lnTo>
                <a:lnTo>
                  <a:pt x="4156" y="1148"/>
                </a:lnTo>
                <a:lnTo>
                  <a:pt x="4156" y="1159"/>
                </a:lnTo>
                <a:lnTo>
                  <a:pt x="4151" y="1148"/>
                </a:lnTo>
                <a:lnTo>
                  <a:pt x="4151" y="1122"/>
                </a:lnTo>
                <a:lnTo>
                  <a:pt x="4151" y="1133"/>
                </a:lnTo>
                <a:lnTo>
                  <a:pt x="4151" y="1138"/>
                </a:lnTo>
                <a:lnTo>
                  <a:pt x="4151" y="1133"/>
                </a:lnTo>
                <a:lnTo>
                  <a:pt x="4141" y="1044"/>
                </a:lnTo>
                <a:lnTo>
                  <a:pt x="4141" y="1039"/>
                </a:lnTo>
                <a:lnTo>
                  <a:pt x="4136" y="1044"/>
                </a:lnTo>
                <a:lnTo>
                  <a:pt x="4136" y="1029"/>
                </a:lnTo>
                <a:lnTo>
                  <a:pt x="4130" y="1013"/>
                </a:lnTo>
                <a:lnTo>
                  <a:pt x="4130" y="977"/>
                </a:lnTo>
                <a:lnTo>
                  <a:pt x="4125" y="956"/>
                </a:lnTo>
                <a:lnTo>
                  <a:pt x="4125" y="946"/>
                </a:lnTo>
                <a:lnTo>
                  <a:pt x="4115" y="920"/>
                </a:lnTo>
                <a:lnTo>
                  <a:pt x="4115" y="966"/>
                </a:lnTo>
                <a:lnTo>
                  <a:pt x="4110" y="909"/>
                </a:lnTo>
                <a:lnTo>
                  <a:pt x="4104" y="904"/>
                </a:lnTo>
                <a:lnTo>
                  <a:pt x="4104" y="920"/>
                </a:lnTo>
                <a:lnTo>
                  <a:pt x="4099" y="899"/>
                </a:lnTo>
                <a:lnTo>
                  <a:pt x="4120" y="1242"/>
                </a:lnTo>
                <a:lnTo>
                  <a:pt x="4094" y="863"/>
                </a:lnTo>
                <a:lnTo>
                  <a:pt x="4094" y="847"/>
                </a:lnTo>
                <a:lnTo>
                  <a:pt x="4094" y="774"/>
                </a:lnTo>
                <a:lnTo>
                  <a:pt x="4099" y="821"/>
                </a:lnTo>
                <a:lnTo>
                  <a:pt x="4099" y="707"/>
                </a:lnTo>
                <a:lnTo>
                  <a:pt x="4115" y="920"/>
                </a:lnTo>
                <a:lnTo>
                  <a:pt x="4125" y="946"/>
                </a:lnTo>
                <a:lnTo>
                  <a:pt x="4120" y="883"/>
                </a:lnTo>
                <a:lnTo>
                  <a:pt x="4115" y="837"/>
                </a:lnTo>
                <a:lnTo>
                  <a:pt x="4120" y="868"/>
                </a:lnTo>
                <a:lnTo>
                  <a:pt x="4125" y="946"/>
                </a:lnTo>
                <a:lnTo>
                  <a:pt x="4130" y="951"/>
                </a:lnTo>
                <a:lnTo>
                  <a:pt x="4110" y="774"/>
                </a:lnTo>
                <a:lnTo>
                  <a:pt x="4104" y="686"/>
                </a:lnTo>
                <a:lnTo>
                  <a:pt x="4110" y="759"/>
                </a:lnTo>
                <a:lnTo>
                  <a:pt x="4115" y="769"/>
                </a:lnTo>
                <a:lnTo>
                  <a:pt x="4110" y="738"/>
                </a:lnTo>
                <a:lnTo>
                  <a:pt x="4099" y="603"/>
                </a:lnTo>
                <a:lnTo>
                  <a:pt x="4099" y="598"/>
                </a:lnTo>
                <a:lnTo>
                  <a:pt x="4104" y="608"/>
                </a:lnTo>
                <a:lnTo>
                  <a:pt x="4104" y="634"/>
                </a:lnTo>
                <a:lnTo>
                  <a:pt x="4110" y="650"/>
                </a:lnTo>
                <a:lnTo>
                  <a:pt x="4115" y="722"/>
                </a:lnTo>
                <a:lnTo>
                  <a:pt x="4115" y="743"/>
                </a:lnTo>
                <a:lnTo>
                  <a:pt x="4115" y="738"/>
                </a:lnTo>
                <a:lnTo>
                  <a:pt x="4115" y="712"/>
                </a:lnTo>
                <a:lnTo>
                  <a:pt x="4120" y="774"/>
                </a:lnTo>
                <a:lnTo>
                  <a:pt x="4120" y="816"/>
                </a:lnTo>
                <a:lnTo>
                  <a:pt x="4120" y="831"/>
                </a:lnTo>
                <a:lnTo>
                  <a:pt x="4125" y="826"/>
                </a:lnTo>
                <a:lnTo>
                  <a:pt x="4125" y="821"/>
                </a:lnTo>
                <a:lnTo>
                  <a:pt x="4125" y="826"/>
                </a:lnTo>
                <a:lnTo>
                  <a:pt x="4130" y="873"/>
                </a:lnTo>
                <a:lnTo>
                  <a:pt x="4136" y="935"/>
                </a:lnTo>
                <a:lnTo>
                  <a:pt x="4136" y="946"/>
                </a:lnTo>
                <a:lnTo>
                  <a:pt x="4136" y="935"/>
                </a:lnTo>
                <a:lnTo>
                  <a:pt x="4136" y="909"/>
                </a:lnTo>
                <a:lnTo>
                  <a:pt x="4130" y="831"/>
                </a:lnTo>
                <a:lnTo>
                  <a:pt x="4130" y="816"/>
                </a:lnTo>
                <a:lnTo>
                  <a:pt x="4141" y="883"/>
                </a:lnTo>
                <a:lnTo>
                  <a:pt x="4141" y="889"/>
                </a:lnTo>
                <a:lnTo>
                  <a:pt x="4141" y="883"/>
                </a:lnTo>
                <a:lnTo>
                  <a:pt x="4136" y="878"/>
                </a:lnTo>
                <a:lnTo>
                  <a:pt x="4141" y="925"/>
                </a:lnTo>
                <a:lnTo>
                  <a:pt x="4146" y="920"/>
                </a:lnTo>
                <a:lnTo>
                  <a:pt x="4141" y="878"/>
                </a:lnTo>
                <a:lnTo>
                  <a:pt x="4146" y="842"/>
                </a:lnTo>
                <a:lnTo>
                  <a:pt x="4146" y="837"/>
                </a:lnTo>
                <a:lnTo>
                  <a:pt x="4146" y="847"/>
                </a:lnTo>
                <a:lnTo>
                  <a:pt x="4151" y="863"/>
                </a:lnTo>
                <a:lnTo>
                  <a:pt x="4156" y="920"/>
                </a:lnTo>
                <a:lnTo>
                  <a:pt x="4156" y="935"/>
                </a:lnTo>
                <a:lnTo>
                  <a:pt x="4162" y="920"/>
                </a:lnTo>
                <a:lnTo>
                  <a:pt x="4162" y="873"/>
                </a:lnTo>
                <a:lnTo>
                  <a:pt x="4162" y="785"/>
                </a:lnTo>
                <a:lnTo>
                  <a:pt x="4167" y="722"/>
                </a:lnTo>
                <a:lnTo>
                  <a:pt x="4167" y="712"/>
                </a:lnTo>
                <a:lnTo>
                  <a:pt x="4172" y="722"/>
                </a:lnTo>
                <a:lnTo>
                  <a:pt x="4177" y="774"/>
                </a:lnTo>
                <a:lnTo>
                  <a:pt x="4177" y="779"/>
                </a:lnTo>
                <a:lnTo>
                  <a:pt x="4182" y="769"/>
                </a:lnTo>
                <a:lnTo>
                  <a:pt x="4193" y="696"/>
                </a:lnTo>
                <a:lnTo>
                  <a:pt x="4172" y="655"/>
                </a:lnTo>
                <a:lnTo>
                  <a:pt x="4172" y="644"/>
                </a:lnTo>
                <a:lnTo>
                  <a:pt x="4177" y="634"/>
                </a:lnTo>
                <a:lnTo>
                  <a:pt x="4193" y="634"/>
                </a:lnTo>
                <a:lnTo>
                  <a:pt x="4208" y="639"/>
                </a:lnTo>
                <a:lnTo>
                  <a:pt x="4224" y="639"/>
                </a:lnTo>
                <a:lnTo>
                  <a:pt x="4224" y="644"/>
                </a:lnTo>
                <a:lnTo>
                  <a:pt x="4240" y="655"/>
                </a:lnTo>
                <a:lnTo>
                  <a:pt x="4245" y="660"/>
                </a:lnTo>
                <a:lnTo>
                  <a:pt x="4229" y="686"/>
                </a:lnTo>
                <a:lnTo>
                  <a:pt x="4208" y="707"/>
                </a:lnTo>
                <a:lnTo>
                  <a:pt x="4198" y="696"/>
                </a:lnTo>
                <a:lnTo>
                  <a:pt x="4198" y="743"/>
                </a:lnTo>
                <a:lnTo>
                  <a:pt x="4198" y="764"/>
                </a:lnTo>
                <a:lnTo>
                  <a:pt x="4203" y="753"/>
                </a:lnTo>
                <a:lnTo>
                  <a:pt x="4208" y="733"/>
                </a:lnTo>
                <a:lnTo>
                  <a:pt x="4214" y="753"/>
                </a:lnTo>
                <a:lnTo>
                  <a:pt x="4203" y="779"/>
                </a:lnTo>
                <a:lnTo>
                  <a:pt x="4182" y="816"/>
                </a:lnTo>
                <a:lnTo>
                  <a:pt x="4182" y="831"/>
                </a:lnTo>
                <a:lnTo>
                  <a:pt x="4188" y="826"/>
                </a:lnTo>
                <a:lnTo>
                  <a:pt x="4198" y="821"/>
                </a:lnTo>
                <a:lnTo>
                  <a:pt x="4203" y="821"/>
                </a:lnTo>
                <a:lnTo>
                  <a:pt x="4203" y="826"/>
                </a:lnTo>
                <a:lnTo>
                  <a:pt x="4198" y="842"/>
                </a:lnTo>
                <a:lnTo>
                  <a:pt x="4193" y="863"/>
                </a:lnTo>
                <a:lnTo>
                  <a:pt x="4188" y="878"/>
                </a:lnTo>
                <a:lnTo>
                  <a:pt x="4193" y="904"/>
                </a:lnTo>
                <a:lnTo>
                  <a:pt x="4193" y="915"/>
                </a:lnTo>
                <a:lnTo>
                  <a:pt x="4198" y="904"/>
                </a:lnTo>
                <a:lnTo>
                  <a:pt x="4203" y="889"/>
                </a:lnTo>
                <a:lnTo>
                  <a:pt x="4214" y="826"/>
                </a:lnTo>
                <a:lnTo>
                  <a:pt x="4224" y="816"/>
                </a:lnTo>
                <a:lnTo>
                  <a:pt x="4234" y="863"/>
                </a:lnTo>
                <a:lnTo>
                  <a:pt x="4234" y="868"/>
                </a:lnTo>
                <a:lnTo>
                  <a:pt x="4229" y="868"/>
                </a:lnTo>
                <a:lnTo>
                  <a:pt x="4224" y="863"/>
                </a:lnTo>
                <a:lnTo>
                  <a:pt x="4219" y="863"/>
                </a:lnTo>
                <a:lnTo>
                  <a:pt x="4214" y="920"/>
                </a:lnTo>
                <a:lnTo>
                  <a:pt x="4234" y="909"/>
                </a:lnTo>
                <a:lnTo>
                  <a:pt x="4234" y="904"/>
                </a:lnTo>
                <a:lnTo>
                  <a:pt x="4234" y="909"/>
                </a:lnTo>
                <a:lnTo>
                  <a:pt x="4266" y="894"/>
                </a:lnTo>
                <a:lnTo>
                  <a:pt x="4286" y="883"/>
                </a:lnTo>
                <a:lnTo>
                  <a:pt x="4292" y="868"/>
                </a:lnTo>
                <a:lnTo>
                  <a:pt x="4286" y="847"/>
                </a:lnTo>
                <a:lnTo>
                  <a:pt x="4271" y="821"/>
                </a:lnTo>
                <a:lnTo>
                  <a:pt x="4281" y="800"/>
                </a:lnTo>
                <a:lnTo>
                  <a:pt x="4281" y="779"/>
                </a:lnTo>
                <a:lnTo>
                  <a:pt x="4281" y="774"/>
                </a:lnTo>
                <a:lnTo>
                  <a:pt x="4286" y="774"/>
                </a:lnTo>
                <a:lnTo>
                  <a:pt x="4302" y="769"/>
                </a:lnTo>
                <a:lnTo>
                  <a:pt x="4312" y="769"/>
                </a:lnTo>
                <a:lnTo>
                  <a:pt x="4323" y="764"/>
                </a:lnTo>
                <a:lnTo>
                  <a:pt x="4317" y="764"/>
                </a:lnTo>
                <a:lnTo>
                  <a:pt x="4307" y="764"/>
                </a:lnTo>
                <a:lnTo>
                  <a:pt x="4276" y="769"/>
                </a:lnTo>
                <a:lnTo>
                  <a:pt x="4271" y="759"/>
                </a:lnTo>
                <a:lnTo>
                  <a:pt x="4297" y="753"/>
                </a:lnTo>
                <a:lnTo>
                  <a:pt x="4271" y="753"/>
                </a:lnTo>
                <a:lnTo>
                  <a:pt x="4260" y="738"/>
                </a:lnTo>
                <a:lnTo>
                  <a:pt x="4250" y="727"/>
                </a:lnTo>
                <a:lnTo>
                  <a:pt x="4260" y="717"/>
                </a:lnTo>
                <a:lnTo>
                  <a:pt x="4271" y="707"/>
                </a:lnTo>
                <a:lnTo>
                  <a:pt x="4266" y="712"/>
                </a:lnTo>
                <a:lnTo>
                  <a:pt x="4240" y="722"/>
                </a:lnTo>
                <a:lnTo>
                  <a:pt x="4234" y="717"/>
                </a:lnTo>
                <a:lnTo>
                  <a:pt x="4245" y="712"/>
                </a:lnTo>
                <a:lnTo>
                  <a:pt x="4255" y="707"/>
                </a:lnTo>
                <a:lnTo>
                  <a:pt x="4260" y="696"/>
                </a:lnTo>
                <a:lnTo>
                  <a:pt x="4260" y="691"/>
                </a:lnTo>
                <a:lnTo>
                  <a:pt x="4250" y="696"/>
                </a:lnTo>
                <a:lnTo>
                  <a:pt x="4234" y="707"/>
                </a:lnTo>
                <a:lnTo>
                  <a:pt x="4229" y="707"/>
                </a:lnTo>
                <a:lnTo>
                  <a:pt x="4234" y="691"/>
                </a:lnTo>
                <a:lnTo>
                  <a:pt x="4250" y="660"/>
                </a:lnTo>
                <a:lnTo>
                  <a:pt x="4271" y="670"/>
                </a:lnTo>
                <a:lnTo>
                  <a:pt x="4276" y="670"/>
                </a:lnTo>
                <a:lnTo>
                  <a:pt x="4276" y="681"/>
                </a:lnTo>
                <a:lnTo>
                  <a:pt x="4276" y="696"/>
                </a:lnTo>
                <a:lnTo>
                  <a:pt x="4281" y="707"/>
                </a:lnTo>
                <a:lnTo>
                  <a:pt x="4286" y="717"/>
                </a:lnTo>
                <a:lnTo>
                  <a:pt x="4307" y="722"/>
                </a:lnTo>
                <a:lnTo>
                  <a:pt x="4317" y="733"/>
                </a:lnTo>
                <a:lnTo>
                  <a:pt x="4323" y="733"/>
                </a:lnTo>
                <a:lnTo>
                  <a:pt x="4312" y="722"/>
                </a:lnTo>
                <a:lnTo>
                  <a:pt x="4354" y="722"/>
                </a:lnTo>
                <a:lnTo>
                  <a:pt x="4333" y="733"/>
                </a:lnTo>
                <a:lnTo>
                  <a:pt x="4323" y="733"/>
                </a:lnTo>
                <a:lnTo>
                  <a:pt x="4338" y="774"/>
                </a:lnTo>
                <a:lnTo>
                  <a:pt x="4343" y="800"/>
                </a:lnTo>
                <a:lnTo>
                  <a:pt x="4343" y="842"/>
                </a:lnTo>
                <a:lnTo>
                  <a:pt x="4343" y="909"/>
                </a:lnTo>
                <a:lnTo>
                  <a:pt x="4343" y="966"/>
                </a:lnTo>
                <a:lnTo>
                  <a:pt x="4343" y="982"/>
                </a:lnTo>
                <a:lnTo>
                  <a:pt x="4349" y="992"/>
                </a:lnTo>
                <a:lnTo>
                  <a:pt x="4359" y="1003"/>
                </a:lnTo>
                <a:lnTo>
                  <a:pt x="4375" y="1008"/>
                </a:lnTo>
                <a:lnTo>
                  <a:pt x="4395" y="1018"/>
                </a:lnTo>
                <a:lnTo>
                  <a:pt x="4395" y="587"/>
                </a:lnTo>
                <a:lnTo>
                  <a:pt x="4380" y="577"/>
                </a:lnTo>
                <a:lnTo>
                  <a:pt x="4364" y="556"/>
                </a:lnTo>
                <a:lnTo>
                  <a:pt x="4364" y="535"/>
                </a:lnTo>
                <a:lnTo>
                  <a:pt x="4369" y="515"/>
                </a:lnTo>
                <a:lnTo>
                  <a:pt x="2276" y="2364"/>
                </a:lnTo>
                <a:lnTo>
                  <a:pt x="3964" y="151"/>
                </a:lnTo>
                <a:lnTo>
                  <a:pt x="3964" y="146"/>
                </a:lnTo>
                <a:lnTo>
                  <a:pt x="3969" y="146"/>
                </a:lnTo>
                <a:lnTo>
                  <a:pt x="3964" y="151"/>
                </a:lnTo>
                <a:lnTo>
                  <a:pt x="2276" y="2364"/>
                </a:lnTo>
                <a:lnTo>
                  <a:pt x="3164" y="733"/>
                </a:lnTo>
                <a:lnTo>
                  <a:pt x="3133" y="743"/>
                </a:lnTo>
                <a:lnTo>
                  <a:pt x="3112" y="748"/>
                </a:lnTo>
                <a:lnTo>
                  <a:pt x="3091" y="753"/>
                </a:lnTo>
                <a:lnTo>
                  <a:pt x="3065" y="759"/>
                </a:lnTo>
                <a:lnTo>
                  <a:pt x="3055" y="722"/>
                </a:lnTo>
                <a:lnTo>
                  <a:pt x="3081" y="707"/>
                </a:lnTo>
                <a:lnTo>
                  <a:pt x="3097" y="702"/>
                </a:lnTo>
                <a:lnTo>
                  <a:pt x="3117" y="702"/>
                </a:lnTo>
                <a:lnTo>
                  <a:pt x="3133" y="702"/>
                </a:lnTo>
                <a:lnTo>
                  <a:pt x="3149" y="702"/>
                </a:lnTo>
                <a:lnTo>
                  <a:pt x="3175" y="686"/>
                </a:lnTo>
                <a:lnTo>
                  <a:pt x="3195" y="686"/>
                </a:lnTo>
                <a:lnTo>
                  <a:pt x="3211" y="691"/>
                </a:lnTo>
                <a:lnTo>
                  <a:pt x="3226" y="702"/>
                </a:lnTo>
                <a:lnTo>
                  <a:pt x="3232" y="717"/>
                </a:lnTo>
                <a:lnTo>
                  <a:pt x="3211" y="722"/>
                </a:lnTo>
                <a:lnTo>
                  <a:pt x="3200" y="722"/>
                </a:lnTo>
                <a:lnTo>
                  <a:pt x="3195" y="727"/>
                </a:lnTo>
                <a:lnTo>
                  <a:pt x="3159" y="738"/>
                </a:lnTo>
                <a:lnTo>
                  <a:pt x="3143" y="743"/>
                </a:lnTo>
                <a:lnTo>
                  <a:pt x="3149" y="738"/>
                </a:lnTo>
                <a:lnTo>
                  <a:pt x="3164" y="733"/>
                </a:lnTo>
                <a:lnTo>
                  <a:pt x="2276" y="2364"/>
                </a:lnTo>
                <a:lnTo>
                  <a:pt x="3226" y="733"/>
                </a:lnTo>
                <a:lnTo>
                  <a:pt x="3216" y="738"/>
                </a:lnTo>
                <a:lnTo>
                  <a:pt x="3200" y="738"/>
                </a:lnTo>
                <a:lnTo>
                  <a:pt x="3185" y="738"/>
                </a:lnTo>
                <a:lnTo>
                  <a:pt x="3175" y="743"/>
                </a:lnTo>
                <a:lnTo>
                  <a:pt x="3159" y="748"/>
                </a:lnTo>
                <a:lnTo>
                  <a:pt x="3159" y="743"/>
                </a:lnTo>
                <a:lnTo>
                  <a:pt x="3169" y="738"/>
                </a:lnTo>
                <a:lnTo>
                  <a:pt x="3237" y="722"/>
                </a:lnTo>
                <a:lnTo>
                  <a:pt x="3237" y="727"/>
                </a:lnTo>
                <a:lnTo>
                  <a:pt x="3237" y="733"/>
                </a:lnTo>
                <a:lnTo>
                  <a:pt x="3226" y="733"/>
                </a:lnTo>
                <a:lnTo>
                  <a:pt x="2276" y="2364"/>
                </a:lnTo>
                <a:lnTo>
                  <a:pt x="3330" y="779"/>
                </a:lnTo>
                <a:lnTo>
                  <a:pt x="3315" y="769"/>
                </a:lnTo>
                <a:lnTo>
                  <a:pt x="3330" y="774"/>
                </a:lnTo>
                <a:lnTo>
                  <a:pt x="3330" y="779"/>
                </a:lnTo>
                <a:lnTo>
                  <a:pt x="2276" y="2364"/>
                </a:lnTo>
                <a:lnTo>
                  <a:pt x="3258" y="1086"/>
                </a:lnTo>
                <a:lnTo>
                  <a:pt x="3325" y="1065"/>
                </a:lnTo>
                <a:lnTo>
                  <a:pt x="3330" y="1070"/>
                </a:lnTo>
                <a:lnTo>
                  <a:pt x="3258" y="1086"/>
                </a:lnTo>
                <a:lnTo>
                  <a:pt x="2276" y="2364"/>
                </a:lnTo>
                <a:lnTo>
                  <a:pt x="3330" y="1044"/>
                </a:lnTo>
                <a:lnTo>
                  <a:pt x="3299" y="1050"/>
                </a:lnTo>
                <a:lnTo>
                  <a:pt x="3232" y="1065"/>
                </a:lnTo>
                <a:lnTo>
                  <a:pt x="3175" y="1070"/>
                </a:lnTo>
                <a:lnTo>
                  <a:pt x="3154" y="1070"/>
                </a:lnTo>
                <a:lnTo>
                  <a:pt x="3143" y="1065"/>
                </a:lnTo>
                <a:lnTo>
                  <a:pt x="3138" y="1060"/>
                </a:lnTo>
                <a:lnTo>
                  <a:pt x="3138" y="1050"/>
                </a:lnTo>
                <a:lnTo>
                  <a:pt x="3154" y="1055"/>
                </a:lnTo>
                <a:lnTo>
                  <a:pt x="3185" y="1055"/>
                </a:lnTo>
                <a:lnTo>
                  <a:pt x="3247" y="1044"/>
                </a:lnTo>
                <a:lnTo>
                  <a:pt x="3346" y="1018"/>
                </a:lnTo>
                <a:lnTo>
                  <a:pt x="3330" y="1044"/>
                </a:lnTo>
                <a:lnTo>
                  <a:pt x="2276" y="2364"/>
                </a:lnTo>
                <a:lnTo>
                  <a:pt x="3367" y="1055"/>
                </a:lnTo>
                <a:lnTo>
                  <a:pt x="3367" y="1044"/>
                </a:lnTo>
                <a:lnTo>
                  <a:pt x="3377" y="1039"/>
                </a:lnTo>
                <a:lnTo>
                  <a:pt x="3382" y="1055"/>
                </a:lnTo>
                <a:lnTo>
                  <a:pt x="3367" y="1055"/>
                </a:lnTo>
                <a:lnTo>
                  <a:pt x="2276" y="2364"/>
                </a:lnTo>
                <a:lnTo>
                  <a:pt x="286" y="2941"/>
                </a:lnTo>
                <a:lnTo>
                  <a:pt x="286" y="2956"/>
                </a:lnTo>
                <a:lnTo>
                  <a:pt x="281" y="2967"/>
                </a:lnTo>
                <a:lnTo>
                  <a:pt x="286" y="2941"/>
                </a:lnTo>
                <a:lnTo>
                  <a:pt x="2276" y="2364"/>
                </a:lnTo>
                <a:lnTo>
                  <a:pt x="286" y="3018"/>
                </a:lnTo>
                <a:lnTo>
                  <a:pt x="281" y="2987"/>
                </a:lnTo>
                <a:lnTo>
                  <a:pt x="281" y="2982"/>
                </a:lnTo>
                <a:lnTo>
                  <a:pt x="281" y="2987"/>
                </a:lnTo>
                <a:lnTo>
                  <a:pt x="286" y="3003"/>
                </a:lnTo>
                <a:lnTo>
                  <a:pt x="286" y="3008"/>
                </a:lnTo>
                <a:lnTo>
                  <a:pt x="286" y="3018"/>
                </a:lnTo>
                <a:lnTo>
                  <a:pt x="2276" y="2364"/>
                </a:lnTo>
                <a:lnTo>
                  <a:pt x="286" y="2805"/>
                </a:lnTo>
                <a:lnTo>
                  <a:pt x="286" y="2795"/>
                </a:lnTo>
                <a:lnTo>
                  <a:pt x="291" y="2811"/>
                </a:lnTo>
                <a:lnTo>
                  <a:pt x="286" y="2805"/>
                </a:lnTo>
                <a:lnTo>
                  <a:pt x="2276" y="2364"/>
                </a:lnTo>
                <a:lnTo>
                  <a:pt x="291" y="2842"/>
                </a:lnTo>
                <a:lnTo>
                  <a:pt x="291" y="2831"/>
                </a:lnTo>
                <a:lnTo>
                  <a:pt x="291" y="2811"/>
                </a:lnTo>
                <a:lnTo>
                  <a:pt x="291" y="2842"/>
                </a:lnTo>
                <a:lnTo>
                  <a:pt x="2276" y="2364"/>
                </a:lnTo>
                <a:lnTo>
                  <a:pt x="302" y="2863"/>
                </a:lnTo>
                <a:lnTo>
                  <a:pt x="302" y="2852"/>
                </a:lnTo>
                <a:lnTo>
                  <a:pt x="307" y="2852"/>
                </a:lnTo>
                <a:lnTo>
                  <a:pt x="307" y="2842"/>
                </a:lnTo>
                <a:lnTo>
                  <a:pt x="307" y="2852"/>
                </a:lnTo>
                <a:lnTo>
                  <a:pt x="302" y="2863"/>
                </a:lnTo>
                <a:lnTo>
                  <a:pt x="2276" y="2364"/>
                </a:lnTo>
                <a:lnTo>
                  <a:pt x="317" y="2889"/>
                </a:lnTo>
                <a:lnTo>
                  <a:pt x="307" y="2925"/>
                </a:lnTo>
                <a:lnTo>
                  <a:pt x="317" y="2894"/>
                </a:lnTo>
                <a:lnTo>
                  <a:pt x="307" y="2894"/>
                </a:lnTo>
                <a:lnTo>
                  <a:pt x="317" y="2889"/>
                </a:lnTo>
                <a:lnTo>
                  <a:pt x="2276" y="2364"/>
                </a:lnTo>
                <a:lnTo>
                  <a:pt x="317" y="2613"/>
                </a:lnTo>
                <a:lnTo>
                  <a:pt x="307" y="2613"/>
                </a:lnTo>
                <a:lnTo>
                  <a:pt x="307" y="2618"/>
                </a:lnTo>
                <a:lnTo>
                  <a:pt x="307" y="2613"/>
                </a:lnTo>
                <a:lnTo>
                  <a:pt x="307" y="2593"/>
                </a:lnTo>
                <a:lnTo>
                  <a:pt x="302" y="2608"/>
                </a:lnTo>
                <a:lnTo>
                  <a:pt x="302" y="2593"/>
                </a:lnTo>
                <a:lnTo>
                  <a:pt x="307" y="2577"/>
                </a:lnTo>
                <a:lnTo>
                  <a:pt x="307" y="2567"/>
                </a:lnTo>
                <a:lnTo>
                  <a:pt x="296" y="2567"/>
                </a:lnTo>
                <a:lnTo>
                  <a:pt x="302" y="2551"/>
                </a:lnTo>
                <a:lnTo>
                  <a:pt x="307" y="2546"/>
                </a:lnTo>
                <a:lnTo>
                  <a:pt x="317" y="2613"/>
                </a:lnTo>
                <a:lnTo>
                  <a:pt x="317" y="2618"/>
                </a:lnTo>
                <a:lnTo>
                  <a:pt x="317" y="2613"/>
                </a:lnTo>
                <a:lnTo>
                  <a:pt x="2276" y="2364"/>
                </a:lnTo>
                <a:lnTo>
                  <a:pt x="2884" y="2655"/>
                </a:lnTo>
                <a:lnTo>
                  <a:pt x="2868" y="2660"/>
                </a:lnTo>
                <a:lnTo>
                  <a:pt x="2868" y="2650"/>
                </a:lnTo>
                <a:lnTo>
                  <a:pt x="2873" y="2644"/>
                </a:lnTo>
                <a:lnTo>
                  <a:pt x="2878" y="2639"/>
                </a:lnTo>
                <a:lnTo>
                  <a:pt x="2884" y="2655"/>
                </a:lnTo>
                <a:lnTo>
                  <a:pt x="2276" y="2364"/>
                </a:lnTo>
                <a:lnTo>
                  <a:pt x="3372" y="1657"/>
                </a:lnTo>
                <a:lnTo>
                  <a:pt x="3377" y="1652"/>
                </a:lnTo>
                <a:lnTo>
                  <a:pt x="3388" y="1694"/>
                </a:lnTo>
                <a:lnTo>
                  <a:pt x="3372" y="1657"/>
                </a:lnTo>
                <a:lnTo>
                  <a:pt x="2276" y="2364"/>
                </a:lnTo>
                <a:lnTo>
                  <a:pt x="3476" y="1657"/>
                </a:lnTo>
                <a:lnTo>
                  <a:pt x="3476" y="1642"/>
                </a:lnTo>
                <a:lnTo>
                  <a:pt x="3486" y="1657"/>
                </a:lnTo>
                <a:lnTo>
                  <a:pt x="3476" y="1657"/>
                </a:lnTo>
                <a:lnTo>
                  <a:pt x="2276" y="2364"/>
                </a:lnTo>
                <a:lnTo>
                  <a:pt x="3486" y="1704"/>
                </a:lnTo>
                <a:lnTo>
                  <a:pt x="3481" y="1683"/>
                </a:lnTo>
                <a:lnTo>
                  <a:pt x="3486" y="1694"/>
                </a:lnTo>
                <a:lnTo>
                  <a:pt x="3486" y="1704"/>
                </a:lnTo>
                <a:lnTo>
                  <a:pt x="2276" y="2364"/>
                </a:lnTo>
                <a:lnTo>
                  <a:pt x="3517" y="1112"/>
                </a:lnTo>
                <a:lnTo>
                  <a:pt x="3523" y="1102"/>
                </a:lnTo>
                <a:lnTo>
                  <a:pt x="3528" y="1117"/>
                </a:lnTo>
                <a:lnTo>
                  <a:pt x="3528" y="1122"/>
                </a:lnTo>
                <a:lnTo>
                  <a:pt x="3533" y="1148"/>
                </a:lnTo>
                <a:lnTo>
                  <a:pt x="3517" y="1128"/>
                </a:lnTo>
                <a:lnTo>
                  <a:pt x="3517" y="1122"/>
                </a:lnTo>
                <a:lnTo>
                  <a:pt x="3517" y="1112"/>
                </a:lnTo>
                <a:lnTo>
                  <a:pt x="2276" y="2364"/>
                </a:lnTo>
                <a:lnTo>
                  <a:pt x="3533" y="1491"/>
                </a:lnTo>
                <a:lnTo>
                  <a:pt x="3528" y="1502"/>
                </a:lnTo>
                <a:lnTo>
                  <a:pt x="3523" y="1470"/>
                </a:lnTo>
                <a:lnTo>
                  <a:pt x="3533" y="1486"/>
                </a:lnTo>
                <a:lnTo>
                  <a:pt x="3533" y="1491"/>
                </a:lnTo>
                <a:lnTo>
                  <a:pt x="3533" y="1486"/>
                </a:lnTo>
                <a:lnTo>
                  <a:pt x="3533" y="1491"/>
                </a:lnTo>
                <a:lnTo>
                  <a:pt x="2276" y="2364"/>
                </a:lnTo>
                <a:lnTo>
                  <a:pt x="3533" y="1678"/>
                </a:lnTo>
                <a:lnTo>
                  <a:pt x="3528" y="1678"/>
                </a:lnTo>
                <a:lnTo>
                  <a:pt x="3538" y="1626"/>
                </a:lnTo>
                <a:lnTo>
                  <a:pt x="3538" y="1652"/>
                </a:lnTo>
                <a:lnTo>
                  <a:pt x="3538" y="1663"/>
                </a:lnTo>
                <a:lnTo>
                  <a:pt x="3538" y="1673"/>
                </a:lnTo>
                <a:lnTo>
                  <a:pt x="3533" y="1678"/>
                </a:lnTo>
                <a:lnTo>
                  <a:pt x="2276" y="2364"/>
                </a:lnTo>
                <a:lnTo>
                  <a:pt x="3543" y="1470"/>
                </a:lnTo>
                <a:lnTo>
                  <a:pt x="3538" y="1465"/>
                </a:lnTo>
                <a:lnTo>
                  <a:pt x="3538" y="1470"/>
                </a:lnTo>
                <a:lnTo>
                  <a:pt x="3533" y="1444"/>
                </a:lnTo>
                <a:lnTo>
                  <a:pt x="3538" y="1341"/>
                </a:lnTo>
                <a:lnTo>
                  <a:pt x="3543" y="1470"/>
                </a:lnTo>
                <a:lnTo>
                  <a:pt x="2276" y="2364"/>
                </a:lnTo>
                <a:lnTo>
                  <a:pt x="3559" y="1522"/>
                </a:lnTo>
                <a:lnTo>
                  <a:pt x="3549" y="1486"/>
                </a:lnTo>
                <a:lnTo>
                  <a:pt x="3543" y="1335"/>
                </a:lnTo>
                <a:lnTo>
                  <a:pt x="3538" y="1263"/>
                </a:lnTo>
                <a:lnTo>
                  <a:pt x="3528" y="1185"/>
                </a:lnTo>
                <a:lnTo>
                  <a:pt x="3533" y="1179"/>
                </a:lnTo>
                <a:lnTo>
                  <a:pt x="3538" y="1169"/>
                </a:lnTo>
                <a:lnTo>
                  <a:pt x="3549" y="1247"/>
                </a:lnTo>
                <a:lnTo>
                  <a:pt x="3559" y="1330"/>
                </a:lnTo>
                <a:lnTo>
                  <a:pt x="3564" y="1424"/>
                </a:lnTo>
                <a:lnTo>
                  <a:pt x="3559" y="1522"/>
                </a:lnTo>
                <a:lnTo>
                  <a:pt x="2276" y="2364"/>
                </a:lnTo>
                <a:lnTo>
                  <a:pt x="4328" y="2920"/>
                </a:lnTo>
                <a:lnTo>
                  <a:pt x="4338" y="2920"/>
                </a:lnTo>
                <a:lnTo>
                  <a:pt x="4333" y="2925"/>
                </a:lnTo>
                <a:lnTo>
                  <a:pt x="4328" y="2935"/>
                </a:lnTo>
                <a:lnTo>
                  <a:pt x="4317" y="2925"/>
                </a:lnTo>
                <a:lnTo>
                  <a:pt x="4323" y="2920"/>
                </a:lnTo>
                <a:lnTo>
                  <a:pt x="4328" y="2920"/>
                </a:lnTo>
                <a:lnTo>
                  <a:pt x="2276" y="2364"/>
                </a:lnTo>
                <a:lnTo>
                  <a:pt x="4317" y="2915"/>
                </a:lnTo>
                <a:lnTo>
                  <a:pt x="4323" y="2915"/>
                </a:lnTo>
                <a:lnTo>
                  <a:pt x="4323" y="2920"/>
                </a:lnTo>
                <a:lnTo>
                  <a:pt x="4317" y="2925"/>
                </a:lnTo>
                <a:lnTo>
                  <a:pt x="4312" y="2925"/>
                </a:lnTo>
                <a:lnTo>
                  <a:pt x="4317" y="2915"/>
                </a:lnTo>
                <a:lnTo>
                  <a:pt x="2276" y="2364"/>
                </a:lnTo>
                <a:lnTo>
                  <a:pt x="4323" y="2811"/>
                </a:lnTo>
                <a:lnTo>
                  <a:pt x="4317" y="2816"/>
                </a:lnTo>
                <a:lnTo>
                  <a:pt x="4317" y="2805"/>
                </a:lnTo>
                <a:lnTo>
                  <a:pt x="4317" y="2811"/>
                </a:lnTo>
                <a:lnTo>
                  <a:pt x="4323" y="2811"/>
                </a:lnTo>
                <a:lnTo>
                  <a:pt x="2276" y="2364"/>
                </a:lnTo>
                <a:lnTo>
                  <a:pt x="4338" y="1751"/>
                </a:lnTo>
                <a:lnTo>
                  <a:pt x="4338" y="1756"/>
                </a:lnTo>
                <a:lnTo>
                  <a:pt x="4343" y="1772"/>
                </a:lnTo>
                <a:lnTo>
                  <a:pt x="4338" y="1787"/>
                </a:lnTo>
                <a:lnTo>
                  <a:pt x="4349" y="1777"/>
                </a:lnTo>
                <a:lnTo>
                  <a:pt x="4349" y="1782"/>
                </a:lnTo>
                <a:lnTo>
                  <a:pt x="4333" y="1808"/>
                </a:lnTo>
                <a:lnTo>
                  <a:pt x="4328" y="1834"/>
                </a:lnTo>
                <a:lnTo>
                  <a:pt x="4328" y="1839"/>
                </a:lnTo>
                <a:lnTo>
                  <a:pt x="4323" y="1834"/>
                </a:lnTo>
                <a:lnTo>
                  <a:pt x="4328" y="1808"/>
                </a:lnTo>
                <a:lnTo>
                  <a:pt x="4338" y="1787"/>
                </a:lnTo>
                <a:lnTo>
                  <a:pt x="4317" y="1813"/>
                </a:lnTo>
                <a:lnTo>
                  <a:pt x="4307" y="1834"/>
                </a:lnTo>
                <a:lnTo>
                  <a:pt x="4302" y="1829"/>
                </a:lnTo>
                <a:lnTo>
                  <a:pt x="4297" y="1824"/>
                </a:lnTo>
                <a:lnTo>
                  <a:pt x="4302" y="1813"/>
                </a:lnTo>
                <a:lnTo>
                  <a:pt x="4312" y="1787"/>
                </a:lnTo>
                <a:lnTo>
                  <a:pt x="4338" y="1751"/>
                </a:lnTo>
                <a:lnTo>
                  <a:pt x="2276" y="2364"/>
                </a:lnTo>
                <a:lnTo>
                  <a:pt x="4292" y="1948"/>
                </a:lnTo>
                <a:lnTo>
                  <a:pt x="4286" y="1974"/>
                </a:lnTo>
                <a:lnTo>
                  <a:pt x="4281" y="1969"/>
                </a:lnTo>
                <a:lnTo>
                  <a:pt x="4276" y="1969"/>
                </a:lnTo>
                <a:lnTo>
                  <a:pt x="4281" y="1964"/>
                </a:lnTo>
                <a:lnTo>
                  <a:pt x="4292" y="1948"/>
                </a:lnTo>
                <a:lnTo>
                  <a:pt x="2276" y="2364"/>
                </a:lnTo>
                <a:lnTo>
                  <a:pt x="4037" y="2411"/>
                </a:lnTo>
                <a:lnTo>
                  <a:pt x="4047" y="2405"/>
                </a:lnTo>
                <a:lnTo>
                  <a:pt x="4063" y="2395"/>
                </a:lnTo>
                <a:lnTo>
                  <a:pt x="4073" y="2390"/>
                </a:lnTo>
                <a:lnTo>
                  <a:pt x="4079" y="2400"/>
                </a:lnTo>
                <a:lnTo>
                  <a:pt x="4058" y="2411"/>
                </a:lnTo>
                <a:lnTo>
                  <a:pt x="4047" y="2411"/>
                </a:lnTo>
                <a:lnTo>
                  <a:pt x="4037" y="2411"/>
                </a:lnTo>
                <a:lnTo>
                  <a:pt x="2276" y="2364"/>
                </a:lnTo>
                <a:lnTo>
                  <a:pt x="4032" y="2416"/>
                </a:lnTo>
                <a:lnTo>
                  <a:pt x="4047" y="2426"/>
                </a:lnTo>
                <a:lnTo>
                  <a:pt x="4047" y="2431"/>
                </a:lnTo>
                <a:lnTo>
                  <a:pt x="4037" y="2437"/>
                </a:lnTo>
                <a:lnTo>
                  <a:pt x="4053" y="2437"/>
                </a:lnTo>
                <a:lnTo>
                  <a:pt x="4047" y="2442"/>
                </a:lnTo>
                <a:lnTo>
                  <a:pt x="4037" y="2447"/>
                </a:lnTo>
                <a:lnTo>
                  <a:pt x="4053" y="2457"/>
                </a:lnTo>
                <a:lnTo>
                  <a:pt x="4068" y="2437"/>
                </a:lnTo>
                <a:lnTo>
                  <a:pt x="4073" y="2431"/>
                </a:lnTo>
                <a:lnTo>
                  <a:pt x="4068" y="2426"/>
                </a:lnTo>
                <a:lnTo>
                  <a:pt x="4079" y="2426"/>
                </a:lnTo>
                <a:lnTo>
                  <a:pt x="4079" y="2442"/>
                </a:lnTo>
                <a:lnTo>
                  <a:pt x="4073" y="2457"/>
                </a:lnTo>
                <a:lnTo>
                  <a:pt x="4068" y="2463"/>
                </a:lnTo>
                <a:lnTo>
                  <a:pt x="4073" y="2463"/>
                </a:lnTo>
                <a:lnTo>
                  <a:pt x="4068" y="2468"/>
                </a:lnTo>
                <a:lnTo>
                  <a:pt x="4063" y="2478"/>
                </a:lnTo>
                <a:lnTo>
                  <a:pt x="4063" y="2483"/>
                </a:lnTo>
                <a:lnTo>
                  <a:pt x="4053" y="2504"/>
                </a:lnTo>
                <a:lnTo>
                  <a:pt x="4042" y="2504"/>
                </a:lnTo>
                <a:lnTo>
                  <a:pt x="4032" y="2452"/>
                </a:lnTo>
                <a:lnTo>
                  <a:pt x="4032" y="2431"/>
                </a:lnTo>
                <a:lnTo>
                  <a:pt x="4032" y="2416"/>
                </a:lnTo>
                <a:lnTo>
                  <a:pt x="2276" y="2364"/>
                </a:lnTo>
                <a:lnTo>
                  <a:pt x="3891" y="317"/>
                </a:lnTo>
                <a:lnTo>
                  <a:pt x="3860" y="302"/>
                </a:lnTo>
                <a:lnTo>
                  <a:pt x="3886" y="317"/>
                </a:lnTo>
                <a:lnTo>
                  <a:pt x="3876" y="322"/>
                </a:lnTo>
                <a:lnTo>
                  <a:pt x="3845" y="286"/>
                </a:lnTo>
                <a:lnTo>
                  <a:pt x="3803" y="260"/>
                </a:lnTo>
                <a:lnTo>
                  <a:pt x="3741" y="218"/>
                </a:lnTo>
                <a:lnTo>
                  <a:pt x="3746" y="218"/>
                </a:lnTo>
                <a:lnTo>
                  <a:pt x="3746" y="213"/>
                </a:lnTo>
                <a:lnTo>
                  <a:pt x="3762" y="218"/>
                </a:lnTo>
                <a:lnTo>
                  <a:pt x="3772" y="218"/>
                </a:lnTo>
                <a:lnTo>
                  <a:pt x="3824" y="265"/>
                </a:lnTo>
                <a:lnTo>
                  <a:pt x="3829" y="270"/>
                </a:lnTo>
                <a:lnTo>
                  <a:pt x="3871" y="291"/>
                </a:lnTo>
                <a:lnTo>
                  <a:pt x="3902" y="312"/>
                </a:lnTo>
                <a:lnTo>
                  <a:pt x="3891" y="317"/>
                </a:lnTo>
                <a:lnTo>
                  <a:pt x="2276" y="2364"/>
                </a:lnTo>
                <a:lnTo>
                  <a:pt x="3964" y="353"/>
                </a:lnTo>
                <a:lnTo>
                  <a:pt x="3959" y="353"/>
                </a:lnTo>
                <a:lnTo>
                  <a:pt x="3949" y="359"/>
                </a:lnTo>
                <a:lnTo>
                  <a:pt x="3923" y="353"/>
                </a:lnTo>
                <a:lnTo>
                  <a:pt x="3917" y="348"/>
                </a:lnTo>
                <a:lnTo>
                  <a:pt x="3912" y="343"/>
                </a:lnTo>
                <a:lnTo>
                  <a:pt x="3923" y="338"/>
                </a:lnTo>
                <a:lnTo>
                  <a:pt x="3928" y="338"/>
                </a:lnTo>
                <a:lnTo>
                  <a:pt x="3923" y="333"/>
                </a:lnTo>
                <a:lnTo>
                  <a:pt x="3912" y="333"/>
                </a:lnTo>
                <a:lnTo>
                  <a:pt x="3912" y="327"/>
                </a:lnTo>
                <a:lnTo>
                  <a:pt x="3917" y="322"/>
                </a:lnTo>
                <a:lnTo>
                  <a:pt x="3954" y="343"/>
                </a:lnTo>
                <a:lnTo>
                  <a:pt x="3964" y="353"/>
                </a:lnTo>
                <a:lnTo>
                  <a:pt x="2276" y="2364"/>
                </a:lnTo>
                <a:lnTo>
                  <a:pt x="3990" y="327"/>
                </a:lnTo>
                <a:lnTo>
                  <a:pt x="3964" y="322"/>
                </a:lnTo>
                <a:lnTo>
                  <a:pt x="3959" y="322"/>
                </a:lnTo>
                <a:lnTo>
                  <a:pt x="3964" y="327"/>
                </a:lnTo>
                <a:lnTo>
                  <a:pt x="3980" y="338"/>
                </a:lnTo>
                <a:lnTo>
                  <a:pt x="3980" y="343"/>
                </a:lnTo>
                <a:lnTo>
                  <a:pt x="3907" y="312"/>
                </a:lnTo>
                <a:lnTo>
                  <a:pt x="3845" y="270"/>
                </a:lnTo>
                <a:lnTo>
                  <a:pt x="3850" y="270"/>
                </a:lnTo>
                <a:lnTo>
                  <a:pt x="3855" y="270"/>
                </a:lnTo>
                <a:lnTo>
                  <a:pt x="3855" y="265"/>
                </a:lnTo>
                <a:lnTo>
                  <a:pt x="3850" y="265"/>
                </a:lnTo>
                <a:lnTo>
                  <a:pt x="3845" y="265"/>
                </a:lnTo>
                <a:lnTo>
                  <a:pt x="3840" y="260"/>
                </a:lnTo>
                <a:lnTo>
                  <a:pt x="3840" y="265"/>
                </a:lnTo>
                <a:lnTo>
                  <a:pt x="3829" y="260"/>
                </a:lnTo>
                <a:lnTo>
                  <a:pt x="3808" y="244"/>
                </a:lnTo>
                <a:lnTo>
                  <a:pt x="3788" y="234"/>
                </a:lnTo>
                <a:lnTo>
                  <a:pt x="3772" y="224"/>
                </a:lnTo>
                <a:lnTo>
                  <a:pt x="3788" y="229"/>
                </a:lnTo>
                <a:lnTo>
                  <a:pt x="3798" y="229"/>
                </a:lnTo>
                <a:lnTo>
                  <a:pt x="3798" y="224"/>
                </a:lnTo>
                <a:lnTo>
                  <a:pt x="3819" y="234"/>
                </a:lnTo>
                <a:lnTo>
                  <a:pt x="3798" y="224"/>
                </a:lnTo>
                <a:lnTo>
                  <a:pt x="3803" y="218"/>
                </a:lnTo>
                <a:lnTo>
                  <a:pt x="3803" y="213"/>
                </a:lnTo>
                <a:lnTo>
                  <a:pt x="3798" y="213"/>
                </a:lnTo>
                <a:lnTo>
                  <a:pt x="3788" y="218"/>
                </a:lnTo>
                <a:lnTo>
                  <a:pt x="3782" y="218"/>
                </a:lnTo>
                <a:lnTo>
                  <a:pt x="3793" y="218"/>
                </a:lnTo>
                <a:lnTo>
                  <a:pt x="3782" y="213"/>
                </a:lnTo>
                <a:lnTo>
                  <a:pt x="3772" y="213"/>
                </a:lnTo>
                <a:lnTo>
                  <a:pt x="3767" y="213"/>
                </a:lnTo>
                <a:lnTo>
                  <a:pt x="3762" y="213"/>
                </a:lnTo>
                <a:lnTo>
                  <a:pt x="3767" y="213"/>
                </a:lnTo>
                <a:lnTo>
                  <a:pt x="3756" y="208"/>
                </a:lnTo>
                <a:lnTo>
                  <a:pt x="3751" y="208"/>
                </a:lnTo>
                <a:lnTo>
                  <a:pt x="3741" y="203"/>
                </a:lnTo>
                <a:lnTo>
                  <a:pt x="3720" y="198"/>
                </a:lnTo>
                <a:lnTo>
                  <a:pt x="3730" y="177"/>
                </a:lnTo>
                <a:lnTo>
                  <a:pt x="3725" y="172"/>
                </a:lnTo>
                <a:lnTo>
                  <a:pt x="3720" y="172"/>
                </a:lnTo>
                <a:lnTo>
                  <a:pt x="3720" y="177"/>
                </a:lnTo>
                <a:lnTo>
                  <a:pt x="3715" y="182"/>
                </a:lnTo>
                <a:lnTo>
                  <a:pt x="3699" y="177"/>
                </a:lnTo>
                <a:lnTo>
                  <a:pt x="3689" y="172"/>
                </a:lnTo>
                <a:lnTo>
                  <a:pt x="3704" y="161"/>
                </a:lnTo>
                <a:lnTo>
                  <a:pt x="3730" y="172"/>
                </a:lnTo>
                <a:lnTo>
                  <a:pt x="3710" y="156"/>
                </a:lnTo>
                <a:lnTo>
                  <a:pt x="3725" y="146"/>
                </a:lnTo>
                <a:lnTo>
                  <a:pt x="3814" y="208"/>
                </a:lnTo>
                <a:lnTo>
                  <a:pt x="3814" y="203"/>
                </a:lnTo>
                <a:lnTo>
                  <a:pt x="3793" y="187"/>
                </a:lnTo>
                <a:lnTo>
                  <a:pt x="3767" y="166"/>
                </a:lnTo>
                <a:lnTo>
                  <a:pt x="3741" y="135"/>
                </a:lnTo>
                <a:lnTo>
                  <a:pt x="3741" y="130"/>
                </a:lnTo>
                <a:lnTo>
                  <a:pt x="3741" y="125"/>
                </a:lnTo>
                <a:lnTo>
                  <a:pt x="3741" y="130"/>
                </a:lnTo>
                <a:lnTo>
                  <a:pt x="3736" y="125"/>
                </a:lnTo>
                <a:lnTo>
                  <a:pt x="3736" y="120"/>
                </a:lnTo>
                <a:lnTo>
                  <a:pt x="3736" y="114"/>
                </a:lnTo>
                <a:lnTo>
                  <a:pt x="3730" y="114"/>
                </a:lnTo>
                <a:lnTo>
                  <a:pt x="3730" y="120"/>
                </a:lnTo>
                <a:lnTo>
                  <a:pt x="3730" y="114"/>
                </a:lnTo>
                <a:lnTo>
                  <a:pt x="3710" y="99"/>
                </a:lnTo>
                <a:lnTo>
                  <a:pt x="3710" y="94"/>
                </a:lnTo>
                <a:lnTo>
                  <a:pt x="3715" y="94"/>
                </a:lnTo>
                <a:lnTo>
                  <a:pt x="3710" y="89"/>
                </a:lnTo>
                <a:lnTo>
                  <a:pt x="3704" y="89"/>
                </a:lnTo>
                <a:lnTo>
                  <a:pt x="3694" y="78"/>
                </a:lnTo>
                <a:lnTo>
                  <a:pt x="3689" y="78"/>
                </a:lnTo>
                <a:lnTo>
                  <a:pt x="3694" y="68"/>
                </a:lnTo>
                <a:lnTo>
                  <a:pt x="3741" y="104"/>
                </a:lnTo>
                <a:lnTo>
                  <a:pt x="3834" y="187"/>
                </a:lnTo>
                <a:lnTo>
                  <a:pt x="3876" y="218"/>
                </a:lnTo>
                <a:lnTo>
                  <a:pt x="3923" y="250"/>
                </a:lnTo>
                <a:lnTo>
                  <a:pt x="3975" y="276"/>
                </a:lnTo>
                <a:lnTo>
                  <a:pt x="4021" y="296"/>
                </a:lnTo>
                <a:lnTo>
                  <a:pt x="4006" y="312"/>
                </a:lnTo>
                <a:lnTo>
                  <a:pt x="3990" y="327"/>
                </a:lnTo>
                <a:lnTo>
                  <a:pt x="2276" y="2364"/>
                </a:lnTo>
                <a:lnTo>
                  <a:pt x="4027" y="2556"/>
                </a:lnTo>
                <a:lnTo>
                  <a:pt x="4021" y="2582"/>
                </a:lnTo>
                <a:lnTo>
                  <a:pt x="4021" y="2577"/>
                </a:lnTo>
                <a:lnTo>
                  <a:pt x="4016" y="2567"/>
                </a:lnTo>
                <a:lnTo>
                  <a:pt x="4027" y="2556"/>
                </a:lnTo>
                <a:lnTo>
                  <a:pt x="2276" y="2364"/>
                </a:lnTo>
                <a:lnTo>
                  <a:pt x="4250" y="2857"/>
                </a:lnTo>
                <a:lnTo>
                  <a:pt x="4240" y="2847"/>
                </a:lnTo>
                <a:lnTo>
                  <a:pt x="4240" y="2842"/>
                </a:lnTo>
                <a:lnTo>
                  <a:pt x="4250" y="2826"/>
                </a:lnTo>
                <a:lnTo>
                  <a:pt x="4250" y="2831"/>
                </a:lnTo>
                <a:lnTo>
                  <a:pt x="4255" y="2821"/>
                </a:lnTo>
                <a:lnTo>
                  <a:pt x="4260" y="2826"/>
                </a:lnTo>
                <a:lnTo>
                  <a:pt x="4260" y="2837"/>
                </a:lnTo>
                <a:lnTo>
                  <a:pt x="4250" y="2857"/>
                </a:lnTo>
                <a:lnTo>
                  <a:pt x="2276" y="2364"/>
                </a:lnTo>
                <a:lnTo>
                  <a:pt x="4260" y="2863"/>
                </a:lnTo>
                <a:lnTo>
                  <a:pt x="4266" y="2863"/>
                </a:lnTo>
                <a:lnTo>
                  <a:pt x="4266" y="2868"/>
                </a:lnTo>
                <a:lnTo>
                  <a:pt x="4271" y="2873"/>
                </a:lnTo>
                <a:lnTo>
                  <a:pt x="4266" y="2873"/>
                </a:lnTo>
                <a:lnTo>
                  <a:pt x="4260" y="2863"/>
                </a:lnTo>
                <a:lnTo>
                  <a:pt x="2276" y="2364"/>
                </a:lnTo>
                <a:lnTo>
                  <a:pt x="4271" y="2665"/>
                </a:lnTo>
                <a:lnTo>
                  <a:pt x="4276" y="2665"/>
                </a:lnTo>
                <a:lnTo>
                  <a:pt x="4281" y="2655"/>
                </a:lnTo>
                <a:lnTo>
                  <a:pt x="4281" y="2660"/>
                </a:lnTo>
                <a:lnTo>
                  <a:pt x="4276" y="2665"/>
                </a:lnTo>
                <a:lnTo>
                  <a:pt x="4271" y="2665"/>
                </a:lnTo>
                <a:lnTo>
                  <a:pt x="2276" y="2364"/>
                </a:lnTo>
                <a:lnTo>
                  <a:pt x="4297" y="2915"/>
                </a:lnTo>
                <a:lnTo>
                  <a:pt x="4276" y="2894"/>
                </a:lnTo>
                <a:lnTo>
                  <a:pt x="4281" y="2899"/>
                </a:lnTo>
                <a:lnTo>
                  <a:pt x="4292" y="2889"/>
                </a:lnTo>
                <a:lnTo>
                  <a:pt x="4292" y="2883"/>
                </a:lnTo>
                <a:lnTo>
                  <a:pt x="4276" y="2894"/>
                </a:lnTo>
                <a:lnTo>
                  <a:pt x="4271" y="2878"/>
                </a:lnTo>
                <a:lnTo>
                  <a:pt x="4276" y="2878"/>
                </a:lnTo>
                <a:lnTo>
                  <a:pt x="4281" y="2878"/>
                </a:lnTo>
                <a:lnTo>
                  <a:pt x="4286" y="2873"/>
                </a:lnTo>
                <a:lnTo>
                  <a:pt x="4297" y="2889"/>
                </a:lnTo>
                <a:lnTo>
                  <a:pt x="4297" y="2915"/>
                </a:lnTo>
                <a:lnTo>
                  <a:pt x="2276" y="2364"/>
                </a:lnTo>
                <a:lnTo>
                  <a:pt x="4292" y="2764"/>
                </a:lnTo>
                <a:lnTo>
                  <a:pt x="4286" y="2769"/>
                </a:lnTo>
                <a:lnTo>
                  <a:pt x="4286" y="2764"/>
                </a:lnTo>
                <a:lnTo>
                  <a:pt x="4292" y="2764"/>
                </a:lnTo>
                <a:lnTo>
                  <a:pt x="2276" y="2364"/>
                </a:lnTo>
                <a:lnTo>
                  <a:pt x="4234" y="2509"/>
                </a:lnTo>
                <a:lnTo>
                  <a:pt x="4271" y="2515"/>
                </a:lnTo>
                <a:lnTo>
                  <a:pt x="4292" y="2515"/>
                </a:lnTo>
                <a:lnTo>
                  <a:pt x="4302" y="2515"/>
                </a:lnTo>
                <a:lnTo>
                  <a:pt x="4307" y="2520"/>
                </a:lnTo>
                <a:lnTo>
                  <a:pt x="4323" y="2520"/>
                </a:lnTo>
                <a:lnTo>
                  <a:pt x="4323" y="2535"/>
                </a:lnTo>
                <a:lnTo>
                  <a:pt x="4307" y="2535"/>
                </a:lnTo>
                <a:lnTo>
                  <a:pt x="4286" y="2535"/>
                </a:lnTo>
                <a:lnTo>
                  <a:pt x="4250" y="2535"/>
                </a:lnTo>
                <a:lnTo>
                  <a:pt x="4245" y="2541"/>
                </a:lnTo>
                <a:lnTo>
                  <a:pt x="4240" y="2541"/>
                </a:lnTo>
                <a:lnTo>
                  <a:pt x="4245" y="2530"/>
                </a:lnTo>
                <a:lnTo>
                  <a:pt x="4234" y="2530"/>
                </a:lnTo>
                <a:lnTo>
                  <a:pt x="4234" y="2525"/>
                </a:lnTo>
                <a:lnTo>
                  <a:pt x="4307" y="2520"/>
                </a:lnTo>
                <a:lnTo>
                  <a:pt x="4234" y="2520"/>
                </a:lnTo>
                <a:lnTo>
                  <a:pt x="4234" y="2509"/>
                </a:lnTo>
                <a:lnTo>
                  <a:pt x="2276" y="2364"/>
                </a:lnTo>
                <a:lnTo>
                  <a:pt x="4240" y="2582"/>
                </a:lnTo>
                <a:lnTo>
                  <a:pt x="4250" y="2587"/>
                </a:lnTo>
                <a:lnTo>
                  <a:pt x="4255" y="2593"/>
                </a:lnTo>
                <a:lnTo>
                  <a:pt x="4250" y="2587"/>
                </a:lnTo>
                <a:lnTo>
                  <a:pt x="4240" y="2587"/>
                </a:lnTo>
                <a:lnTo>
                  <a:pt x="4240" y="2582"/>
                </a:lnTo>
                <a:lnTo>
                  <a:pt x="2276" y="2364"/>
                </a:lnTo>
                <a:lnTo>
                  <a:pt x="4234" y="2582"/>
                </a:lnTo>
                <a:lnTo>
                  <a:pt x="4234" y="2587"/>
                </a:lnTo>
                <a:lnTo>
                  <a:pt x="4229" y="2587"/>
                </a:lnTo>
                <a:lnTo>
                  <a:pt x="4234" y="2582"/>
                </a:lnTo>
                <a:lnTo>
                  <a:pt x="2276" y="2364"/>
                </a:lnTo>
                <a:lnTo>
                  <a:pt x="4214" y="2374"/>
                </a:lnTo>
                <a:lnTo>
                  <a:pt x="4214" y="2380"/>
                </a:lnTo>
                <a:lnTo>
                  <a:pt x="4214" y="2385"/>
                </a:lnTo>
                <a:lnTo>
                  <a:pt x="4214" y="2380"/>
                </a:lnTo>
                <a:lnTo>
                  <a:pt x="4208" y="2380"/>
                </a:lnTo>
                <a:lnTo>
                  <a:pt x="4214" y="2374"/>
                </a:lnTo>
                <a:lnTo>
                  <a:pt x="2276" y="2364"/>
                </a:lnTo>
                <a:lnTo>
                  <a:pt x="4156" y="2639"/>
                </a:lnTo>
                <a:lnTo>
                  <a:pt x="4162" y="2644"/>
                </a:lnTo>
                <a:lnTo>
                  <a:pt x="4177" y="2650"/>
                </a:lnTo>
                <a:lnTo>
                  <a:pt x="4188" y="2655"/>
                </a:lnTo>
                <a:lnTo>
                  <a:pt x="4188" y="2650"/>
                </a:lnTo>
                <a:lnTo>
                  <a:pt x="4182" y="2634"/>
                </a:lnTo>
                <a:lnTo>
                  <a:pt x="4193" y="2613"/>
                </a:lnTo>
                <a:lnTo>
                  <a:pt x="4203" y="2603"/>
                </a:lnTo>
                <a:lnTo>
                  <a:pt x="4219" y="2598"/>
                </a:lnTo>
                <a:lnTo>
                  <a:pt x="4224" y="2608"/>
                </a:lnTo>
                <a:lnTo>
                  <a:pt x="4224" y="2618"/>
                </a:lnTo>
                <a:lnTo>
                  <a:pt x="4224" y="2624"/>
                </a:lnTo>
                <a:lnTo>
                  <a:pt x="4229" y="2629"/>
                </a:lnTo>
                <a:lnTo>
                  <a:pt x="4240" y="2629"/>
                </a:lnTo>
                <a:lnTo>
                  <a:pt x="4245" y="2618"/>
                </a:lnTo>
                <a:lnTo>
                  <a:pt x="4250" y="2608"/>
                </a:lnTo>
                <a:lnTo>
                  <a:pt x="4250" y="2603"/>
                </a:lnTo>
                <a:lnTo>
                  <a:pt x="4250" y="2598"/>
                </a:lnTo>
                <a:lnTo>
                  <a:pt x="4250" y="2603"/>
                </a:lnTo>
                <a:lnTo>
                  <a:pt x="4266" y="2582"/>
                </a:lnTo>
                <a:lnTo>
                  <a:pt x="4271" y="2567"/>
                </a:lnTo>
                <a:lnTo>
                  <a:pt x="4271" y="2561"/>
                </a:lnTo>
                <a:lnTo>
                  <a:pt x="4266" y="2561"/>
                </a:lnTo>
                <a:lnTo>
                  <a:pt x="4260" y="2567"/>
                </a:lnTo>
                <a:lnTo>
                  <a:pt x="4250" y="2572"/>
                </a:lnTo>
                <a:lnTo>
                  <a:pt x="4250" y="2567"/>
                </a:lnTo>
                <a:lnTo>
                  <a:pt x="4250" y="2556"/>
                </a:lnTo>
                <a:lnTo>
                  <a:pt x="4245" y="2561"/>
                </a:lnTo>
                <a:lnTo>
                  <a:pt x="4245" y="2551"/>
                </a:lnTo>
                <a:lnTo>
                  <a:pt x="4323" y="2546"/>
                </a:lnTo>
                <a:lnTo>
                  <a:pt x="4312" y="2598"/>
                </a:lnTo>
                <a:lnTo>
                  <a:pt x="4292" y="2644"/>
                </a:lnTo>
                <a:lnTo>
                  <a:pt x="4281" y="2650"/>
                </a:lnTo>
                <a:lnTo>
                  <a:pt x="4286" y="2639"/>
                </a:lnTo>
                <a:lnTo>
                  <a:pt x="4286" y="2634"/>
                </a:lnTo>
                <a:lnTo>
                  <a:pt x="4286" y="2618"/>
                </a:lnTo>
                <a:lnTo>
                  <a:pt x="4281" y="2608"/>
                </a:lnTo>
                <a:lnTo>
                  <a:pt x="4271" y="2608"/>
                </a:lnTo>
                <a:lnTo>
                  <a:pt x="4271" y="2624"/>
                </a:lnTo>
                <a:lnTo>
                  <a:pt x="4276" y="2639"/>
                </a:lnTo>
                <a:lnTo>
                  <a:pt x="4276" y="2650"/>
                </a:lnTo>
                <a:lnTo>
                  <a:pt x="4271" y="2660"/>
                </a:lnTo>
                <a:lnTo>
                  <a:pt x="4260" y="2665"/>
                </a:lnTo>
                <a:lnTo>
                  <a:pt x="4219" y="2650"/>
                </a:lnTo>
                <a:lnTo>
                  <a:pt x="4214" y="2650"/>
                </a:lnTo>
                <a:lnTo>
                  <a:pt x="4208" y="2655"/>
                </a:lnTo>
                <a:lnTo>
                  <a:pt x="4214" y="2665"/>
                </a:lnTo>
                <a:lnTo>
                  <a:pt x="4219" y="2676"/>
                </a:lnTo>
                <a:lnTo>
                  <a:pt x="4219" y="2686"/>
                </a:lnTo>
                <a:lnTo>
                  <a:pt x="4219" y="2696"/>
                </a:lnTo>
                <a:lnTo>
                  <a:pt x="4208" y="2717"/>
                </a:lnTo>
                <a:lnTo>
                  <a:pt x="4203" y="2722"/>
                </a:lnTo>
                <a:lnTo>
                  <a:pt x="4203" y="2717"/>
                </a:lnTo>
                <a:lnTo>
                  <a:pt x="4198" y="2696"/>
                </a:lnTo>
                <a:lnTo>
                  <a:pt x="4193" y="2691"/>
                </a:lnTo>
                <a:lnTo>
                  <a:pt x="4188" y="2696"/>
                </a:lnTo>
                <a:lnTo>
                  <a:pt x="4177" y="2712"/>
                </a:lnTo>
                <a:lnTo>
                  <a:pt x="4177" y="2733"/>
                </a:lnTo>
                <a:lnTo>
                  <a:pt x="4172" y="2759"/>
                </a:lnTo>
                <a:lnTo>
                  <a:pt x="4172" y="2764"/>
                </a:lnTo>
                <a:lnTo>
                  <a:pt x="4177" y="2769"/>
                </a:lnTo>
                <a:lnTo>
                  <a:pt x="4182" y="2780"/>
                </a:lnTo>
                <a:lnTo>
                  <a:pt x="4172" y="2785"/>
                </a:lnTo>
                <a:lnTo>
                  <a:pt x="4162" y="2785"/>
                </a:lnTo>
                <a:lnTo>
                  <a:pt x="4151" y="2785"/>
                </a:lnTo>
                <a:lnTo>
                  <a:pt x="4141" y="2780"/>
                </a:lnTo>
                <a:lnTo>
                  <a:pt x="4130" y="2769"/>
                </a:lnTo>
                <a:lnTo>
                  <a:pt x="4125" y="2774"/>
                </a:lnTo>
                <a:lnTo>
                  <a:pt x="4115" y="2785"/>
                </a:lnTo>
                <a:lnTo>
                  <a:pt x="4104" y="2805"/>
                </a:lnTo>
                <a:lnTo>
                  <a:pt x="4089" y="2826"/>
                </a:lnTo>
                <a:lnTo>
                  <a:pt x="4068" y="2831"/>
                </a:lnTo>
                <a:lnTo>
                  <a:pt x="4058" y="2831"/>
                </a:lnTo>
                <a:lnTo>
                  <a:pt x="4058" y="2826"/>
                </a:lnTo>
                <a:lnTo>
                  <a:pt x="4063" y="2821"/>
                </a:lnTo>
                <a:lnTo>
                  <a:pt x="4073" y="2805"/>
                </a:lnTo>
                <a:lnTo>
                  <a:pt x="4073" y="2790"/>
                </a:lnTo>
                <a:lnTo>
                  <a:pt x="4063" y="2795"/>
                </a:lnTo>
                <a:lnTo>
                  <a:pt x="4053" y="2795"/>
                </a:lnTo>
                <a:lnTo>
                  <a:pt x="4042" y="2790"/>
                </a:lnTo>
                <a:lnTo>
                  <a:pt x="4037" y="2785"/>
                </a:lnTo>
                <a:lnTo>
                  <a:pt x="4037" y="2774"/>
                </a:lnTo>
                <a:lnTo>
                  <a:pt x="4047" y="2764"/>
                </a:lnTo>
                <a:lnTo>
                  <a:pt x="4063" y="2759"/>
                </a:lnTo>
                <a:lnTo>
                  <a:pt x="4099" y="2759"/>
                </a:lnTo>
                <a:lnTo>
                  <a:pt x="4110" y="2759"/>
                </a:lnTo>
                <a:lnTo>
                  <a:pt x="4115" y="2743"/>
                </a:lnTo>
                <a:lnTo>
                  <a:pt x="4110" y="2722"/>
                </a:lnTo>
                <a:lnTo>
                  <a:pt x="4115" y="2702"/>
                </a:lnTo>
                <a:lnTo>
                  <a:pt x="4120" y="2691"/>
                </a:lnTo>
                <a:lnTo>
                  <a:pt x="4115" y="2691"/>
                </a:lnTo>
                <a:lnTo>
                  <a:pt x="4089" y="2722"/>
                </a:lnTo>
                <a:lnTo>
                  <a:pt x="4079" y="2728"/>
                </a:lnTo>
                <a:lnTo>
                  <a:pt x="4073" y="2722"/>
                </a:lnTo>
                <a:lnTo>
                  <a:pt x="4068" y="2722"/>
                </a:lnTo>
                <a:lnTo>
                  <a:pt x="4058" y="2717"/>
                </a:lnTo>
                <a:lnTo>
                  <a:pt x="4063" y="2712"/>
                </a:lnTo>
                <a:lnTo>
                  <a:pt x="4089" y="2696"/>
                </a:lnTo>
                <a:lnTo>
                  <a:pt x="4099" y="2686"/>
                </a:lnTo>
                <a:lnTo>
                  <a:pt x="4099" y="2691"/>
                </a:lnTo>
                <a:lnTo>
                  <a:pt x="4104" y="2691"/>
                </a:lnTo>
                <a:lnTo>
                  <a:pt x="4115" y="2691"/>
                </a:lnTo>
                <a:lnTo>
                  <a:pt x="4141" y="2676"/>
                </a:lnTo>
                <a:lnTo>
                  <a:pt x="4156" y="2665"/>
                </a:lnTo>
                <a:lnTo>
                  <a:pt x="4151" y="2665"/>
                </a:lnTo>
                <a:lnTo>
                  <a:pt x="4063" y="2696"/>
                </a:lnTo>
                <a:lnTo>
                  <a:pt x="4027" y="2707"/>
                </a:lnTo>
                <a:lnTo>
                  <a:pt x="4042" y="2702"/>
                </a:lnTo>
                <a:lnTo>
                  <a:pt x="4047" y="2696"/>
                </a:lnTo>
                <a:lnTo>
                  <a:pt x="4037" y="2696"/>
                </a:lnTo>
                <a:lnTo>
                  <a:pt x="4042" y="2696"/>
                </a:lnTo>
                <a:lnTo>
                  <a:pt x="4068" y="2686"/>
                </a:lnTo>
                <a:lnTo>
                  <a:pt x="4125" y="2665"/>
                </a:lnTo>
                <a:lnTo>
                  <a:pt x="4130" y="2660"/>
                </a:lnTo>
                <a:lnTo>
                  <a:pt x="4136" y="2655"/>
                </a:lnTo>
                <a:lnTo>
                  <a:pt x="4141" y="2639"/>
                </a:lnTo>
                <a:lnTo>
                  <a:pt x="4151" y="2634"/>
                </a:lnTo>
                <a:lnTo>
                  <a:pt x="4151" y="2639"/>
                </a:lnTo>
                <a:lnTo>
                  <a:pt x="4156" y="2639"/>
                </a:lnTo>
                <a:lnTo>
                  <a:pt x="2276" y="2364"/>
                </a:lnTo>
                <a:lnTo>
                  <a:pt x="4146" y="2447"/>
                </a:lnTo>
                <a:lnTo>
                  <a:pt x="4151" y="2447"/>
                </a:lnTo>
                <a:lnTo>
                  <a:pt x="4141" y="2457"/>
                </a:lnTo>
                <a:lnTo>
                  <a:pt x="4146" y="2447"/>
                </a:lnTo>
                <a:lnTo>
                  <a:pt x="2276" y="2364"/>
                </a:lnTo>
                <a:lnTo>
                  <a:pt x="4125" y="2494"/>
                </a:lnTo>
                <a:lnTo>
                  <a:pt x="4130" y="2483"/>
                </a:lnTo>
                <a:lnTo>
                  <a:pt x="4125" y="2483"/>
                </a:lnTo>
                <a:lnTo>
                  <a:pt x="4130" y="2478"/>
                </a:lnTo>
                <a:lnTo>
                  <a:pt x="4136" y="2463"/>
                </a:lnTo>
                <a:lnTo>
                  <a:pt x="4136" y="2473"/>
                </a:lnTo>
                <a:lnTo>
                  <a:pt x="4141" y="2478"/>
                </a:lnTo>
                <a:lnTo>
                  <a:pt x="4146" y="2483"/>
                </a:lnTo>
                <a:lnTo>
                  <a:pt x="4141" y="2494"/>
                </a:lnTo>
                <a:lnTo>
                  <a:pt x="4120" y="2504"/>
                </a:lnTo>
                <a:lnTo>
                  <a:pt x="4125" y="2494"/>
                </a:lnTo>
                <a:lnTo>
                  <a:pt x="2276" y="2364"/>
                </a:lnTo>
                <a:lnTo>
                  <a:pt x="4125" y="2546"/>
                </a:lnTo>
                <a:lnTo>
                  <a:pt x="4125" y="2541"/>
                </a:lnTo>
                <a:lnTo>
                  <a:pt x="4136" y="2541"/>
                </a:lnTo>
                <a:lnTo>
                  <a:pt x="4146" y="2541"/>
                </a:lnTo>
                <a:lnTo>
                  <a:pt x="4151" y="2541"/>
                </a:lnTo>
                <a:lnTo>
                  <a:pt x="4136" y="2551"/>
                </a:lnTo>
                <a:lnTo>
                  <a:pt x="4125" y="2561"/>
                </a:lnTo>
                <a:lnTo>
                  <a:pt x="4115" y="2572"/>
                </a:lnTo>
                <a:lnTo>
                  <a:pt x="4104" y="2582"/>
                </a:lnTo>
                <a:lnTo>
                  <a:pt x="4099" y="2598"/>
                </a:lnTo>
                <a:lnTo>
                  <a:pt x="4058" y="2603"/>
                </a:lnTo>
                <a:lnTo>
                  <a:pt x="4063" y="2598"/>
                </a:lnTo>
                <a:lnTo>
                  <a:pt x="4063" y="2593"/>
                </a:lnTo>
                <a:lnTo>
                  <a:pt x="4047" y="2603"/>
                </a:lnTo>
                <a:lnTo>
                  <a:pt x="4037" y="2603"/>
                </a:lnTo>
                <a:lnTo>
                  <a:pt x="4037" y="2598"/>
                </a:lnTo>
                <a:lnTo>
                  <a:pt x="4037" y="2593"/>
                </a:lnTo>
                <a:lnTo>
                  <a:pt x="4047" y="2567"/>
                </a:lnTo>
                <a:lnTo>
                  <a:pt x="4032" y="2587"/>
                </a:lnTo>
                <a:lnTo>
                  <a:pt x="4032" y="2556"/>
                </a:lnTo>
                <a:lnTo>
                  <a:pt x="4027" y="2551"/>
                </a:lnTo>
                <a:lnTo>
                  <a:pt x="4037" y="2541"/>
                </a:lnTo>
                <a:lnTo>
                  <a:pt x="4047" y="2541"/>
                </a:lnTo>
                <a:lnTo>
                  <a:pt x="4063" y="2561"/>
                </a:lnTo>
                <a:lnTo>
                  <a:pt x="4089" y="2577"/>
                </a:lnTo>
                <a:lnTo>
                  <a:pt x="4104" y="2582"/>
                </a:lnTo>
                <a:lnTo>
                  <a:pt x="4115" y="2572"/>
                </a:lnTo>
                <a:lnTo>
                  <a:pt x="4125" y="2546"/>
                </a:lnTo>
                <a:lnTo>
                  <a:pt x="2276" y="2364"/>
                </a:lnTo>
                <a:lnTo>
                  <a:pt x="83" y="1237"/>
                </a:lnTo>
                <a:lnTo>
                  <a:pt x="89" y="1237"/>
                </a:lnTo>
                <a:lnTo>
                  <a:pt x="89" y="1231"/>
                </a:lnTo>
                <a:lnTo>
                  <a:pt x="83" y="1231"/>
                </a:lnTo>
                <a:lnTo>
                  <a:pt x="78" y="1237"/>
                </a:lnTo>
                <a:lnTo>
                  <a:pt x="83" y="1237"/>
                </a:lnTo>
                <a:lnTo>
                  <a:pt x="2276" y="2364"/>
                </a:lnTo>
                <a:lnTo>
                  <a:pt x="135" y="1299"/>
                </a:lnTo>
                <a:lnTo>
                  <a:pt x="140" y="1299"/>
                </a:lnTo>
                <a:lnTo>
                  <a:pt x="140" y="1294"/>
                </a:lnTo>
                <a:lnTo>
                  <a:pt x="135" y="1294"/>
                </a:lnTo>
                <a:lnTo>
                  <a:pt x="135" y="1299"/>
                </a:lnTo>
                <a:lnTo>
                  <a:pt x="130" y="1299"/>
                </a:lnTo>
                <a:lnTo>
                  <a:pt x="135" y="1299"/>
                </a:lnTo>
                <a:lnTo>
                  <a:pt x="2276" y="2364"/>
                </a:lnTo>
                <a:lnTo>
                  <a:pt x="26" y="1263"/>
                </a:lnTo>
                <a:lnTo>
                  <a:pt x="31" y="1257"/>
                </a:lnTo>
                <a:lnTo>
                  <a:pt x="26" y="1257"/>
                </a:lnTo>
                <a:lnTo>
                  <a:pt x="26" y="1263"/>
                </a:lnTo>
                <a:lnTo>
                  <a:pt x="2276" y="2364"/>
                </a:lnTo>
                <a:lnTo>
                  <a:pt x="140" y="1299"/>
                </a:lnTo>
                <a:lnTo>
                  <a:pt x="140" y="1304"/>
                </a:lnTo>
                <a:lnTo>
                  <a:pt x="146" y="1304"/>
                </a:lnTo>
                <a:lnTo>
                  <a:pt x="146" y="1299"/>
                </a:lnTo>
                <a:lnTo>
                  <a:pt x="146" y="1294"/>
                </a:lnTo>
                <a:lnTo>
                  <a:pt x="140" y="1294"/>
                </a:lnTo>
                <a:lnTo>
                  <a:pt x="140" y="1299"/>
                </a:lnTo>
                <a:lnTo>
                  <a:pt x="2276" y="2364"/>
                </a:lnTo>
                <a:lnTo>
                  <a:pt x="99" y="1263"/>
                </a:lnTo>
                <a:lnTo>
                  <a:pt x="109" y="1263"/>
                </a:lnTo>
                <a:lnTo>
                  <a:pt x="109" y="1257"/>
                </a:lnTo>
                <a:lnTo>
                  <a:pt x="99" y="1263"/>
                </a:lnTo>
                <a:lnTo>
                  <a:pt x="2276" y="2364"/>
                </a:lnTo>
                <a:lnTo>
                  <a:pt x="11" y="1013"/>
                </a:lnTo>
                <a:lnTo>
                  <a:pt x="5" y="1018"/>
                </a:lnTo>
                <a:lnTo>
                  <a:pt x="0" y="1018"/>
                </a:lnTo>
                <a:lnTo>
                  <a:pt x="5" y="1018"/>
                </a:lnTo>
                <a:lnTo>
                  <a:pt x="11" y="1013"/>
                </a:lnTo>
                <a:lnTo>
                  <a:pt x="2276" y="2364"/>
                </a:lnTo>
                <a:lnTo>
                  <a:pt x="0" y="915"/>
                </a:lnTo>
                <a:lnTo>
                  <a:pt x="0" y="920"/>
                </a:lnTo>
                <a:lnTo>
                  <a:pt x="89" y="816"/>
                </a:lnTo>
                <a:lnTo>
                  <a:pt x="130" y="769"/>
                </a:lnTo>
                <a:lnTo>
                  <a:pt x="0" y="915"/>
                </a:lnTo>
                <a:lnTo>
                  <a:pt x="2276" y="2364"/>
                </a:lnTo>
                <a:lnTo>
                  <a:pt x="83" y="774"/>
                </a:lnTo>
                <a:lnTo>
                  <a:pt x="94" y="774"/>
                </a:lnTo>
                <a:lnTo>
                  <a:pt x="99" y="769"/>
                </a:lnTo>
                <a:lnTo>
                  <a:pt x="89" y="769"/>
                </a:lnTo>
                <a:lnTo>
                  <a:pt x="83" y="774"/>
                </a:lnTo>
                <a:lnTo>
                  <a:pt x="83" y="774"/>
                </a:lnTo>
                <a:lnTo>
                  <a:pt x="2276" y="2364"/>
                </a:lnTo>
                <a:lnTo>
                  <a:pt x="125" y="764"/>
                </a:lnTo>
                <a:lnTo>
                  <a:pt x="120" y="764"/>
                </a:lnTo>
                <a:lnTo>
                  <a:pt x="114" y="769"/>
                </a:lnTo>
                <a:lnTo>
                  <a:pt x="120" y="769"/>
                </a:lnTo>
                <a:lnTo>
                  <a:pt x="125" y="764"/>
                </a:lnTo>
                <a:lnTo>
                  <a:pt x="2276" y="2364"/>
                </a:lnTo>
                <a:lnTo>
                  <a:pt x="5" y="411"/>
                </a:lnTo>
                <a:lnTo>
                  <a:pt x="11" y="416"/>
                </a:lnTo>
                <a:lnTo>
                  <a:pt x="11" y="421"/>
                </a:lnTo>
                <a:lnTo>
                  <a:pt x="11" y="405"/>
                </a:lnTo>
                <a:lnTo>
                  <a:pt x="11" y="411"/>
                </a:lnTo>
                <a:lnTo>
                  <a:pt x="11" y="416"/>
                </a:lnTo>
                <a:lnTo>
                  <a:pt x="11" y="405"/>
                </a:lnTo>
                <a:lnTo>
                  <a:pt x="11" y="395"/>
                </a:lnTo>
                <a:lnTo>
                  <a:pt x="11" y="400"/>
                </a:lnTo>
                <a:lnTo>
                  <a:pt x="11" y="395"/>
                </a:lnTo>
                <a:lnTo>
                  <a:pt x="11" y="385"/>
                </a:lnTo>
                <a:lnTo>
                  <a:pt x="5" y="385"/>
                </a:lnTo>
                <a:lnTo>
                  <a:pt x="5" y="379"/>
                </a:lnTo>
                <a:lnTo>
                  <a:pt x="0" y="369"/>
                </a:lnTo>
                <a:lnTo>
                  <a:pt x="0" y="374"/>
                </a:lnTo>
                <a:lnTo>
                  <a:pt x="0" y="400"/>
                </a:lnTo>
                <a:lnTo>
                  <a:pt x="0" y="405"/>
                </a:lnTo>
                <a:lnTo>
                  <a:pt x="0" y="411"/>
                </a:lnTo>
                <a:lnTo>
                  <a:pt x="5" y="411"/>
                </a:lnTo>
                <a:lnTo>
                  <a:pt x="2276" y="2364"/>
                </a:lnTo>
                <a:lnTo>
                  <a:pt x="3065" y="977"/>
                </a:lnTo>
                <a:lnTo>
                  <a:pt x="3071" y="972"/>
                </a:lnTo>
                <a:lnTo>
                  <a:pt x="3071" y="961"/>
                </a:lnTo>
                <a:lnTo>
                  <a:pt x="3065" y="972"/>
                </a:lnTo>
                <a:lnTo>
                  <a:pt x="3065" y="977"/>
                </a:lnTo>
                <a:lnTo>
                  <a:pt x="2276" y="2364"/>
                </a:lnTo>
                <a:lnTo>
                  <a:pt x="229" y="1138"/>
                </a:lnTo>
                <a:lnTo>
                  <a:pt x="234" y="1138"/>
                </a:lnTo>
                <a:lnTo>
                  <a:pt x="234" y="1133"/>
                </a:lnTo>
                <a:lnTo>
                  <a:pt x="224" y="1138"/>
                </a:lnTo>
                <a:lnTo>
                  <a:pt x="229" y="1138"/>
                </a:lnTo>
                <a:lnTo>
                  <a:pt x="2276" y="2364"/>
                </a:lnTo>
                <a:lnTo>
                  <a:pt x="146" y="1330"/>
                </a:lnTo>
                <a:lnTo>
                  <a:pt x="265" y="1247"/>
                </a:lnTo>
                <a:lnTo>
                  <a:pt x="270" y="1247"/>
                </a:lnTo>
                <a:lnTo>
                  <a:pt x="276" y="1242"/>
                </a:lnTo>
                <a:lnTo>
                  <a:pt x="348" y="1190"/>
                </a:lnTo>
                <a:lnTo>
                  <a:pt x="353" y="1190"/>
                </a:lnTo>
                <a:lnTo>
                  <a:pt x="348" y="1190"/>
                </a:lnTo>
                <a:lnTo>
                  <a:pt x="353" y="1190"/>
                </a:lnTo>
                <a:lnTo>
                  <a:pt x="359" y="1185"/>
                </a:lnTo>
                <a:lnTo>
                  <a:pt x="442" y="1122"/>
                </a:lnTo>
                <a:lnTo>
                  <a:pt x="437" y="1122"/>
                </a:lnTo>
                <a:lnTo>
                  <a:pt x="437" y="1128"/>
                </a:lnTo>
                <a:lnTo>
                  <a:pt x="442" y="1122"/>
                </a:lnTo>
                <a:lnTo>
                  <a:pt x="447" y="1117"/>
                </a:lnTo>
                <a:lnTo>
                  <a:pt x="515" y="1096"/>
                </a:lnTo>
                <a:lnTo>
                  <a:pt x="515" y="1102"/>
                </a:lnTo>
                <a:lnTo>
                  <a:pt x="520" y="1096"/>
                </a:lnTo>
                <a:lnTo>
                  <a:pt x="525" y="1096"/>
                </a:lnTo>
                <a:lnTo>
                  <a:pt x="541" y="1091"/>
                </a:lnTo>
                <a:lnTo>
                  <a:pt x="546" y="1091"/>
                </a:lnTo>
                <a:lnTo>
                  <a:pt x="546" y="1096"/>
                </a:lnTo>
                <a:lnTo>
                  <a:pt x="504" y="1128"/>
                </a:lnTo>
                <a:lnTo>
                  <a:pt x="499" y="1133"/>
                </a:lnTo>
                <a:lnTo>
                  <a:pt x="478" y="1159"/>
                </a:lnTo>
                <a:lnTo>
                  <a:pt x="468" y="1174"/>
                </a:lnTo>
                <a:lnTo>
                  <a:pt x="489" y="1159"/>
                </a:lnTo>
                <a:lnTo>
                  <a:pt x="520" y="1133"/>
                </a:lnTo>
                <a:lnTo>
                  <a:pt x="525" y="1128"/>
                </a:lnTo>
                <a:lnTo>
                  <a:pt x="525" y="1133"/>
                </a:lnTo>
                <a:lnTo>
                  <a:pt x="468" y="1211"/>
                </a:lnTo>
                <a:lnTo>
                  <a:pt x="468" y="1216"/>
                </a:lnTo>
                <a:lnTo>
                  <a:pt x="463" y="1216"/>
                </a:lnTo>
                <a:lnTo>
                  <a:pt x="457" y="1221"/>
                </a:lnTo>
                <a:lnTo>
                  <a:pt x="421" y="1268"/>
                </a:lnTo>
                <a:lnTo>
                  <a:pt x="442" y="1257"/>
                </a:lnTo>
                <a:lnTo>
                  <a:pt x="509" y="1216"/>
                </a:lnTo>
                <a:lnTo>
                  <a:pt x="515" y="1216"/>
                </a:lnTo>
                <a:lnTo>
                  <a:pt x="520" y="1216"/>
                </a:lnTo>
                <a:lnTo>
                  <a:pt x="525" y="1211"/>
                </a:lnTo>
                <a:lnTo>
                  <a:pt x="530" y="1211"/>
                </a:lnTo>
                <a:lnTo>
                  <a:pt x="530" y="1205"/>
                </a:lnTo>
                <a:lnTo>
                  <a:pt x="530" y="1200"/>
                </a:lnTo>
                <a:lnTo>
                  <a:pt x="535" y="1205"/>
                </a:lnTo>
                <a:lnTo>
                  <a:pt x="530" y="1200"/>
                </a:lnTo>
                <a:lnTo>
                  <a:pt x="535" y="1200"/>
                </a:lnTo>
                <a:lnTo>
                  <a:pt x="535" y="1195"/>
                </a:lnTo>
                <a:lnTo>
                  <a:pt x="535" y="1185"/>
                </a:lnTo>
                <a:lnTo>
                  <a:pt x="525" y="1190"/>
                </a:lnTo>
                <a:lnTo>
                  <a:pt x="520" y="1190"/>
                </a:lnTo>
                <a:lnTo>
                  <a:pt x="515" y="1190"/>
                </a:lnTo>
                <a:lnTo>
                  <a:pt x="509" y="1190"/>
                </a:lnTo>
                <a:lnTo>
                  <a:pt x="504" y="1190"/>
                </a:lnTo>
                <a:lnTo>
                  <a:pt x="504" y="1195"/>
                </a:lnTo>
                <a:lnTo>
                  <a:pt x="520" y="1164"/>
                </a:lnTo>
                <a:lnTo>
                  <a:pt x="541" y="1133"/>
                </a:lnTo>
                <a:lnTo>
                  <a:pt x="546" y="1128"/>
                </a:lnTo>
                <a:lnTo>
                  <a:pt x="556" y="1133"/>
                </a:lnTo>
                <a:lnTo>
                  <a:pt x="551" y="1138"/>
                </a:lnTo>
                <a:lnTo>
                  <a:pt x="556" y="1138"/>
                </a:lnTo>
                <a:lnTo>
                  <a:pt x="561" y="1138"/>
                </a:lnTo>
                <a:lnTo>
                  <a:pt x="577" y="1138"/>
                </a:lnTo>
                <a:lnTo>
                  <a:pt x="582" y="1138"/>
                </a:lnTo>
                <a:lnTo>
                  <a:pt x="598" y="1133"/>
                </a:lnTo>
                <a:lnTo>
                  <a:pt x="613" y="1128"/>
                </a:lnTo>
                <a:lnTo>
                  <a:pt x="624" y="1112"/>
                </a:lnTo>
                <a:lnTo>
                  <a:pt x="702" y="1081"/>
                </a:lnTo>
                <a:lnTo>
                  <a:pt x="743" y="1055"/>
                </a:lnTo>
                <a:lnTo>
                  <a:pt x="759" y="1039"/>
                </a:lnTo>
                <a:lnTo>
                  <a:pt x="774" y="1018"/>
                </a:lnTo>
                <a:lnTo>
                  <a:pt x="779" y="987"/>
                </a:lnTo>
                <a:lnTo>
                  <a:pt x="785" y="946"/>
                </a:lnTo>
                <a:lnTo>
                  <a:pt x="790" y="946"/>
                </a:lnTo>
                <a:lnTo>
                  <a:pt x="790" y="940"/>
                </a:lnTo>
                <a:lnTo>
                  <a:pt x="795" y="940"/>
                </a:lnTo>
                <a:lnTo>
                  <a:pt x="795" y="935"/>
                </a:lnTo>
                <a:lnTo>
                  <a:pt x="800" y="935"/>
                </a:lnTo>
                <a:lnTo>
                  <a:pt x="800" y="925"/>
                </a:lnTo>
                <a:lnTo>
                  <a:pt x="795" y="920"/>
                </a:lnTo>
                <a:lnTo>
                  <a:pt x="790" y="920"/>
                </a:lnTo>
                <a:lnTo>
                  <a:pt x="785" y="920"/>
                </a:lnTo>
                <a:lnTo>
                  <a:pt x="790" y="904"/>
                </a:lnTo>
                <a:lnTo>
                  <a:pt x="795" y="899"/>
                </a:lnTo>
                <a:lnTo>
                  <a:pt x="790" y="904"/>
                </a:lnTo>
                <a:lnTo>
                  <a:pt x="790" y="878"/>
                </a:lnTo>
                <a:lnTo>
                  <a:pt x="790" y="852"/>
                </a:lnTo>
                <a:lnTo>
                  <a:pt x="795" y="811"/>
                </a:lnTo>
                <a:lnTo>
                  <a:pt x="795" y="764"/>
                </a:lnTo>
                <a:lnTo>
                  <a:pt x="795" y="759"/>
                </a:lnTo>
                <a:lnTo>
                  <a:pt x="795" y="753"/>
                </a:lnTo>
                <a:lnTo>
                  <a:pt x="800" y="753"/>
                </a:lnTo>
                <a:lnTo>
                  <a:pt x="795" y="753"/>
                </a:lnTo>
                <a:lnTo>
                  <a:pt x="795" y="733"/>
                </a:lnTo>
                <a:lnTo>
                  <a:pt x="800" y="733"/>
                </a:lnTo>
                <a:lnTo>
                  <a:pt x="805" y="733"/>
                </a:lnTo>
                <a:lnTo>
                  <a:pt x="805" y="738"/>
                </a:lnTo>
                <a:lnTo>
                  <a:pt x="805" y="733"/>
                </a:lnTo>
                <a:lnTo>
                  <a:pt x="805" y="738"/>
                </a:lnTo>
                <a:lnTo>
                  <a:pt x="811" y="733"/>
                </a:lnTo>
                <a:lnTo>
                  <a:pt x="816" y="733"/>
                </a:lnTo>
                <a:lnTo>
                  <a:pt x="816" y="727"/>
                </a:lnTo>
                <a:lnTo>
                  <a:pt x="811" y="727"/>
                </a:lnTo>
                <a:lnTo>
                  <a:pt x="811" y="722"/>
                </a:lnTo>
                <a:lnTo>
                  <a:pt x="800" y="722"/>
                </a:lnTo>
                <a:lnTo>
                  <a:pt x="795" y="727"/>
                </a:lnTo>
                <a:lnTo>
                  <a:pt x="800" y="727"/>
                </a:lnTo>
                <a:lnTo>
                  <a:pt x="795" y="727"/>
                </a:lnTo>
                <a:lnTo>
                  <a:pt x="800" y="727"/>
                </a:lnTo>
                <a:lnTo>
                  <a:pt x="795" y="733"/>
                </a:lnTo>
                <a:lnTo>
                  <a:pt x="795" y="707"/>
                </a:lnTo>
                <a:lnTo>
                  <a:pt x="800" y="707"/>
                </a:lnTo>
                <a:lnTo>
                  <a:pt x="795" y="707"/>
                </a:lnTo>
                <a:lnTo>
                  <a:pt x="790" y="634"/>
                </a:lnTo>
                <a:lnTo>
                  <a:pt x="800" y="629"/>
                </a:lnTo>
                <a:lnTo>
                  <a:pt x="800" y="624"/>
                </a:lnTo>
                <a:lnTo>
                  <a:pt x="795" y="629"/>
                </a:lnTo>
                <a:lnTo>
                  <a:pt x="795" y="624"/>
                </a:lnTo>
                <a:lnTo>
                  <a:pt x="790" y="624"/>
                </a:lnTo>
                <a:lnTo>
                  <a:pt x="790" y="618"/>
                </a:lnTo>
                <a:lnTo>
                  <a:pt x="795" y="613"/>
                </a:lnTo>
                <a:lnTo>
                  <a:pt x="790" y="613"/>
                </a:lnTo>
                <a:lnTo>
                  <a:pt x="785" y="582"/>
                </a:lnTo>
                <a:lnTo>
                  <a:pt x="790" y="577"/>
                </a:lnTo>
                <a:lnTo>
                  <a:pt x="790" y="572"/>
                </a:lnTo>
                <a:lnTo>
                  <a:pt x="785" y="572"/>
                </a:lnTo>
                <a:lnTo>
                  <a:pt x="774" y="504"/>
                </a:lnTo>
                <a:lnTo>
                  <a:pt x="774" y="499"/>
                </a:lnTo>
                <a:lnTo>
                  <a:pt x="790" y="499"/>
                </a:lnTo>
                <a:lnTo>
                  <a:pt x="800" y="489"/>
                </a:lnTo>
                <a:lnTo>
                  <a:pt x="795" y="489"/>
                </a:lnTo>
                <a:lnTo>
                  <a:pt x="774" y="499"/>
                </a:lnTo>
                <a:lnTo>
                  <a:pt x="764" y="447"/>
                </a:lnTo>
                <a:lnTo>
                  <a:pt x="759" y="379"/>
                </a:lnTo>
                <a:lnTo>
                  <a:pt x="748" y="317"/>
                </a:lnTo>
                <a:lnTo>
                  <a:pt x="733" y="244"/>
                </a:lnTo>
                <a:lnTo>
                  <a:pt x="717" y="172"/>
                </a:lnTo>
                <a:lnTo>
                  <a:pt x="733" y="255"/>
                </a:lnTo>
                <a:lnTo>
                  <a:pt x="743" y="353"/>
                </a:lnTo>
                <a:lnTo>
                  <a:pt x="722" y="229"/>
                </a:lnTo>
                <a:lnTo>
                  <a:pt x="686" y="94"/>
                </a:lnTo>
                <a:lnTo>
                  <a:pt x="707" y="187"/>
                </a:lnTo>
                <a:lnTo>
                  <a:pt x="748" y="385"/>
                </a:lnTo>
                <a:lnTo>
                  <a:pt x="748" y="411"/>
                </a:lnTo>
                <a:lnTo>
                  <a:pt x="754" y="437"/>
                </a:lnTo>
                <a:lnTo>
                  <a:pt x="728" y="343"/>
                </a:lnTo>
                <a:lnTo>
                  <a:pt x="702" y="229"/>
                </a:lnTo>
                <a:lnTo>
                  <a:pt x="660" y="114"/>
                </a:lnTo>
                <a:lnTo>
                  <a:pt x="603" y="0"/>
                </a:lnTo>
                <a:lnTo>
                  <a:pt x="650" y="114"/>
                </a:lnTo>
                <a:lnTo>
                  <a:pt x="702" y="255"/>
                </a:lnTo>
                <a:lnTo>
                  <a:pt x="722" y="338"/>
                </a:lnTo>
                <a:lnTo>
                  <a:pt x="738" y="421"/>
                </a:lnTo>
                <a:lnTo>
                  <a:pt x="748" y="504"/>
                </a:lnTo>
                <a:lnTo>
                  <a:pt x="754" y="592"/>
                </a:lnTo>
                <a:lnTo>
                  <a:pt x="748" y="598"/>
                </a:lnTo>
                <a:lnTo>
                  <a:pt x="754" y="598"/>
                </a:lnTo>
                <a:lnTo>
                  <a:pt x="754" y="650"/>
                </a:lnTo>
                <a:lnTo>
                  <a:pt x="748" y="618"/>
                </a:lnTo>
                <a:lnTo>
                  <a:pt x="738" y="509"/>
                </a:lnTo>
                <a:lnTo>
                  <a:pt x="738" y="546"/>
                </a:lnTo>
                <a:lnTo>
                  <a:pt x="728" y="551"/>
                </a:lnTo>
                <a:lnTo>
                  <a:pt x="660" y="327"/>
                </a:lnTo>
                <a:lnTo>
                  <a:pt x="650" y="244"/>
                </a:lnTo>
                <a:lnTo>
                  <a:pt x="634" y="161"/>
                </a:lnTo>
                <a:lnTo>
                  <a:pt x="613" y="78"/>
                </a:lnTo>
                <a:lnTo>
                  <a:pt x="582" y="0"/>
                </a:lnTo>
                <a:lnTo>
                  <a:pt x="561" y="0"/>
                </a:lnTo>
                <a:lnTo>
                  <a:pt x="582" y="57"/>
                </a:lnTo>
                <a:lnTo>
                  <a:pt x="603" y="135"/>
                </a:lnTo>
                <a:lnTo>
                  <a:pt x="624" y="218"/>
                </a:lnTo>
                <a:lnTo>
                  <a:pt x="629" y="218"/>
                </a:lnTo>
                <a:lnTo>
                  <a:pt x="644" y="286"/>
                </a:lnTo>
                <a:lnTo>
                  <a:pt x="660" y="364"/>
                </a:lnTo>
                <a:lnTo>
                  <a:pt x="676" y="452"/>
                </a:lnTo>
                <a:lnTo>
                  <a:pt x="655" y="379"/>
                </a:lnTo>
                <a:lnTo>
                  <a:pt x="639" y="327"/>
                </a:lnTo>
                <a:lnTo>
                  <a:pt x="624" y="281"/>
                </a:lnTo>
                <a:lnTo>
                  <a:pt x="639" y="296"/>
                </a:lnTo>
                <a:lnTo>
                  <a:pt x="629" y="270"/>
                </a:lnTo>
                <a:lnTo>
                  <a:pt x="618" y="255"/>
                </a:lnTo>
                <a:lnTo>
                  <a:pt x="613" y="250"/>
                </a:lnTo>
                <a:lnTo>
                  <a:pt x="618" y="239"/>
                </a:lnTo>
                <a:lnTo>
                  <a:pt x="608" y="213"/>
                </a:lnTo>
                <a:lnTo>
                  <a:pt x="624" y="218"/>
                </a:lnTo>
                <a:lnTo>
                  <a:pt x="572" y="99"/>
                </a:lnTo>
                <a:lnTo>
                  <a:pt x="520" y="0"/>
                </a:lnTo>
                <a:lnTo>
                  <a:pt x="0" y="0"/>
                </a:lnTo>
                <a:lnTo>
                  <a:pt x="0" y="312"/>
                </a:lnTo>
                <a:lnTo>
                  <a:pt x="16" y="302"/>
                </a:lnTo>
                <a:lnTo>
                  <a:pt x="37" y="302"/>
                </a:lnTo>
                <a:lnTo>
                  <a:pt x="89" y="302"/>
                </a:lnTo>
                <a:lnTo>
                  <a:pt x="114" y="317"/>
                </a:lnTo>
                <a:lnTo>
                  <a:pt x="151" y="338"/>
                </a:lnTo>
                <a:lnTo>
                  <a:pt x="192" y="374"/>
                </a:lnTo>
                <a:lnTo>
                  <a:pt x="229" y="416"/>
                </a:lnTo>
                <a:lnTo>
                  <a:pt x="255" y="463"/>
                </a:lnTo>
                <a:lnTo>
                  <a:pt x="276" y="509"/>
                </a:lnTo>
                <a:lnTo>
                  <a:pt x="265" y="520"/>
                </a:lnTo>
                <a:lnTo>
                  <a:pt x="250" y="473"/>
                </a:lnTo>
                <a:lnTo>
                  <a:pt x="229" y="437"/>
                </a:lnTo>
                <a:lnTo>
                  <a:pt x="208" y="405"/>
                </a:lnTo>
                <a:lnTo>
                  <a:pt x="182" y="379"/>
                </a:lnTo>
                <a:lnTo>
                  <a:pt x="140" y="343"/>
                </a:lnTo>
                <a:lnTo>
                  <a:pt x="99" y="322"/>
                </a:lnTo>
                <a:lnTo>
                  <a:pt x="63" y="312"/>
                </a:lnTo>
                <a:lnTo>
                  <a:pt x="31" y="312"/>
                </a:lnTo>
                <a:lnTo>
                  <a:pt x="0" y="317"/>
                </a:lnTo>
                <a:lnTo>
                  <a:pt x="47" y="317"/>
                </a:lnTo>
                <a:lnTo>
                  <a:pt x="89" y="327"/>
                </a:lnTo>
                <a:lnTo>
                  <a:pt x="125" y="343"/>
                </a:lnTo>
                <a:lnTo>
                  <a:pt x="161" y="369"/>
                </a:lnTo>
                <a:lnTo>
                  <a:pt x="192" y="400"/>
                </a:lnTo>
                <a:lnTo>
                  <a:pt x="218" y="437"/>
                </a:lnTo>
                <a:lnTo>
                  <a:pt x="239" y="483"/>
                </a:lnTo>
                <a:lnTo>
                  <a:pt x="260" y="525"/>
                </a:lnTo>
                <a:lnTo>
                  <a:pt x="213" y="592"/>
                </a:lnTo>
                <a:lnTo>
                  <a:pt x="177" y="644"/>
                </a:lnTo>
                <a:lnTo>
                  <a:pt x="172" y="650"/>
                </a:lnTo>
                <a:lnTo>
                  <a:pt x="192" y="634"/>
                </a:lnTo>
                <a:lnTo>
                  <a:pt x="218" y="613"/>
                </a:lnTo>
                <a:lnTo>
                  <a:pt x="224" y="608"/>
                </a:lnTo>
                <a:lnTo>
                  <a:pt x="224" y="613"/>
                </a:lnTo>
                <a:lnTo>
                  <a:pt x="187" y="665"/>
                </a:lnTo>
                <a:lnTo>
                  <a:pt x="135" y="722"/>
                </a:lnTo>
                <a:lnTo>
                  <a:pt x="130" y="717"/>
                </a:lnTo>
                <a:lnTo>
                  <a:pt x="135" y="717"/>
                </a:lnTo>
                <a:lnTo>
                  <a:pt x="130" y="717"/>
                </a:lnTo>
                <a:lnTo>
                  <a:pt x="130" y="712"/>
                </a:lnTo>
                <a:lnTo>
                  <a:pt x="125" y="712"/>
                </a:lnTo>
                <a:lnTo>
                  <a:pt x="120" y="712"/>
                </a:lnTo>
                <a:lnTo>
                  <a:pt x="114" y="712"/>
                </a:lnTo>
                <a:lnTo>
                  <a:pt x="109" y="712"/>
                </a:lnTo>
                <a:lnTo>
                  <a:pt x="104" y="712"/>
                </a:lnTo>
                <a:lnTo>
                  <a:pt x="104" y="717"/>
                </a:lnTo>
                <a:lnTo>
                  <a:pt x="104" y="722"/>
                </a:lnTo>
                <a:lnTo>
                  <a:pt x="99" y="722"/>
                </a:lnTo>
                <a:lnTo>
                  <a:pt x="104" y="727"/>
                </a:lnTo>
                <a:lnTo>
                  <a:pt x="99" y="727"/>
                </a:lnTo>
                <a:lnTo>
                  <a:pt x="104" y="727"/>
                </a:lnTo>
                <a:lnTo>
                  <a:pt x="99" y="733"/>
                </a:lnTo>
                <a:lnTo>
                  <a:pt x="104" y="733"/>
                </a:lnTo>
                <a:lnTo>
                  <a:pt x="99" y="738"/>
                </a:lnTo>
                <a:lnTo>
                  <a:pt x="104" y="738"/>
                </a:lnTo>
                <a:lnTo>
                  <a:pt x="109" y="738"/>
                </a:lnTo>
                <a:lnTo>
                  <a:pt x="109" y="743"/>
                </a:lnTo>
                <a:lnTo>
                  <a:pt x="109" y="738"/>
                </a:lnTo>
                <a:lnTo>
                  <a:pt x="109" y="743"/>
                </a:lnTo>
                <a:lnTo>
                  <a:pt x="114" y="738"/>
                </a:lnTo>
                <a:lnTo>
                  <a:pt x="114" y="743"/>
                </a:lnTo>
                <a:lnTo>
                  <a:pt x="114" y="738"/>
                </a:lnTo>
                <a:lnTo>
                  <a:pt x="114" y="743"/>
                </a:lnTo>
                <a:lnTo>
                  <a:pt x="109" y="748"/>
                </a:lnTo>
                <a:lnTo>
                  <a:pt x="114" y="743"/>
                </a:lnTo>
                <a:lnTo>
                  <a:pt x="120" y="743"/>
                </a:lnTo>
                <a:lnTo>
                  <a:pt x="120" y="738"/>
                </a:lnTo>
                <a:lnTo>
                  <a:pt x="125" y="738"/>
                </a:lnTo>
                <a:lnTo>
                  <a:pt x="130" y="738"/>
                </a:lnTo>
                <a:lnTo>
                  <a:pt x="130" y="733"/>
                </a:lnTo>
                <a:lnTo>
                  <a:pt x="135" y="727"/>
                </a:lnTo>
                <a:lnTo>
                  <a:pt x="192" y="676"/>
                </a:lnTo>
                <a:lnTo>
                  <a:pt x="239" y="629"/>
                </a:lnTo>
                <a:lnTo>
                  <a:pt x="244" y="618"/>
                </a:lnTo>
                <a:lnTo>
                  <a:pt x="239" y="613"/>
                </a:lnTo>
                <a:lnTo>
                  <a:pt x="234" y="613"/>
                </a:lnTo>
                <a:lnTo>
                  <a:pt x="239" y="608"/>
                </a:lnTo>
                <a:lnTo>
                  <a:pt x="260" y="592"/>
                </a:lnTo>
                <a:lnTo>
                  <a:pt x="255" y="613"/>
                </a:lnTo>
                <a:lnTo>
                  <a:pt x="255" y="618"/>
                </a:lnTo>
                <a:lnTo>
                  <a:pt x="255" y="639"/>
                </a:lnTo>
                <a:lnTo>
                  <a:pt x="244" y="639"/>
                </a:lnTo>
                <a:lnTo>
                  <a:pt x="239" y="639"/>
                </a:lnTo>
                <a:lnTo>
                  <a:pt x="239" y="650"/>
                </a:lnTo>
                <a:lnTo>
                  <a:pt x="239" y="665"/>
                </a:lnTo>
                <a:lnTo>
                  <a:pt x="0" y="956"/>
                </a:lnTo>
                <a:lnTo>
                  <a:pt x="0" y="977"/>
                </a:lnTo>
                <a:lnTo>
                  <a:pt x="5" y="966"/>
                </a:lnTo>
                <a:lnTo>
                  <a:pt x="31" y="961"/>
                </a:lnTo>
                <a:lnTo>
                  <a:pt x="0" y="998"/>
                </a:lnTo>
                <a:lnTo>
                  <a:pt x="31" y="961"/>
                </a:lnTo>
                <a:lnTo>
                  <a:pt x="57" y="956"/>
                </a:lnTo>
                <a:lnTo>
                  <a:pt x="63" y="961"/>
                </a:lnTo>
                <a:lnTo>
                  <a:pt x="63" y="956"/>
                </a:lnTo>
                <a:lnTo>
                  <a:pt x="68" y="951"/>
                </a:lnTo>
                <a:lnTo>
                  <a:pt x="89" y="946"/>
                </a:lnTo>
                <a:lnTo>
                  <a:pt x="0" y="1044"/>
                </a:lnTo>
                <a:lnTo>
                  <a:pt x="0" y="1268"/>
                </a:lnTo>
                <a:lnTo>
                  <a:pt x="78" y="1221"/>
                </a:lnTo>
                <a:lnTo>
                  <a:pt x="52" y="1247"/>
                </a:lnTo>
                <a:lnTo>
                  <a:pt x="47" y="1252"/>
                </a:lnTo>
                <a:lnTo>
                  <a:pt x="11" y="1289"/>
                </a:lnTo>
                <a:lnTo>
                  <a:pt x="5" y="1289"/>
                </a:lnTo>
                <a:lnTo>
                  <a:pt x="5" y="1294"/>
                </a:lnTo>
                <a:lnTo>
                  <a:pt x="5" y="1289"/>
                </a:lnTo>
                <a:lnTo>
                  <a:pt x="0" y="1299"/>
                </a:lnTo>
                <a:lnTo>
                  <a:pt x="47" y="1252"/>
                </a:lnTo>
                <a:lnTo>
                  <a:pt x="47" y="1257"/>
                </a:lnTo>
                <a:lnTo>
                  <a:pt x="47" y="1252"/>
                </a:lnTo>
                <a:lnTo>
                  <a:pt x="52" y="1252"/>
                </a:lnTo>
                <a:lnTo>
                  <a:pt x="63" y="1247"/>
                </a:lnTo>
                <a:lnTo>
                  <a:pt x="63" y="1242"/>
                </a:lnTo>
                <a:lnTo>
                  <a:pt x="57" y="1247"/>
                </a:lnTo>
                <a:lnTo>
                  <a:pt x="52" y="1247"/>
                </a:lnTo>
                <a:lnTo>
                  <a:pt x="83" y="1221"/>
                </a:lnTo>
                <a:lnTo>
                  <a:pt x="120" y="1200"/>
                </a:lnTo>
                <a:lnTo>
                  <a:pt x="78" y="1252"/>
                </a:lnTo>
                <a:lnTo>
                  <a:pt x="0" y="1304"/>
                </a:lnTo>
                <a:lnTo>
                  <a:pt x="0" y="1309"/>
                </a:lnTo>
                <a:lnTo>
                  <a:pt x="68" y="1263"/>
                </a:lnTo>
                <a:lnTo>
                  <a:pt x="0" y="1346"/>
                </a:lnTo>
                <a:lnTo>
                  <a:pt x="0" y="1351"/>
                </a:lnTo>
                <a:lnTo>
                  <a:pt x="73" y="1283"/>
                </a:lnTo>
                <a:lnTo>
                  <a:pt x="73" y="1278"/>
                </a:lnTo>
                <a:lnTo>
                  <a:pt x="73" y="1283"/>
                </a:lnTo>
                <a:lnTo>
                  <a:pt x="83" y="1278"/>
                </a:lnTo>
                <a:lnTo>
                  <a:pt x="78" y="1278"/>
                </a:lnTo>
                <a:lnTo>
                  <a:pt x="140" y="1221"/>
                </a:lnTo>
                <a:lnTo>
                  <a:pt x="114" y="1257"/>
                </a:lnTo>
                <a:lnTo>
                  <a:pt x="47" y="1315"/>
                </a:lnTo>
                <a:lnTo>
                  <a:pt x="0" y="1351"/>
                </a:lnTo>
                <a:lnTo>
                  <a:pt x="0" y="1387"/>
                </a:lnTo>
                <a:lnTo>
                  <a:pt x="73" y="1335"/>
                </a:lnTo>
                <a:lnTo>
                  <a:pt x="125" y="1294"/>
                </a:lnTo>
                <a:lnTo>
                  <a:pt x="78" y="1341"/>
                </a:lnTo>
                <a:lnTo>
                  <a:pt x="208" y="1226"/>
                </a:lnTo>
                <a:lnTo>
                  <a:pt x="166" y="1283"/>
                </a:lnTo>
                <a:lnTo>
                  <a:pt x="161" y="1283"/>
                </a:lnTo>
                <a:lnTo>
                  <a:pt x="161" y="1289"/>
                </a:lnTo>
                <a:lnTo>
                  <a:pt x="161" y="1294"/>
                </a:lnTo>
                <a:lnTo>
                  <a:pt x="156" y="1294"/>
                </a:lnTo>
                <a:lnTo>
                  <a:pt x="104" y="1330"/>
                </a:lnTo>
                <a:lnTo>
                  <a:pt x="99" y="1330"/>
                </a:lnTo>
                <a:lnTo>
                  <a:pt x="94" y="1335"/>
                </a:lnTo>
                <a:lnTo>
                  <a:pt x="89" y="1335"/>
                </a:lnTo>
                <a:lnTo>
                  <a:pt x="89" y="1341"/>
                </a:lnTo>
                <a:lnTo>
                  <a:pt x="57" y="1361"/>
                </a:lnTo>
                <a:lnTo>
                  <a:pt x="42" y="1372"/>
                </a:lnTo>
                <a:lnTo>
                  <a:pt x="37" y="1372"/>
                </a:lnTo>
                <a:lnTo>
                  <a:pt x="31" y="1372"/>
                </a:lnTo>
                <a:lnTo>
                  <a:pt x="21" y="1377"/>
                </a:lnTo>
                <a:lnTo>
                  <a:pt x="26" y="1377"/>
                </a:lnTo>
                <a:lnTo>
                  <a:pt x="21" y="1382"/>
                </a:lnTo>
                <a:lnTo>
                  <a:pt x="26" y="1382"/>
                </a:lnTo>
                <a:lnTo>
                  <a:pt x="21" y="1387"/>
                </a:lnTo>
                <a:lnTo>
                  <a:pt x="21" y="1382"/>
                </a:lnTo>
                <a:lnTo>
                  <a:pt x="16" y="1387"/>
                </a:lnTo>
                <a:lnTo>
                  <a:pt x="11" y="1387"/>
                </a:lnTo>
                <a:lnTo>
                  <a:pt x="5" y="1392"/>
                </a:lnTo>
                <a:lnTo>
                  <a:pt x="0" y="1398"/>
                </a:lnTo>
                <a:lnTo>
                  <a:pt x="0" y="1418"/>
                </a:lnTo>
                <a:lnTo>
                  <a:pt x="99" y="1361"/>
                </a:lnTo>
                <a:lnTo>
                  <a:pt x="99" y="1356"/>
                </a:lnTo>
                <a:lnTo>
                  <a:pt x="104" y="1356"/>
                </a:lnTo>
                <a:lnTo>
                  <a:pt x="120" y="1346"/>
                </a:lnTo>
                <a:lnTo>
                  <a:pt x="89" y="1392"/>
                </a:lnTo>
                <a:lnTo>
                  <a:pt x="83" y="1392"/>
                </a:lnTo>
                <a:lnTo>
                  <a:pt x="83" y="1398"/>
                </a:lnTo>
                <a:lnTo>
                  <a:pt x="5" y="1507"/>
                </a:lnTo>
                <a:lnTo>
                  <a:pt x="63" y="1429"/>
                </a:lnTo>
                <a:lnTo>
                  <a:pt x="68" y="1429"/>
                </a:lnTo>
                <a:lnTo>
                  <a:pt x="78" y="1424"/>
                </a:lnTo>
                <a:lnTo>
                  <a:pt x="78" y="1418"/>
                </a:lnTo>
                <a:lnTo>
                  <a:pt x="68" y="1424"/>
                </a:lnTo>
                <a:lnTo>
                  <a:pt x="83" y="1403"/>
                </a:lnTo>
                <a:lnTo>
                  <a:pt x="89" y="1403"/>
                </a:lnTo>
                <a:lnTo>
                  <a:pt x="94" y="1403"/>
                </a:lnTo>
                <a:lnTo>
                  <a:pt x="99" y="1398"/>
                </a:lnTo>
                <a:lnTo>
                  <a:pt x="99" y="1392"/>
                </a:lnTo>
                <a:lnTo>
                  <a:pt x="104" y="1392"/>
                </a:lnTo>
                <a:lnTo>
                  <a:pt x="99" y="1392"/>
                </a:lnTo>
                <a:lnTo>
                  <a:pt x="104" y="1392"/>
                </a:lnTo>
                <a:lnTo>
                  <a:pt x="99" y="1392"/>
                </a:lnTo>
                <a:lnTo>
                  <a:pt x="99" y="1387"/>
                </a:lnTo>
                <a:lnTo>
                  <a:pt x="94" y="1387"/>
                </a:lnTo>
                <a:lnTo>
                  <a:pt x="135" y="1341"/>
                </a:lnTo>
                <a:lnTo>
                  <a:pt x="135" y="1335"/>
                </a:lnTo>
                <a:lnTo>
                  <a:pt x="140" y="1335"/>
                </a:lnTo>
                <a:lnTo>
                  <a:pt x="146" y="1330"/>
                </a:lnTo>
                <a:lnTo>
                  <a:pt x="2276" y="2364"/>
                </a:lnTo>
                <a:lnTo>
                  <a:pt x="499" y="1205"/>
                </a:lnTo>
                <a:lnTo>
                  <a:pt x="483" y="1216"/>
                </a:lnTo>
                <a:lnTo>
                  <a:pt x="494" y="1211"/>
                </a:lnTo>
                <a:lnTo>
                  <a:pt x="499" y="1200"/>
                </a:lnTo>
                <a:lnTo>
                  <a:pt x="504" y="1205"/>
                </a:lnTo>
                <a:lnTo>
                  <a:pt x="499" y="1205"/>
                </a:lnTo>
                <a:lnTo>
                  <a:pt x="2276" y="2364"/>
                </a:lnTo>
                <a:lnTo>
                  <a:pt x="499" y="1200"/>
                </a:lnTo>
                <a:lnTo>
                  <a:pt x="504" y="1195"/>
                </a:lnTo>
                <a:lnTo>
                  <a:pt x="504" y="1200"/>
                </a:lnTo>
                <a:lnTo>
                  <a:pt x="499" y="1200"/>
                </a:lnTo>
                <a:lnTo>
                  <a:pt x="2276" y="2364"/>
                </a:lnTo>
                <a:lnTo>
                  <a:pt x="785" y="618"/>
                </a:lnTo>
                <a:lnTo>
                  <a:pt x="785" y="629"/>
                </a:lnTo>
                <a:lnTo>
                  <a:pt x="785" y="634"/>
                </a:lnTo>
                <a:lnTo>
                  <a:pt x="790" y="748"/>
                </a:lnTo>
                <a:lnTo>
                  <a:pt x="790" y="753"/>
                </a:lnTo>
                <a:lnTo>
                  <a:pt x="785" y="753"/>
                </a:lnTo>
                <a:lnTo>
                  <a:pt x="790" y="753"/>
                </a:lnTo>
                <a:lnTo>
                  <a:pt x="785" y="816"/>
                </a:lnTo>
                <a:lnTo>
                  <a:pt x="785" y="795"/>
                </a:lnTo>
                <a:lnTo>
                  <a:pt x="779" y="774"/>
                </a:lnTo>
                <a:lnTo>
                  <a:pt x="779" y="696"/>
                </a:lnTo>
                <a:lnTo>
                  <a:pt x="774" y="582"/>
                </a:lnTo>
                <a:lnTo>
                  <a:pt x="779" y="582"/>
                </a:lnTo>
                <a:lnTo>
                  <a:pt x="785" y="618"/>
                </a:lnTo>
                <a:lnTo>
                  <a:pt x="2276" y="2364"/>
                </a:lnTo>
                <a:lnTo>
                  <a:pt x="779" y="577"/>
                </a:lnTo>
                <a:lnTo>
                  <a:pt x="774" y="577"/>
                </a:lnTo>
                <a:lnTo>
                  <a:pt x="774" y="582"/>
                </a:lnTo>
                <a:lnTo>
                  <a:pt x="769" y="535"/>
                </a:lnTo>
                <a:lnTo>
                  <a:pt x="764" y="515"/>
                </a:lnTo>
                <a:lnTo>
                  <a:pt x="764" y="478"/>
                </a:lnTo>
                <a:lnTo>
                  <a:pt x="779" y="577"/>
                </a:lnTo>
                <a:lnTo>
                  <a:pt x="2276" y="2364"/>
                </a:lnTo>
                <a:lnTo>
                  <a:pt x="728" y="556"/>
                </a:lnTo>
                <a:lnTo>
                  <a:pt x="738" y="551"/>
                </a:lnTo>
                <a:lnTo>
                  <a:pt x="738" y="546"/>
                </a:lnTo>
                <a:lnTo>
                  <a:pt x="738" y="587"/>
                </a:lnTo>
                <a:lnTo>
                  <a:pt x="728" y="556"/>
                </a:lnTo>
                <a:lnTo>
                  <a:pt x="2276" y="2364"/>
                </a:lnTo>
                <a:lnTo>
                  <a:pt x="728" y="1013"/>
                </a:lnTo>
                <a:lnTo>
                  <a:pt x="728" y="1013"/>
                </a:lnTo>
                <a:lnTo>
                  <a:pt x="728" y="1018"/>
                </a:lnTo>
                <a:lnTo>
                  <a:pt x="728" y="1013"/>
                </a:lnTo>
                <a:lnTo>
                  <a:pt x="2276" y="2364"/>
                </a:lnTo>
                <a:lnTo>
                  <a:pt x="509" y="857"/>
                </a:lnTo>
                <a:lnTo>
                  <a:pt x="504" y="863"/>
                </a:lnTo>
                <a:lnTo>
                  <a:pt x="504" y="857"/>
                </a:lnTo>
                <a:lnTo>
                  <a:pt x="509" y="857"/>
                </a:lnTo>
                <a:lnTo>
                  <a:pt x="2276" y="2364"/>
                </a:lnTo>
                <a:lnTo>
                  <a:pt x="509" y="1065"/>
                </a:lnTo>
                <a:lnTo>
                  <a:pt x="520" y="1060"/>
                </a:lnTo>
                <a:lnTo>
                  <a:pt x="504" y="1070"/>
                </a:lnTo>
                <a:lnTo>
                  <a:pt x="509" y="1065"/>
                </a:lnTo>
                <a:lnTo>
                  <a:pt x="2276" y="2364"/>
                </a:lnTo>
                <a:lnTo>
                  <a:pt x="494" y="1076"/>
                </a:lnTo>
                <a:lnTo>
                  <a:pt x="520" y="1070"/>
                </a:lnTo>
                <a:lnTo>
                  <a:pt x="489" y="1081"/>
                </a:lnTo>
                <a:lnTo>
                  <a:pt x="494" y="1076"/>
                </a:lnTo>
                <a:lnTo>
                  <a:pt x="2276" y="2364"/>
                </a:lnTo>
                <a:lnTo>
                  <a:pt x="483" y="1086"/>
                </a:lnTo>
                <a:lnTo>
                  <a:pt x="546" y="1070"/>
                </a:lnTo>
                <a:lnTo>
                  <a:pt x="504" y="1091"/>
                </a:lnTo>
                <a:lnTo>
                  <a:pt x="546" y="1081"/>
                </a:lnTo>
                <a:lnTo>
                  <a:pt x="447" y="1117"/>
                </a:lnTo>
                <a:lnTo>
                  <a:pt x="483" y="1086"/>
                </a:lnTo>
                <a:lnTo>
                  <a:pt x="2276" y="2364"/>
                </a:lnTo>
                <a:lnTo>
                  <a:pt x="395" y="1112"/>
                </a:lnTo>
                <a:lnTo>
                  <a:pt x="400" y="1107"/>
                </a:lnTo>
                <a:lnTo>
                  <a:pt x="400" y="1112"/>
                </a:lnTo>
                <a:lnTo>
                  <a:pt x="400" y="1107"/>
                </a:lnTo>
                <a:lnTo>
                  <a:pt x="400" y="1112"/>
                </a:lnTo>
                <a:lnTo>
                  <a:pt x="395" y="1112"/>
                </a:lnTo>
                <a:lnTo>
                  <a:pt x="2276" y="2364"/>
                </a:lnTo>
                <a:lnTo>
                  <a:pt x="421" y="1044"/>
                </a:lnTo>
                <a:lnTo>
                  <a:pt x="416" y="1055"/>
                </a:lnTo>
                <a:lnTo>
                  <a:pt x="390" y="1070"/>
                </a:lnTo>
                <a:lnTo>
                  <a:pt x="421" y="1044"/>
                </a:lnTo>
                <a:lnTo>
                  <a:pt x="2276" y="2364"/>
                </a:lnTo>
                <a:lnTo>
                  <a:pt x="317" y="733"/>
                </a:lnTo>
                <a:lnTo>
                  <a:pt x="322" y="727"/>
                </a:lnTo>
                <a:lnTo>
                  <a:pt x="322" y="733"/>
                </a:lnTo>
                <a:lnTo>
                  <a:pt x="317" y="727"/>
                </a:lnTo>
                <a:lnTo>
                  <a:pt x="317" y="733"/>
                </a:lnTo>
                <a:lnTo>
                  <a:pt x="2276" y="2364"/>
                </a:lnTo>
                <a:lnTo>
                  <a:pt x="281" y="546"/>
                </a:lnTo>
                <a:lnTo>
                  <a:pt x="281" y="540"/>
                </a:lnTo>
                <a:lnTo>
                  <a:pt x="286" y="546"/>
                </a:lnTo>
                <a:lnTo>
                  <a:pt x="281" y="551"/>
                </a:lnTo>
                <a:lnTo>
                  <a:pt x="281" y="546"/>
                </a:lnTo>
                <a:lnTo>
                  <a:pt x="2276" y="2364"/>
                </a:lnTo>
                <a:lnTo>
                  <a:pt x="270" y="582"/>
                </a:lnTo>
                <a:lnTo>
                  <a:pt x="281" y="577"/>
                </a:lnTo>
                <a:lnTo>
                  <a:pt x="286" y="603"/>
                </a:lnTo>
                <a:lnTo>
                  <a:pt x="281" y="613"/>
                </a:lnTo>
                <a:lnTo>
                  <a:pt x="276" y="618"/>
                </a:lnTo>
                <a:lnTo>
                  <a:pt x="265" y="613"/>
                </a:lnTo>
                <a:lnTo>
                  <a:pt x="270" y="582"/>
                </a:lnTo>
                <a:lnTo>
                  <a:pt x="2276" y="2364"/>
                </a:lnTo>
                <a:lnTo>
                  <a:pt x="260" y="629"/>
                </a:lnTo>
                <a:lnTo>
                  <a:pt x="265" y="634"/>
                </a:lnTo>
                <a:lnTo>
                  <a:pt x="260" y="644"/>
                </a:lnTo>
                <a:lnTo>
                  <a:pt x="255" y="639"/>
                </a:lnTo>
                <a:lnTo>
                  <a:pt x="260" y="629"/>
                </a:lnTo>
                <a:lnTo>
                  <a:pt x="2276" y="2364"/>
                </a:lnTo>
                <a:lnTo>
                  <a:pt x="244" y="696"/>
                </a:lnTo>
                <a:lnTo>
                  <a:pt x="286" y="644"/>
                </a:lnTo>
                <a:lnTo>
                  <a:pt x="281" y="676"/>
                </a:lnTo>
                <a:lnTo>
                  <a:pt x="234" y="727"/>
                </a:lnTo>
                <a:lnTo>
                  <a:pt x="244" y="696"/>
                </a:lnTo>
                <a:lnTo>
                  <a:pt x="2276" y="2364"/>
                </a:lnTo>
                <a:lnTo>
                  <a:pt x="11" y="961"/>
                </a:lnTo>
                <a:lnTo>
                  <a:pt x="239" y="702"/>
                </a:lnTo>
                <a:lnTo>
                  <a:pt x="229" y="733"/>
                </a:lnTo>
                <a:lnTo>
                  <a:pt x="192" y="769"/>
                </a:lnTo>
                <a:lnTo>
                  <a:pt x="187" y="769"/>
                </a:lnTo>
                <a:lnTo>
                  <a:pt x="172" y="774"/>
                </a:lnTo>
                <a:lnTo>
                  <a:pt x="172" y="779"/>
                </a:lnTo>
                <a:lnTo>
                  <a:pt x="177" y="785"/>
                </a:lnTo>
                <a:lnTo>
                  <a:pt x="161" y="800"/>
                </a:lnTo>
                <a:lnTo>
                  <a:pt x="52" y="940"/>
                </a:lnTo>
                <a:lnTo>
                  <a:pt x="11" y="961"/>
                </a:lnTo>
                <a:lnTo>
                  <a:pt x="2276" y="2364"/>
                </a:lnTo>
                <a:lnTo>
                  <a:pt x="224" y="743"/>
                </a:lnTo>
                <a:lnTo>
                  <a:pt x="213" y="774"/>
                </a:lnTo>
                <a:lnTo>
                  <a:pt x="198" y="774"/>
                </a:lnTo>
                <a:lnTo>
                  <a:pt x="224" y="743"/>
                </a:lnTo>
                <a:lnTo>
                  <a:pt x="2276" y="2364"/>
                </a:lnTo>
                <a:lnTo>
                  <a:pt x="135" y="883"/>
                </a:lnTo>
                <a:lnTo>
                  <a:pt x="114" y="899"/>
                </a:lnTo>
                <a:lnTo>
                  <a:pt x="52" y="935"/>
                </a:lnTo>
                <a:lnTo>
                  <a:pt x="182" y="790"/>
                </a:lnTo>
                <a:lnTo>
                  <a:pt x="192" y="795"/>
                </a:lnTo>
                <a:lnTo>
                  <a:pt x="198" y="795"/>
                </a:lnTo>
                <a:lnTo>
                  <a:pt x="203" y="790"/>
                </a:lnTo>
                <a:lnTo>
                  <a:pt x="192" y="821"/>
                </a:lnTo>
                <a:lnTo>
                  <a:pt x="213" y="785"/>
                </a:lnTo>
                <a:lnTo>
                  <a:pt x="218" y="774"/>
                </a:lnTo>
                <a:lnTo>
                  <a:pt x="234" y="738"/>
                </a:lnTo>
                <a:lnTo>
                  <a:pt x="281" y="681"/>
                </a:lnTo>
                <a:lnTo>
                  <a:pt x="260" y="738"/>
                </a:lnTo>
                <a:lnTo>
                  <a:pt x="255" y="738"/>
                </a:lnTo>
                <a:lnTo>
                  <a:pt x="244" y="748"/>
                </a:lnTo>
                <a:lnTo>
                  <a:pt x="250" y="748"/>
                </a:lnTo>
                <a:lnTo>
                  <a:pt x="255" y="743"/>
                </a:lnTo>
                <a:lnTo>
                  <a:pt x="229" y="779"/>
                </a:lnTo>
                <a:lnTo>
                  <a:pt x="198" y="821"/>
                </a:lnTo>
                <a:lnTo>
                  <a:pt x="192" y="826"/>
                </a:lnTo>
                <a:lnTo>
                  <a:pt x="192" y="821"/>
                </a:lnTo>
                <a:lnTo>
                  <a:pt x="187" y="826"/>
                </a:lnTo>
                <a:lnTo>
                  <a:pt x="135" y="883"/>
                </a:lnTo>
                <a:lnTo>
                  <a:pt x="2276" y="2364"/>
                </a:lnTo>
                <a:lnTo>
                  <a:pt x="213" y="951"/>
                </a:lnTo>
                <a:lnTo>
                  <a:pt x="218" y="946"/>
                </a:lnTo>
                <a:lnTo>
                  <a:pt x="213" y="946"/>
                </a:lnTo>
                <a:lnTo>
                  <a:pt x="218" y="946"/>
                </a:lnTo>
                <a:lnTo>
                  <a:pt x="213" y="951"/>
                </a:lnTo>
                <a:lnTo>
                  <a:pt x="2276" y="2364"/>
                </a:lnTo>
                <a:lnTo>
                  <a:pt x="203" y="1174"/>
                </a:lnTo>
                <a:lnTo>
                  <a:pt x="198" y="1169"/>
                </a:lnTo>
                <a:lnTo>
                  <a:pt x="192" y="1169"/>
                </a:lnTo>
                <a:lnTo>
                  <a:pt x="192" y="1174"/>
                </a:lnTo>
                <a:lnTo>
                  <a:pt x="187" y="1174"/>
                </a:lnTo>
                <a:lnTo>
                  <a:pt x="187" y="1179"/>
                </a:lnTo>
                <a:lnTo>
                  <a:pt x="192" y="1179"/>
                </a:lnTo>
                <a:lnTo>
                  <a:pt x="198" y="1179"/>
                </a:lnTo>
                <a:lnTo>
                  <a:pt x="192" y="1185"/>
                </a:lnTo>
                <a:lnTo>
                  <a:pt x="172" y="1195"/>
                </a:lnTo>
                <a:lnTo>
                  <a:pt x="187" y="1185"/>
                </a:lnTo>
                <a:lnTo>
                  <a:pt x="146" y="1226"/>
                </a:lnTo>
                <a:lnTo>
                  <a:pt x="172" y="1195"/>
                </a:lnTo>
                <a:lnTo>
                  <a:pt x="229" y="1117"/>
                </a:lnTo>
                <a:lnTo>
                  <a:pt x="281" y="1076"/>
                </a:lnTo>
                <a:lnTo>
                  <a:pt x="333" y="1029"/>
                </a:lnTo>
                <a:lnTo>
                  <a:pt x="374" y="977"/>
                </a:lnTo>
                <a:lnTo>
                  <a:pt x="379" y="977"/>
                </a:lnTo>
                <a:lnTo>
                  <a:pt x="307" y="1060"/>
                </a:lnTo>
                <a:lnTo>
                  <a:pt x="239" y="1138"/>
                </a:lnTo>
                <a:lnTo>
                  <a:pt x="234" y="1138"/>
                </a:lnTo>
                <a:lnTo>
                  <a:pt x="213" y="1164"/>
                </a:lnTo>
                <a:lnTo>
                  <a:pt x="213" y="1159"/>
                </a:lnTo>
                <a:lnTo>
                  <a:pt x="203" y="1159"/>
                </a:lnTo>
                <a:lnTo>
                  <a:pt x="208" y="1164"/>
                </a:lnTo>
                <a:lnTo>
                  <a:pt x="213" y="1164"/>
                </a:lnTo>
                <a:lnTo>
                  <a:pt x="203" y="1174"/>
                </a:lnTo>
                <a:lnTo>
                  <a:pt x="2276" y="2364"/>
                </a:lnTo>
                <a:lnTo>
                  <a:pt x="270" y="1164"/>
                </a:lnTo>
                <a:lnTo>
                  <a:pt x="250" y="1205"/>
                </a:lnTo>
                <a:lnTo>
                  <a:pt x="244" y="1226"/>
                </a:lnTo>
                <a:lnTo>
                  <a:pt x="250" y="1221"/>
                </a:lnTo>
                <a:lnTo>
                  <a:pt x="255" y="1221"/>
                </a:lnTo>
                <a:lnTo>
                  <a:pt x="255" y="1216"/>
                </a:lnTo>
                <a:lnTo>
                  <a:pt x="255" y="1211"/>
                </a:lnTo>
                <a:lnTo>
                  <a:pt x="281" y="1179"/>
                </a:lnTo>
                <a:lnTo>
                  <a:pt x="343" y="1107"/>
                </a:lnTo>
                <a:lnTo>
                  <a:pt x="400" y="1081"/>
                </a:lnTo>
                <a:lnTo>
                  <a:pt x="364" y="1128"/>
                </a:lnTo>
                <a:lnTo>
                  <a:pt x="265" y="1211"/>
                </a:lnTo>
                <a:lnTo>
                  <a:pt x="182" y="1278"/>
                </a:lnTo>
                <a:lnTo>
                  <a:pt x="270" y="1164"/>
                </a:lnTo>
                <a:lnTo>
                  <a:pt x="2276" y="2364"/>
                </a:lnTo>
                <a:lnTo>
                  <a:pt x="327" y="1143"/>
                </a:lnTo>
                <a:lnTo>
                  <a:pt x="317" y="1148"/>
                </a:lnTo>
                <a:lnTo>
                  <a:pt x="322" y="1148"/>
                </a:lnTo>
                <a:lnTo>
                  <a:pt x="327" y="1153"/>
                </a:lnTo>
                <a:lnTo>
                  <a:pt x="333" y="1148"/>
                </a:lnTo>
                <a:lnTo>
                  <a:pt x="333" y="1143"/>
                </a:lnTo>
                <a:lnTo>
                  <a:pt x="327" y="1143"/>
                </a:lnTo>
                <a:lnTo>
                  <a:pt x="2276" y="2364"/>
                </a:lnTo>
                <a:lnTo>
                  <a:pt x="909" y="390"/>
                </a:lnTo>
                <a:lnTo>
                  <a:pt x="904" y="395"/>
                </a:lnTo>
                <a:lnTo>
                  <a:pt x="904" y="390"/>
                </a:lnTo>
                <a:lnTo>
                  <a:pt x="904" y="395"/>
                </a:lnTo>
                <a:lnTo>
                  <a:pt x="899" y="395"/>
                </a:lnTo>
                <a:lnTo>
                  <a:pt x="904" y="395"/>
                </a:lnTo>
                <a:lnTo>
                  <a:pt x="909" y="390"/>
                </a:lnTo>
                <a:lnTo>
                  <a:pt x="2276" y="2364"/>
                </a:lnTo>
                <a:lnTo>
                  <a:pt x="343" y="2213"/>
                </a:lnTo>
                <a:lnTo>
                  <a:pt x="338" y="2234"/>
                </a:lnTo>
                <a:lnTo>
                  <a:pt x="333" y="2234"/>
                </a:lnTo>
                <a:lnTo>
                  <a:pt x="333" y="2224"/>
                </a:lnTo>
                <a:lnTo>
                  <a:pt x="327" y="2244"/>
                </a:lnTo>
                <a:lnTo>
                  <a:pt x="338" y="2234"/>
                </a:lnTo>
                <a:lnTo>
                  <a:pt x="343" y="2213"/>
                </a:lnTo>
                <a:lnTo>
                  <a:pt x="2276" y="2364"/>
                </a:lnTo>
                <a:lnTo>
                  <a:pt x="364" y="1252"/>
                </a:lnTo>
                <a:lnTo>
                  <a:pt x="369" y="1252"/>
                </a:lnTo>
                <a:lnTo>
                  <a:pt x="369" y="1247"/>
                </a:lnTo>
                <a:lnTo>
                  <a:pt x="369" y="1242"/>
                </a:lnTo>
                <a:lnTo>
                  <a:pt x="364" y="1242"/>
                </a:lnTo>
                <a:lnTo>
                  <a:pt x="364" y="1237"/>
                </a:lnTo>
                <a:lnTo>
                  <a:pt x="353" y="1242"/>
                </a:lnTo>
                <a:lnTo>
                  <a:pt x="348" y="1247"/>
                </a:lnTo>
                <a:lnTo>
                  <a:pt x="348" y="1252"/>
                </a:lnTo>
                <a:lnTo>
                  <a:pt x="348" y="1247"/>
                </a:lnTo>
                <a:lnTo>
                  <a:pt x="348" y="1252"/>
                </a:lnTo>
                <a:lnTo>
                  <a:pt x="353" y="1252"/>
                </a:lnTo>
                <a:lnTo>
                  <a:pt x="348" y="1252"/>
                </a:lnTo>
                <a:lnTo>
                  <a:pt x="353" y="1252"/>
                </a:lnTo>
                <a:lnTo>
                  <a:pt x="359" y="1252"/>
                </a:lnTo>
                <a:lnTo>
                  <a:pt x="353" y="1252"/>
                </a:lnTo>
                <a:lnTo>
                  <a:pt x="359" y="1252"/>
                </a:lnTo>
                <a:lnTo>
                  <a:pt x="353" y="1252"/>
                </a:lnTo>
                <a:lnTo>
                  <a:pt x="359" y="1252"/>
                </a:lnTo>
                <a:lnTo>
                  <a:pt x="353" y="1257"/>
                </a:lnTo>
                <a:lnTo>
                  <a:pt x="359" y="1252"/>
                </a:lnTo>
                <a:lnTo>
                  <a:pt x="359" y="1257"/>
                </a:lnTo>
                <a:lnTo>
                  <a:pt x="364" y="1252"/>
                </a:lnTo>
                <a:lnTo>
                  <a:pt x="2276" y="2364"/>
                </a:lnTo>
                <a:lnTo>
                  <a:pt x="338" y="1382"/>
                </a:lnTo>
                <a:lnTo>
                  <a:pt x="333" y="1387"/>
                </a:lnTo>
                <a:lnTo>
                  <a:pt x="338" y="1387"/>
                </a:lnTo>
                <a:lnTo>
                  <a:pt x="343" y="1382"/>
                </a:lnTo>
                <a:lnTo>
                  <a:pt x="338" y="1382"/>
                </a:lnTo>
                <a:lnTo>
                  <a:pt x="2276" y="2364"/>
                </a:lnTo>
                <a:lnTo>
                  <a:pt x="333" y="1974"/>
                </a:lnTo>
                <a:lnTo>
                  <a:pt x="338" y="1912"/>
                </a:lnTo>
                <a:lnTo>
                  <a:pt x="333" y="1922"/>
                </a:lnTo>
                <a:lnTo>
                  <a:pt x="333" y="1938"/>
                </a:lnTo>
                <a:lnTo>
                  <a:pt x="333" y="1974"/>
                </a:lnTo>
                <a:lnTo>
                  <a:pt x="2276" y="2364"/>
                </a:lnTo>
                <a:lnTo>
                  <a:pt x="333" y="1335"/>
                </a:lnTo>
                <a:lnTo>
                  <a:pt x="327" y="1341"/>
                </a:lnTo>
                <a:lnTo>
                  <a:pt x="333" y="1341"/>
                </a:lnTo>
                <a:lnTo>
                  <a:pt x="333" y="1335"/>
                </a:lnTo>
                <a:lnTo>
                  <a:pt x="2276" y="2364"/>
                </a:lnTo>
                <a:lnTo>
                  <a:pt x="343" y="1335"/>
                </a:lnTo>
                <a:lnTo>
                  <a:pt x="338" y="1335"/>
                </a:lnTo>
                <a:lnTo>
                  <a:pt x="333" y="1341"/>
                </a:lnTo>
                <a:lnTo>
                  <a:pt x="338" y="1341"/>
                </a:lnTo>
                <a:lnTo>
                  <a:pt x="343" y="1335"/>
                </a:lnTo>
                <a:lnTo>
                  <a:pt x="2276" y="2364"/>
                </a:lnTo>
                <a:lnTo>
                  <a:pt x="327" y="1974"/>
                </a:lnTo>
                <a:lnTo>
                  <a:pt x="327" y="1990"/>
                </a:lnTo>
                <a:lnTo>
                  <a:pt x="333" y="1979"/>
                </a:lnTo>
                <a:lnTo>
                  <a:pt x="327" y="1974"/>
                </a:lnTo>
                <a:lnTo>
                  <a:pt x="2276" y="2364"/>
                </a:lnTo>
                <a:lnTo>
                  <a:pt x="333" y="1330"/>
                </a:lnTo>
                <a:lnTo>
                  <a:pt x="327" y="1330"/>
                </a:lnTo>
                <a:lnTo>
                  <a:pt x="322" y="1335"/>
                </a:lnTo>
                <a:lnTo>
                  <a:pt x="327" y="1335"/>
                </a:lnTo>
                <a:lnTo>
                  <a:pt x="333" y="1335"/>
                </a:lnTo>
                <a:lnTo>
                  <a:pt x="333" y="1330"/>
                </a:lnTo>
                <a:lnTo>
                  <a:pt x="2276" y="2364"/>
                </a:lnTo>
                <a:lnTo>
                  <a:pt x="463" y="1122"/>
                </a:lnTo>
                <a:lnTo>
                  <a:pt x="463" y="1128"/>
                </a:lnTo>
                <a:lnTo>
                  <a:pt x="468" y="1122"/>
                </a:lnTo>
                <a:lnTo>
                  <a:pt x="473" y="1117"/>
                </a:lnTo>
                <a:lnTo>
                  <a:pt x="478" y="1112"/>
                </a:lnTo>
                <a:lnTo>
                  <a:pt x="483" y="1112"/>
                </a:lnTo>
                <a:lnTo>
                  <a:pt x="483" y="1107"/>
                </a:lnTo>
                <a:lnTo>
                  <a:pt x="478" y="1112"/>
                </a:lnTo>
                <a:lnTo>
                  <a:pt x="468" y="1117"/>
                </a:lnTo>
                <a:lnTo>
                  <a:pt x="463" y="1122"/>
                </a:lnTo>
                <a:lnTo>
                  <a:pt x="2276" y="2364"/>
                </a:lnTo>
                <a:lnTo>
                  <a:pt x="447" y="1221"/>
                </a:lnTo>
                <a:lnTo>
                  <a:pt x="452" y="1221"/>
                </a:lnTo>
                <a:lnTo>
                  <a:pt x="457" y="1221"/>
                </a:lnTo>
                <a:lnTo>
                  <a:pt x="457" y="1216"/>
                </a:lnTo>
                <a:lnTo>
                  <a:pt x="463" y="1216"/>
                </a:lnTo>
                <a:lnTo>
                  <a:pt x="457" y="1211"/>
                </a:lnTo>
                <a:lnTo>
                  <a:pt x="452" y="1211"/>
                </a:lnTo>
                <a:lnTo>
                  <a:pt x="447" y="1216"/>
                </a:lnTo>
                <a:lnTo>
                  <a:pt x="447" y="1221"/>
                </a:lnTo>
                <a:lnTo>
                  <a:pt x="2276" y="2364"/>
                </a:lnTo>
                <a:lnTo>
                  <a:pt x="379" y="1320"/>
                </a:lnTo>
                <a:lnTo>
                  <a:pt x="385" y="1315"/>
                </a:lnTo>
                <a:lnTo>
                  <a:pt x="374" y="1315"/>
                </a:lnTo>
                <a:lnTo>
                  <a:pt x="374" y="1320"/>
                </a:lnTo>
                <a:lnTo>
                  <a:pt x="379" y="1320"/>
                </a:lnTo>
                <a:lnTo>
                  <a:pt x="2276" y="2364"/>
                </a:lnTo>
                <a:lnTo>
                  <a:pt x="379" y="1372"/>
                </a:lnTo>
                <a:lnTo>
                  <a:pt x="390" y="1366"/>
                </a:lnTo>
                <a:lnTo>
                  <a:pt x="390" y="1361"/>
                </a:lnTo>
                <a:lnTo>
                  <a:pt x="379" y="1372"/>
                </a:lnTo>
                <a:lnTo>
                  <a:pt x="2276" y="2364"/>
                </a:lnTo>
                <a:lnTo>
                  <a:pt x="395" y="1325"/>
                </a:lnTo>
                <a:lnTo>
                  <a:pt x="390" y="1320"/>
                </a:lnTo>
                <a:lnTo>
                  <a:pt x="385" y="1320"/>
                </a:lnTo>
                <a:lnTo>
                  <a:pt x="379" y="1325"/>
                </a:lnTo>
                <a:lnTo>
                  <a:pt x="374" y="1330"/>
                </a:lnTo>
                <a:lnTo>
                  <a:pt x="379" y="1330"/>
                </a:lnTo>
                <a:lnTo>
                  <a:pt x="374" y="1330"/>
                </a:lnTo>
                <a:lnTo>
                  <a:pt x="374" y="1335"/>
                </a:lnTo>
                <a:lnTo>
                  <a:pt x="379" y="1330"/>
                </a:lnTo>
                <a:lnTo>
                  <a:pt x="374" y="1335"/>
                </a:lnTo>
                <a:lnTo>
                  <a:pt x="379" y="1335"/>
                </a:lnTo>
                <a:lnTo>
                  <a:pt x="385" y="1335"/>
                </a:lnTo>
                <a:lnTo>
                  <a:pt x="385" y="1330"/>
                </a:lnTo>
                <a:lnTo>
                  <a:pt x="390" y="1330"/>
                </a:lnTo>
                <a:lnTo>
                  <a:pt x="390" y="1325"/>
                </a:lnTo>
                <a:lnTo>
                  <a:pt x="395" y="1325"/>
                </a:lnTo>
                <a:lnTo>
                  <a:pt x="2276" y="2364"/>
                </a:lnTo>
                <a:lnTo>
                  <a:pt x="395" y="1283"/>
                </a:lnTo>
                <a:lnTo>
                  <a:pt x="390" y="1278"/>
                </a:lnTo>
                <a:lnTo>
                  <a:pt x="385" y="1278"/>
                </a:lnTo>
                <a:lnTo>
                  <a:pt x="385" y="1283"/>
                </a:lnTo>
                <a:lnTo>
                  <a:pt x="379" y="1283"/>
                </a:lnTo>
                <a:lnTo>
                  <a:pt x="374" y="1283"/>
                </a:lnTo>
                <a:lnTo>
                  <a:pt x="369" y="1289"/>
                </a:lnTo>
                <a:lnTo>
                  <a:pt x="374" y="1289"/>
                </a:lnTo>
                <a:lnTo>
                  <a:pt x="369" y="1289"/>
                </a:lnTo>
                <a:lnTo>
                  <a:pt x="369" y="1294"/>
                </a:lnTo>
                <a:lnTo>
                  <a:pt x="369" y="1299"/>
                </a:lnTo>
                <a:lnTo>
                  <a:pt x="369" y="1294"/>
                </a:lnTo>
                <a:lnTo>
                  <a:pt x="369" y="1299"/>
                </a:lnTo>
                <a:lnTo>
                  <a:pt x="374" y="1299"/>
                </a:lnTo>
                <a:lnTo>
                  <a:pt x="369" y="1299"/>
                </a:lnTo>
                <a:lnTo>
                  <a:pt x="374" y="1299"/>
                </a:lnTo>
                <a:lnTo>
                  <a:pt x="379" y="1299"/>
                </a:lnTo>
                <a:lnTo>
                  <a:pt x="385" y="1299"/>
                </a:lnTo>
                <a:lnTo>
                  <a:pt x="390" y="1294"/>
                </a:lnTo>
                <a:lnTo>
                  <a:pt x="390" y="1289"/>
                </a:lnTo>
                <a:lnTo>
                  <a:pt x="395" y="1289"/>
                </a:lnTo>
                <a:lnTo>
                  <a:pt x="395" y="1283"/>
                </a:lnTo>
                <a:lnTo>
                  <a:pt x="2276" y="2364"/>
                </a:lnTo>
                <a:lnTo>
                  <a:pt x="270" y="1361"/>
                </a:lnTo>
                <a:lnTo>
                  <a:pt x="270" y="1356"/>
                </a:lnTo>
                <a:lnTo>
                  <a:pt x="260" y="1356"/>
                </a:lnTo>
                <a:lnTo>
                  <a:pt x="255" y="1361"/>
                </a:lnTo>
                <a:lnTo>
                  <a:pt x="250" y="1366"/>
                </a:lnTo>
                <a:lnTo>
                  <a:pt x="244" y="1372"/>
                </a:lnTo>
                <a:lnTo>
                  <a:pt x="239" y="1377"/>
                </a:lnTo>
                <a:lnTo>
                  <a:pt x="244" y="1377"/>
                </a:lnTo>
                <a:lnTo>
                  <a:pt x="239" y="1377"/>
                </a:lnTo>
                <a:lnTo>
                  <a:pt x="244" y="1377"/>
                </a:lnTo>
                <a:lnTo>
                  <a:pt x="239" y="1382"/>
                </a:lnTo>
                <a:lnTo>
                  <a:pt x="244" y="1377"/>
                </a:lnTo>
                <a:lnTo>
                  <a:pt x="250" y="1377"/>
                </a:lnTo>
                <a:lnTo>
                  <a:pt x="250" y="1382"/>
                </a:lnTo>
                <a:lnTo>
                  <a:pt x="250" y="1377"/>
                </a:lnTo>
                <a:lnTo>
                  <a:pt x="255" y="1377"/>
                </a:lnTo>
                <a:lnTo>
                  <a:pt x="255" y="1382"/>
                </a:lnTo>
                <a:lnTo>
                  <a:pt x="255" y="1377"/>
                </a:lnTo>
                <a:lnTo>
                  <a:pt x="265" y="1372"/>
                </a:lnTo>
                <a:lnTo>
                  <a:pt x="265" y="1366"/>
                </a:lnTo>
                <a:lnTo>
                  <a:pt x="270" y="1366"/>
                </a:lnTo>
                <a:lnTo>
                  <a:pt x="270" y="1361"/>
                </a:lnTo>
                <a:lnTo>
                  <a:pt x="2276" y="2364"/>
                </a:lnTo>
                <a:lnTo>
                  <a:pt x="255" y="1289"/>
                </a:lnTo>
                <a:lnTo>
                  <a:pt x="244" y="1294"/>
                </a:lnTo>
                <a:lnTo>
                  <a:pt x="234" y="1299"/>
                </a:lnTo>
                <a:lnTo>
                  <a:pt x="239" y="1299"/>
                </a:lnTo>
                <a:lnTo>
                  <a:pt x="255" y="1294"/>
                </a:lnTo>
                <a:lnTo>
                  <a:pt x="255" y="1289"/>
                </a:lnTo>
                <a:lnTo>
                  <a:pt x="2276" y="2364"/>
                </a:lnTo>
                <a:lnTo>
                  <a:pt x="286" y="1278"/>
                </a:lnTo>
                <a:lnTo>
                  <a:pt x="286" y="1273"/>
                </a:lnTo>
                <a:lnTo>
                  <a:pt x="281" y="1278"/>
                </a:lnTo>
                <a:lnTo>
                  <a:pt x="286" y="1278"/>
                </a:lnTo>
                <a:lnTo>
                  <a:pt x="2276" y="2364"/>
                </a:lnTo>
                <a:lnTo>
                  <a:pt x="270" y="1283"/>
                </a:lnTo>
                <a:lnTo>
                  <a:pt x="276" y="1283"/>
                </a:lnTo>
                <a:lnTo>
                  <a:pt x="276" y="1278"/>
                </a:lnTo>
                <a:lnTo>
                  <a:pt x="270" y="1283"/>
                </a:lnTo>
                <a:lnTo>
                  <a:pt x="270" y="1289"/>
                </a:lnTo>
                <a:lnTo>
                  <a:pt x="270" y="1283"/>
                </a:lnTo>
                <a:lnTo>
                  <a:pt x="2276" y="2364"/>
                </a:lnTo>
                <a:lnTo>
                  <a:pt x="286" y="1341"/>
                </a:lnTo>
                <a:lnTo>
                  <a:pt x="286" y="1335"/>
                </a:lnTo>
                <a:lnTo>
                  <a:pt x="281" y="1335"/>
                </a:lnTo>
                <a:lnTo>
                  <a:pt x="276" y="1346"/>
                </a:lnTo>
                <a:lnTo>
                  <a:pt x="270" y="1346"/>
                </a:lnTo>
                <a:lnTo>
                  <a:pt x="281" y="1346"/>
                </a:lnTo>
                <a:lnTo>
                  <a:pt x="286" y="1341"/>
                </a:lnTo>
                <a:lnTo>
                  <a:pt x="2276" y="2364"/>
                </a:lnTo>
                <a:lnTo>
                  <a:pt x="296" y="1278"/>
                </a:lnTo>
                <a:lnTo>
                  <a:pt x="302" y="1273"/>
                </a:lnTo>
                <a:lnTo>
                  <a:pt x="307" y="1273"/>
                </a:lnTo>
                <a:lnTo>
                  <a:pt x="307" y="1268"/>
                </a:lnTo>
                <a:lnTo>
                  <a:pt x="317" y="1263"/>
                </a:lnTo>
                <a:lnTo>
                  <a:pt x="307" y="1263"/>
                </a:lnTo>
                <a:lnTo>
                  <a:pt x="307" y="1257"/>
                </a:lnTo>
                <a:lnTo>
                  <a:pt x="296" y="1263"/>
                </a:lnTo>
                <a:lnTo>
                  <a:pt x="291" y="1268"/>
                </a:lnTo>
                <a:lnTo>
                  <a:pt x="286" y="1268"/>
                </a:lnTo>
                <a:lnTo>
                  <a:pt x="291" y="1268"/>
                </a:lnTo>
                <a:lnTo>
                  <a:pt x="291" y="1273"/>
                </a:lnTo>
                <a:lnTo>
                  <a:pt x="291" y="1268"/>
                </a:lnTo>
                <a:lnTo>
                  <a:pt x="291" y="1273"/>
                </a:lnTo>
                <a:lnTo>
                  <a:pt x="286" y="1278"/>
                </a:lnTo>
                <a:lnTo>
                  <a:pt x="291" y="1273"/>
                </a:lnTo>
                <a:lnTo>
                  <a:pt x="291" y="1278"/>
                </a:lnTo>
                <a:lnTo>
                  <a:pt x="291" y="1273"/>
                </a:lnTo>
                <a:lnTo>
                  <a:pt x="296" y="1278"/>
                </a:lnTo>
                <a:lnTo>
                  <a:pt x="2276" y="2364"/>
                </a:lnTo>
                <a:lnTo>
                  <a:pt x="213" y="1382"/>
                </a:lnTo>
                <a:lnTo>
                  <a:pt x="224" y="1377"/>
                </a:lnTo>
                <a:lnTo>
                  <a:pt x="224" y="1372"/>
                </a:lnTo>
                <a:lnTo>
                  <a:pt x="218" y="1372"/>
                </a:lnTo>
                <a:lnTo>
                  <a:pt x="213" y="1382"/>
                </a:lnTo>
                <a:lnTo>
                  <a:pt x="213" y="1377"/>
                </a:lnTo>
                <a:lnTo>
                  <a:pt x="213" y="1382"/>
                </a:lnTo>
                <a:lnTo>
                  <a:pt x="2276" y="2364"/>
                </a:lnTo>
                <a:lnTo>
                  <a:pt x="317" y="1351"/>
                </a:lnTo>
                <a:lnTo>
                  <a:pt x="296" y="1361"/>
                </a:lnTo>
                <a:lnTo>
                  <a:pt x="307" y="1356"/>
                </a:lnTo>
                <a:lnTo>
                  <a:pt x="317" y="1351"/>
                </a:lnTo>
                <a:lnTo>
                  <a:pt x="2276" y="2364"/>
                </a:lnTo>
                <a:lnTo>
                  <a:pt x="302" y="1341"/>
                </a:lnTo>
                <a:lnTo>
                  <a:pt x="307" y="1335"/>
                </a:lnTo>
                <a:lnTo>
                  <a:pt x="302" y="1335"/>
                </a:lnTo>
                <a:lnTo>
                  <a:pt x="296" y="1341"/>
                </a:lnTo>
                <a:lnTo>
                  <a:pt x="302" y="1341"/>
                </a:lnTo>
                <a:lnTo>
                  <a:pt x="2276" y="2364"/>
                </a:lnTo>
                <a:lnTo>
                  <a:pt x="353" y="1195"/>
                </a:lnTo>
                <a:lnTo>
                  <a:pt x="359" y="1195"/>
                </a:lnTo>
                <a:lnTo>
                  <a:pt x="364" y="1190"/>
                </a:lnTo>
                <a:lnTo>
                  <a:pt x="353" y="1195"/>
                </a:lnTo>
                <a:lnTo>
                  <a:pt x="2276" y="2364"/>
                </a:lnTo>
                <a:lnTo>
                  <a:pt x="343" y="2052"/>
                </a:lnTo>
                <a:lnTo>
                  <a:pt x="343" y="2057"/>
                </a:lnTo>
                <a:lnTo>
                  <a:pt x="343" y="2068"/>
                </a:lnTo>
                <a:lnTo>
                  <a:pt x="343" y="2052"/>
                </a:lnTo>
                <a:lnTo>
                  <a:pt x="2276" y="2364"/>
                </a:lnTo>
                <a:lnTo>
                  <a:pt x="322" y="1964"/>
                </a:lnTo>
                <a:lnTo>
                  <a:pt x="322" y="1979"/>
                </a:lnTo>
                <a:lnTo>
                  <a:pt x="322" y="1974"/>
                </a:lnTo>
                <a:lnTo>
                  <a:pt x="322" y="1964"/>
                </a:lnTo>
                <a:lnTo>
                  <a:pt x="2276" y="2364"/>
                </a:lnTo>
                <a:lnTo>
                  <a:pt x="348" y="1289"/>
                </a:lnTo>
                <a:lnTo>
                  <a:pt x="348" y="1283"/>
                </a:lnTo>
                <a:lnTo>
                  <a:pt x="343" y="1289"/>
                </a:lnTo>
                <a:lnTo>
                  <a:pt x="348" y="1289"/>
                </a:lnTo>
                <a:lnTo>
                  <a:pt x="2276" y="2364"/>
                </a:lnTo>
                <a:lnTo>
                  <a:pt x="624" y="1122"/>
                </a:lnTo>
                <a:lnTo>
                  <a:pt x="624" y="1128"/>
                </a:lnTo>
                <a:lnTo>
                  <a:pt x="634" y="1122"/>
                </a:lnTo>
                <a:lnTo>
                  <a:pt x="629" y="1122"/>
                </a:lnTo>
                <a:lnTo>
                  <a:pt x="624" y="1122"/>
                </a:lnTo>
                <a:lnTo>
                  <a:pt x="2276" y="2364"/>
                </a:lnTo>
                <a:lnTo>
                  <a:pt x="779" y="1091"/>
                </a:lnTo>
                <a:lnTo>
                  <a:pt x="785" y="1086"/>
                </a:lnTo>
                <a:lnTo>
                  <a:pt x="790" y="1081"/>
                </a:lnTo>
                <a:lnTo>
                  <a:pt x="790" y="1076"/>
                </a:lnTo>
                <a:lnTo>
                  <a:pt x="785" y="1081"/>
                </a:lnTo>
                <a:lnTo>
                  <a:pt x="779" y="1091"/>
                </a:lnTo>
                <a:lnTo>
                  <a:pt x="779" y="1086"/>
                </a:lnTo>
                <a:lnTo>
                  <a:pt x="779" y="1091"/>
                </a:lnTo>
                <a:lnTo>
                  <a:pt x="2276" y="2364"/>
                </a:lnTo>
                <a:lnTo>
                  <a:pt x="790" y="1107"/>
                </a:lnTo>
                <a:lnTo>
                  <a:pt x="790" y="1102"/>
                </a:lnTo>
                <a:lnTo>
                  <a:pt x="790" y="1096"/>
                </a:lnTo>
                <a:lnTo>
                  <a:pt x="779" y="1102"/>
                </a:lnTo>
                <a:lnTo>
                  <a:pt x="769" y="1112"/>
                </a:lnTo>
                <a:lnTo>
                  <a:pt x="769" y="1117"/>
                </a:lnTo>
                <a:lnTo>
                  <a:pt x="779" y="1112"/>
                </a:lnTo>
                <a:lnTo>
                  <a:pt x="779" y="1117"/>
                </a:lnTo>
                <a:lnTo>
                  <a:pt x="790" y="1107"/>
                </a:lnTo>
                <a:lnTo>
                  <a:pt x="2276" y="2364"/>
                </a:lnTo>
                <a:lnTo>
                  <a:pt x="785" y="317"/>
                </a:lnTo>
                <a:lnTo>
                  <a:pt x="790" y="317"/>
                </a:lnTo>
                <a:lnTo>
                  <a:pt x="790" y="312"/>
                </a:lnTo>
                <a:lnTo>
                  <a:pt x="785" y="317"/>
                </a:lnTo>
                <a:lnTo>
                  <a:pt x="2276" y="2364"/>
                </a:lnTo>
                <a:lnTo>
                  <a:pt x="686" y="1242"/>
                </a:lnTo>
                <a:lnTo>
                  <a:pt x="691" y="1237"/>
                </a:lnTo>
                <a:lnTo>
                  <a:pt x="696" y="1231"/>
                </a:lnTo>
                <a:lnTo>
                  <a:pt x="686" y="1242"/>
                </a:lnTo>
                <a:lnTo>
                  <a:pt x="2276" y="2364"/>
                </a:lnTo>
                <a:lnTo>
                  <a:pt x="722" y="1133"/>
                </a:lnTo>
                <a:lnTo>
                  <a:pt x="707" y="1138"/>
                </a:lnTo>
                <a:lnTo>
                  <a:pt x="712" y="1138"/>
                </a:lnTo>
                <a:lnTo>
                  <a:pt x="707" y="1143"/>
                </a:lnTo>
                <a:lnTo>
                  <a:pt x="696" y="1143"/>
                </a:lnTo>
                <a:lnTo>
                  <a:pt x="686" y="1148"/>
                </a:lnTo>
                <a:lnTo>
                  <a:pt x="681" y="1153"/>
                </a:lnTo>
                <a:lnTo>
                  <a:pt x="686" y="1153"/>
                </a:lnTo>
                <a:lnTo>
                  <a:pt x="676" y="1159"/>
                </a:lnTo>
                <a:lnTo>
                  <a:pt x="681" y="1159"/>
                </a:lnTo>
                <a:lnTo>
                  <a:pt x="686" y="1159"/>
                </a:lnTo>
                <a:lnTo>
                  <a:pt x="686" y="1164"/>
                </a:lnTo>
                <a:lnTo>
                  <a:pt x="686" y="1159"/>
                </a:lnTo>
                <a:lnTo>
                  <a:pt x="702" y="1148"/>
                </a:lnTo>
                <a:lnTo>
                  <a:pt x="707" y="1143"/>
                </a:lnTo>
                <a:lnTo>
                  <a:pt x="712" y="1143"/>
                </a:lnTo>
                <a:lnTo>
                  <a:pt x="722" y="1133"/>
                </a:lnTo>
                <a:lnTo>
                  <a:pt x="2276" y="2364"/>
                </a:lnTo>
                <a:lnTo>
                  <a:pt x="728" y="1081"/>
                </a:lnTo>
                <a:lnTo>
                  <a:pt x="728" y="1076"/>
                </a:lnTo>
                <a:lnTo>
                  <a:pt x="733" y="1065"/>
                </a:lnTo>
                <a:lnTo>
                  <a:pt x="728" y="1065"/>
                </a:lnTo>
                <a:lnTo>
                  <a:pt x="728" y="1070"/>
                </a:lnTo>
                <a:lnTo>
                  <a:pt x="722" y="1076"/>
                </a:lnTo>
                <a:lnTo>
                  <a:pt x="712" y="1076"/>
                </a:lnTo>
                <a:lnTo>
                  <a:pt x="712" y="1081"/>
                </a:lnTo>
                <a:lnTo>
                  <a:pt x="717" y="1081"/>
                </a:lnTo>
                <a:lnTo>
                  <a:pt x="722" y="1081"/>
                </a:lnTo>
                <a:lnTo>
                  <a:pt x="728" y="1081"/>
                </a:lnTo>
                <a:lnTo>
                  <a:pt x="2276" y="2364"/>
                </a:lnTo>
                <a:lnTo>
                  <a:pt x="790" y="966"/>
                </a:lnTo>
                <a:lnTo>
                  <a:pt x="785" y="972"/>
                </a:lnTo>
                <a:lnTo>
                  <a:pt x="790" y="972"/>
                </a:lnTo>
                <a:lnTo>
                  <a:pt x="790" y="966"/>
                </a:lnTo>
                <a:lnTo>
                  <a:pt x="2276" y="2364"/>
                </a:lnTo>
                <a:lnTo>
                  <a:pt x="785" y="302"/>
                </a:lnTo>
                <a:lnTo>
                  <a:pt x="790" y="296"/>
                </a:lnTo>
                <a:lnTo>
                  <a:pt x="785" y="296"/>
                </a:lnTo>
                <a:lnTo>
                  <a:pt x="785" y="302"/>
                </a:lnTo>
                <a:lnTo>
                  <a:pt x="2276" y="2364"/>
                </a:lnTo>
                <a:lnTo>
                  <a:pt x="800" y="707"/>
                </a:lnTo>
                <a:lnTo>
                  <a:pt x="800" y="702"/>
                </a:lnTo>
                <a:lnTo>
                  <a:pt x="805" y="696"/>
                </a:lnTo>
                <a:lnTo>
                  <a:pt x="800" y="702"/>
                </a:lnTo>
                <a:lnTo>
                  <a:pt x="800" y="707"/>
                </a:lnTo>
                <a:lnTo>
                  <a:pt x="2276" y="2364"/>
                </a:lnTo>
                <a:lnTo>
                  <a:pt x="800" y="494"/>
                </a:lnTo>
                <a:lnTo>
                  <a:pt x="795" y="499"/>
                </a:lnTo>
                <a:lnTo>
                  <a:pt x="795" y="504"/>
                </a:lnTo>
                <a:lnTo>
                  <a:pt x="795" y="499"/>
                </a:lnTo>
                <a:lnTo>
                  <a:pt x="800" y="499"/>
                </a:lnTo>
                <a:lnTo>
                  <a:pt x="805" y="499"/>
                </a:lnTo>
                <a:lnTo>
                  <a:pt x="805" y="494"/>
                </a:lnTo>
                <a:lnTo>
                  <a:pt x="805" y="489"/>
                </a:lnTo>
                <a:lnTo>
                  <a:pt x="800" y="494"/>
                </a:lnTo>
                <a:lnTo>
                  <a:pt x="2276" y="2364"/>
                </a:lnTo>
                <a:lnTo>
                  <a:pt x="800" y="416"/>
                </a:lnTo>
                <a:lnTo>
                  <a:pt x="795" y="421"/>
                </a:lnTo>
                <a:lnTo>
                  <a:pt x="805" y="416"/>
                </a:lnTo>
                <a:lnTo>
                  <a:pt x="805" y="411"/>
                </a:lnTo>
                <a:lnTo>
                  <a:pt x="800" y="416"/>
                </a:lnTo>
                <a:lnTo>
                  <a:pt x="2276" y="2364"/>
                </a:lnTo>
                <a:lnTo>
                  <a:pt x="800" y="582"/>
                </a:lnTo>
                <a:lnTo>
                  <a:pt x="800" y="577"/>
                </a:lnTo>
                <a:lnTo>
                  <a:pt x="795" y="582"/>
                </a:lnTo>
                <a:lnTo>
                  <a:pt x="790" y="587"/>
                </a:lnTo>
                <a:lnTo>
                  <a:pt x="795" y="587"/>
                </a:lnTo>
                <a:lnTo>
                  <a:pt x="790" y="587"/>
                </a:lnTo>
                <a:lnTo>
                  <a:pt x="795" y="587"/>
                </a:lnTo>
                <a:lnTo>
                  <a:pt x="790" y="587"/>
                </a:lnTo>
                <a:lnTo>
                  <a:pt x="795" y="587"/>
                </a:lnTo>
                <a:lnTo>
                  <a:pt x="800" y="582"/>
                </a:lnTo>
                <a:lnTo>
                  <a:pt x="2276" y="2364"/>
                </a:lnTo>
                <a:lnTo>
                  <a:pt x="795" y="587"/>
                </a:lnTo>
                <a:lnTo>
                  <a:pt x="795" y="582"/>
                </a:lnTo>
                <a:lnTo>
                  <a:pt x="800" y="582"/>
                </a:lnTo>
                <a:lnTo>
                  <a:pt x="795" y="587"/>
                </a:lnTo>
                <a:lnTo>
                  <a:pt x="2276" y="2364"/>
                </a:lnTo>
                <a:lnTo>
                  <a:pt x="483" y="1299"/>
                </a:lnTo>
                <a:lnTo>
                  <a:pt x="489" y="1294"/>
                </a:lnTo>
                <a:lnTo>
                  <a:pt x="489" y="1289"/>
                </a:lnTo>
                <a:lnTo>
                  <a:pt x="483" y="1289"/>
                </a:lnTo>
                <a:lnTo>
                  <a:pt x="478" y="1294"/>
                </a:lnTo>
                <a:lnTo>
                  <a:pt x="473" y="1299"/>
                </a:lnTo>
                <a:lnTo>
                  <a:pt x="478" y="1294"/>
                </a:lnTo>
                <a:lnTo>
                  <a:pt x="478" y="1299"/>
                </a:lnTo>
                <a:lnTo>
                  <a:pt x="483" y="1294"/>
                </a:lnTo>
                <a:lnTo>
                  <a:pt x="483" y="1299"/>
                </a:lnTo>
                <a:lnTo>
                  <a:pt x="2276" y="2364"/>
                </a:lnTo>
                <a:lnTo>
                  <a:pt x="468" y="1278"/>
                </a:lnTo>
                <a:lnTo>
                  <a:pt x="468" y="1273"/>
                </a:lnTo>
                <a:lnTo>
                  <a:pt x="473" y="1273"/>
                </a:lnTo>
                <a:lnTo>
                  <a:pt x="473" y="1268"/>
                </a:lnTo>
                <a:lnTo>
                  <a:pt x="468" y="1263"/>
                </a:lnTo>
                <a:lnTo>
                  <a:pt x="457" y="1268"/>
                </a:lnTo>
                <a:lnTo>
                  <a:pt x="452" y="1273"/>
                </a:lnTo>
                <a:lnTo>
                  <a:pt x="452" y="1278"/>
                </a:lnTo>
                <a:lnTo>
                  <a:pt x="447" y="1283"/>
                </a:lnTo>
                <a:lnTo>
                  <a:pt x="452" y="1283"/>
                </a:lnTo>
                <a:lnTo>
                  <a:pt x="457" y="1283"/>
                </a:lnTo>
                <a:lnTo>
                  <a:pt x="457" y="1289"/>
                </a:lnTo>
                <a:lnTo>
                  <a:pt x="463" y="1289"/>
                </a:lnTo>
                <a:lnTo>
                  <a:pt x="468" y="1283"/>
                </a:lnTo>
                <a:lnTo>
                  <a:pt x="468" y="1278"/>
                </a:lnTo>
                <a:lnTo>
                  <a:pt x="2276" y="2364"/>
                </a:lnTo>
                <a:lnTo>
                  <a:pt x="515" y="1242"/>
                </a:lnTo>
                <a:lnTo>
                  <a:pt x="525" y="1237"/>
                </a:lnTo>
                <a:lnTo>
                  <a:pt x="530" y="1231"/>
                </a:lnTo>
                <a:lnTo>
                  <a:pt x="530" y="1226"/>
                </a:lnTo>
                <a:lnTo>
                  <a:pt x="515" y="1231"/>
                </a:lnTo>
                <a:lnTo>
                  <a:pt x="504" y="1242"/>
                </a:lnTo>
                <a:lnTo>
                  <a:pt x="509" y="1242"/>
                </a:lnTo>
                <a:lnTo>
                  <a:pt x="504" y="1247"/>
                </a:lnTo>
                <a:lnTo>
                  <a:pt x="515" y="1242"/>
                </a:lnTo>
                <a:lnTo>
                  <a:pt x="2276" y="2364"/>
                </a:lnTo>
                <a:lnTo>
                  <a:pt x="457" y="1372"/>
                </a:lnTo>
                <a:lnTo>
                  <a:pt x="463" y="1372"/>
                </a:lnTo>
                <a:lnTo>
                  <a:pt x="463" y="1366"/>
                </a:lnTo>
                <a:lnTo>
                  <a:pt x="457" y="1372"/>
                </a:lnTo>
                <a:lnTo>
                  <a:pt x="2276" y="2364"/>
                </a:lnTo>
                <a:lnTo>
                  <a:pt x="494" y="1330"/>
                </a:lnTo>
                <a:lnTo>
                  <a:pt x="499" y="1325"/>
                </a:lnTo>
                <a:lnTo>
                  <a:pt x="483" y="1335"/>
                </a:lnTo>
                <a:lnTo>
                  <a:pt x="483" y="1330"/>
                </a:lnTo>
                <a:lnTo>
                  <a:pt x="489" y="1330"/>
                </a:lnTo>
                <a:lnTo>
                  <a:pt x="483" y="1335"/>
                </a:lnTo>
                <a:lnTo>
                  <a:pt x="494" y="1330"/>
                </a:lnTo>
                <a:lnTo>
                  <a:pt x="2276" y="2364"/>
                </a:lnTo>
                <a:lnTo>
                  <a:pt x="437" y="1133"/>
                </a:lnTo>
                <a:lnTo>
                  <a:pt x="431" y="1133"/>
                </a:lnTo>
                <a:lnTo>
                  <a:pt x="431" y="1138"/>
                </a:lnTo>
                <a:lnTo>
                  <a:pt x="431" y="1133"/>
                </a:lnTo>
                <a:lnTo>
                  <a:pt x="431" y="1138"/>
                </a:lnTo>
                <a:lnTo>
                  <a:pt x="431" y="1133"/>
                </a:lnTo>
                <a:lnTo>
                  <a:pt x="437" y="1133"/>
                </a:lnTo>
                <a:lnTo>
                  <a:pt x="2276" y="2364"/>
                </a:lnTo>
                <a:lnTo>
                  <a:pt x="457" y="1257"/>
                </a:lnTo>
                <a:lnTo>
                  <a:pt x="463" y="1257"/>
                </a:lnTo>
                <a:lnTo>
                  <a:pt x="463" y="1252"/>
                </a:lnTo>
                <a:lnTo>
                  <a:pt x="457" y="1252"/>
                </a:lnTo>
                <a:lnTo>
                  <a:pt x="457" y="1257"/>
                </a:lnTo>
                <a:lnTo>
                  <a:pt x="457" y="1252"/>
                </a:lnTo>
                <a:lnTo>
                  <a:pt x="457" y="1257"/>
                </a:lnTo>
                <a:lnTo>
                  <a:pt x="2276" y="2364"/>
                </a:lnTo>
                <a:lnTo>
                  <a:pt x="473" y="1283"/>
                </a:lnTo>
                <a:lnTo>
                  <a:pt x="478" y="1283"/>
                </a:lnTo>
                <a:lnTo>
                  <a:pt x="483" y="1278"/>
                </a:lnTo>
                <a:lnTo>
                  <a:pt x="483" y="1273"/>
                </a:lnTo>
                <a:lnTo>
                  <a:pt x="478" y="1273"/>
                </a:lnTo>
                <a:lnTo>
                  <a:pt x="468" y="1283"/>
                </a:lnTo>
                <a:lnTo>
                  <a:pt x="473" y="1283"/>
                </a:lnTo>
                <a:lnTo>
                  <a:pt x="2276" y="2364"/>
                </a:lnTo>
                <a:lnTo>
                  <a:pt x="416" y="1315"/>
                </a:lnTo>
                <a:lnTo>
                  <a:pt x="411" y="1315"/>
                </a:lnTo>
                <a:lnTo>
                  <a:pt x="411" y="1320"/>
                </a:lnTo>
                <a:lnTo>
                  <a:pt x="416" y="1315"/>
                </a:lnTo>
                <a:lnTo>
                  <a:pt x="2276" y="2364"/>
                </a:lnTo>
                <a:lnTo>
                  <a:pt x="499" y="1346"/>
                </a:lnTo>
                <a:lnTo>
                  <a:pt x="504" y="1346"/>
                </a:lnTo>
                <a:lnTo>
                  <a:pt x="499" y="1341"/>
                </a:lnTo>
                <a:lnTo>
                  <a:pt x="494" y="1346"/>
                </a:lnTo>
                <a:lnTo>
                  <a:pt x="499" y="1346"/>
                </a:lnTo>
                <a:lnTo>
                  <a:pt x="2276" y="2364"/>
                </a:lnTo>
                <a:lnTo>
                  <a:pt x="587" y="1221"/>
                </a:lnTo>
                <a:lnTo>
                  <a:pt x="598" y="1221"/>
                </a:lnTo>
                <a:lnTo>
                  <a:pt x="603" y="1211"/>
                </a:lnTo>
                <a:lnTo>
                  <a:pt x="598" y="1211"/>
                </a:lnTo>
                <a:lnTo>
                  <a:pt x="592" y="1221"/>
                </a:lnTo>
                <a:lnTo>
                  <a:pt x="587" y="1221"/>
                </a:lnTo>
                <a:lnTo>
                  <a:pt x="2276" y="2364"/>
                </a:lnTo>
                <a:lnTo>
                  <a:pt x="187" y="1335"/>
                </a:lnTo>
                <a:lnTo>
                  <a:pt x="192" y="1335"/>
                </a:lnTo>
                <a:lnTo>
                  <a:pt x="192" y="1341"/>
                </a:lnTo>
                <a:lnTo>
                  <a:pt x="192" y="1335"/>
                </a:lnTo>
                <a:lnTo>
                  <a:pt x="192" y="1341"/>
                </a:lnTo>
                <a:lnTo>
                  <a:pt x="192" y="1335"/>
                </a:lnTo>
                <a:lnTo>
                  <a:pt x="192" y="1341"/>
                </a:lnTo>
                <a:lnTo>
                  <a:pt x="198" y="1335"/>
                </a:lnTo>
                <a:lnTo>
                  <a:pt x="198" y="1341"/>
                </a:lnTo>
                <a:lnTo>
                  <a:pt x="198" y="1335"/>
                </a:lnTo>
                <a:lnTo>
                  <a:pt x="203" y="1335"/>
                </a:lnTo>
                <a:lnTo>
                  <a:pt x="208" y="1335"/>
                </a:lnTo>
                <a:lnTo>
                  <a:pt x="208" y="1325"/>
                </a:lnTo>
                <a:lnTo>
                  <a:pt x="213" y="1330"/>
                </a:lnTo>
                <a:lnTo>
                  <a:pt x="208" y="1325"/>
                </a:lnTo>
                <a:lnTo>
                  <a:pt x="213" y="1325"/>
                </a:lnTo>
                <a:lnTo>
                  <a:pt x="213" y="1320"/>
                </a:lnTo>
                <a:lnTo>
                  <a:pt x="208" y="1320"/>
                </a:lnTo>
                <a:lnTo>
                  <a:pt x="213" y="1320"/>
                </a:lnTo>
                <a:lnTo>
                  <a:pt x="208" y="1320"/>
                </a:lnTo>
                <a:lnTo>
                  <a:pt x="208" y="1315"/>
                </a:lnTo>
                <a:lnTo>
                  <a:pt x="203" y="1315"/>
                </a:lnTo>
                <a:lnTo>
                  <a:pt x="198" y="1315"/>
                </a:lnTo>
                <a:lnTo>
                  <a:pt x="198" y="1320"/>
                </a:lnTo>
                <a:lnTo>
                  <a:pt x="198" y="1315"/>
                </a:lnTo>
                <a:lnTo>
                  <a:pt x="192" y="1320"/>
                </a:lnTo>
                <a:lnTo>
                  <a:pt x="187" y="1320"/>
                </a:lnTo>
                <a:lnTo>
                  <a:pt x="187" y="1325"/>
                </a:lnTo>
                <a:lnTo>
                  <a:pt x="182" y="1330"/>
                </a:lnTo>
                <a:lnTo>
                  <a:pt x="187" y="1330"/>
                </a:lnTo>
                <a:lnTo>
                  <a:pt x="182" y="1330"/>
                </a:lnTo>
                <a:lnTo>
                  <a:pt x="187" y="1330"/>
                </a:lnTo>
                <a:lnTo>
                  <a:pt x="182" y="1335"/>
                </a:lnTo>
                <a:lnTo>
                  <a:pt x="187" y="1330"/>
                </a:lnTo>
                <a:lnTo>
                  <a:pt x="182" y="1335"/>
                </a:lnTo>
                <a:lnTo>
                  <a:pt x="187" y="1335"/>
                </a:lnTo>
                <a:lnTo>
                  <a:pt x="182" y="1335"/>
                </a:lnTo>
                <a:lnTo>
                  <a:pt x="187" y="1335"/>
                </a:lnTo>
                <a:lnTo>
                  <a:pt x="2276" y="2364"/>
                </a:lnTo>
                <a:lnTo>
                  <a:pt x="613" y="1148"/>
                </a:lnTo>
                <a:lnTo>
                  <a:pt x="608" y="1148"/>
                </a:lnTo>
                <a:lnTo>
                  <a:pt x="608" y="1153"/>
                </a:lnTo>
                <a:lnTo>
                  <a:pt x="613" y="1148"/>
                </a:lnTo>
                <a:lnTo>
                  <a:pt x="2276" y="2364"/>
                </a:lnTo>
                <a:lnTo>
                  <a:pt x="530" y="1252"/>
                </a:lnTo>
                <a:lnTo>
                  <a:pt x="535" y="1252"/>
                </a:lnTo>
                <a:lnTo>
                  <a:pt x="541" y="1247"/>
                </a:lnTo>
                <a:lnTo>
                  <a:pt x="541" y="1242"/>
                </a:lnTo>
                <a:lnTo>
                  <a:pt x="530" y="1252"/>
                </a:lnTo>
                <a:lnTo>
                  <a:pt x="2276" y="2364"/>
                </a:lnTo>
                <a:lnTo>
                  <a:pt x="805" y="655"/>
                </a:lnTo>
                <a:lnTo>
                  <a:pt x="800" y="660"/>
                </a:lnTo>
                <a:lnTo>
                  <a:pt x="800" y="655"/>
                </a:lnTo>
                <a:lnTo>
                  <a:pt x="805" y="655"/>
                </a:lnTo>
                <a:lnTo>
                  <a:pt x="2276" y="2364"/>
                </a:lnTo>
                <a:lnTo>
                  <a:pt x="629" y="1128"/>
                </a:lnTo>
                <a:lnTo>
                  <a:pt x="624" y="1128"/>
                </a:lnTo>
                <a:lnTo>
                  <a:pt x="624" y="1133"/>
                </a:lnTo>
                <a:lnTo>
                  <a:pt x="629" y="1128"/>
                </a:lnTo>
                <a:lnTo>
                  <a:pt x="2276" y="2364"/>
                </a:lnTo>
                <a:lnTo>
                  <a:pt x="733" y="1133"/>
                </a:lnTo>
                <a:lnTo>
                  <a:pt x="738" y="1128"/>
                </a:lnTo>
                <a:lnTo>
                  <a:pt x="733" y="1128"/>
                </a:lnTo>
                <a:lnTo>
                  <a:pt x="728" y="1133"/>
                </a:lnTo>
                <a:lnTo>
                  <a:pt x="733" y="1133"/>
                </a:lnTo>
                <a:lnTo>
                  <a:pt x="2276" y="2364"/>
                </a:lnTo>
                <a:lnTo>
                  <a:pt x="608" y="1195"/>
                </a:lnTo>
                <a:lnTo>
                  <a:pt x="603" y="1200"/>
                </a:lnTo>
                <a:lnTo>
                  <a:pt x="608" y="1200"/>
                </a:lnTo>
                <a:lnTo>
                  <a:pt x="603" y="1200"/>
                </a:lnTo>
                <a:lnTo>
                  <a:pt x="608" y="1195"/>
                </a:lnTo>
                <a:lnTo>
                  <a:pt x="2276" y="2364"/>
                </a:lnTo>
                <a:lnTo>
                  <a:pt x="582" y="1221"/>
                </a:lnTo>
                <a:lnTo>
                  <a:pt x="577" y="1221"/>
                </a:lnTo>
                <a:lnTo>
                  <a:pt x="566" y="1231"/>
                </a:lnTo>
                <a:lnTo>
                  <a:pt x="572" y="1231"/>
                </a:lnTo>
                <a:lnTo>
                  <a:pt x="582" y="1226"/>
                </a:lnTo>
                <a:lnTo>
                  <a:pt x="582" y="1221"/>
                </a:lnTo>
                <a:lnTo>
                  <a:pt x="2276" y="2364"/>
                </a:lnTo>
                <a:lnTo>
                  <a:pt x="629" y="1179"/>
                </a:lnTo>
                <a:lnTo>
                  <a:pt x="629" y="1174"/>
                </a:lnTo>
                <a:lnTo>
                  <a:pt x="618" y="1179"/>
                </a:lnTo>
                <a:lnTo>
                  <a:pt x="618" y="1185"/>
                </a:lnTo>
                <a:lnTo>
                  <a:pt x="624" y="1179"/>
                </a:lnTo>
                <a:lnTo>
                  <a:pt x="624" y="1185"/>
                </a:lnTo>
                <a:lnTo>
                  <a:pt x="624" y="1179"/>
                </a:lnTo>
                <a:lnTo>
                  <a:pt x="629" y="1179"/>
                </a:lnTo>
                <a:lnTo>
                  <a:pt x="2276" y="2364"/>
                </a:lnTo>
                <a:lnTo>
                  <a:pt x="3912" y="192"/>
                </a:lnTo>
                <a:lnTo>
                  <a:pt x="3912" y="187"/>
                </a:lnTo>
                <a:lnTo>
                  <a:pt x="3907" y="182"/>
                </a:lnTo>
                <a:lnTo>
                  <a:pt x="3902" y="182"/>
                </a:lnTo>
                <a:lnTo>
                  <a:pt x="3902" y="187"/>
                </a:lnTo>
                <a:lnTo>
                  <a:pt x="3907" y="192"/>
                </a:lnTo>
                <a:lnTo>
                  <a:pt x="3912" y="192"/>
                </a:lnTo>
                <a:lnTo>
                  <a:pt x="2276" y="2364"/>
                </a:lnTo>
                <a:lnTo>
                  <a:pt x="3886" y="130"/>
                </a:lnTo>
                <a:lnTo>
                  <a:pt x="3886" y="125"/>
                </a:lnTo>
                <a:lnTo>
                  <a:pt x="3881" y="130"/>
                </a:lnTo>
                <a:lnTo>
                  <a:pt x="3886" y="130"/>
                </a:lnTo>
                <a:lnTo>
                  <a:pt x="2276" y="2364"/>
                </a:lnTo>
                <a:lnTo>
                  <a:pt x="3860" y="109"/>
                </a:lnTo>
                <a:lnTo>
                  <a:pt x="3860" y="104"/>
                </a:lnTo>
                <a:lnTo>
                  <a:pt x="3865" y="104"/>
                </a:lnTo>
                <a:lnTo>
                  <a:pt x="3865" y="109"/>
                </a:lnTo>
                <a:lnTo>
                  <a:pt x="3865" y="114"/>
                </a:lnTo>
                <a:lnTo>
                  <a:pt x="3871" y="109"/>
                </a:lnTo>
                <a:lnTo>
                  <a:pt x="3871" y="114"/>
                </a:lnTo>
                <a:lnTo>
                  <a:pt x="3871" y="109"/>
                </a:lnTo>
                <a:lnTo>
                  <a:pt x="3876" y="109"/>
                </a:lnTo>
                <a:lnTo>
                  <a:pt x="3871" y="109"/>
                </a:lnTo>
                <a:lnTo>
                  <a:pt x="3876" y="104"/>
                </a:lnTo>
                <a:lnTo>
                  <a:pt x="3871" y="104"/>
                </a:lnTo>
                <a:lnTo>
                  <a:pt x="3865" y="99"/>
                </a:lnTo>
                <a:lnTo>
                  <a:pt x="3860" y="104"/>
                </a:lnTo>
                <a:lnTo>
                  <a:pt x="3855" y="104"/>
                </a:lnTo>
                <a:lnTo>
                  <a:pt x="3860" y="109"/>
                </a:lnTo>
                <a:lnTo>
                  <a:pt x="2276" y="2364"/>
                </a:lnTo>
                <a:lnTo>
                  <a:pt x="3840" y="89"/>
                </a:lnTo>
                <a:lnTo>
                  <a:pt x="3845" y="89"/>
                </a:lnTo>
                <a:lnTo>
                  <a:pt x="3845" y="83"/>
                </a:lnTo>
                <a:lnTo>
                  <a:pt x="3845" y="78"/>
                </a:lnTo>
                <a:lnTo>
                  <a:pt x="3840" y="78"/>
                </a:lnTo>
                <a:lnTo>
                  <a:pt x="3834" y="89"/>
                </a:lnTo>
                <a:lnTo>
                  <a:pt x="3840" y="89"/>
                </a:lnTo>
                <a:lnTo>
                  <a:pt x="2276" y="2364"/>
                </a:lnTo>
                <a:lnTo>
                  <a:pt x="3798" y="57"/>
                </a:lnTo>
                <a:lnTo>
                  <a:pt x="3803" y="52"/>
                </a:lnTo>
                <a:lnTo>
                  <a:pt x="3803" y="57"/>
                </a:lnTo>
                <a:lnTo>
                  <a:pt x="3808" y="52"/>
                </a:lnTo>
                <a:lnTo>
                  <a:pt x="3814" y="52"/>
                </a:lnTo>
                <a:lnTo>
                  <a:pt x="3814" y="47"/>
                </a:lnTo>
                <a:lnTo>
                  <a:pt x="3819" y="42"/>
                </a:lnTo>
                <a:lnTo>
                  <a:pt x="3814" y="42"/>
                </a:lnTo>
                <a:lnTo>
                  <a:pt x="3819" y="37"/>
                </a:lnTo>
                <a:lnTo>
                  <a:pt x="3814" y="37"/>
                </a:lnTo>
                <a:lnTo>
                  <a:pt x="3819" y="31"/>
                </a:lnTo>
                <a:lnTo>
                  <a:pt x="3814" y="37"/>
                </a:lnTo>
                <a:lnTo>
                  <a:pt x="3814" y="31"/>
                </a:lnTo>
                <a:lnTo>
                  <a:pt x="3808" y="37"/>
                </a:lnTo>
                <a:lnTo>
                  <a:pt x="3803" y="37"/>
                </a:lnTo>
                <a:lnTo>
                  <a:pt x="3803" y="42"/>
                </a:lnTo>
                <a:lnTo>
                  <a:pt x="3798" y="42"/>
                </a:lnTo>
                <a:lnTo>
                  <a:pt x="3798" y="47"/>
                </a:lnTo>
                <a:lnTo>
                  <a:pt x="3798" y="52"/>
                </a:lnTo>
                <a:lnTo>
                  <a:pt x="3798" y="57"/>
                </a:lnTo>
                <a:lnTo>
                  <a:pt x="2276" y="2364"/>
                </a:lnTo>
                <a:lnTo>
                  <a:pt x="3829" y="156"/>
                </a:lnTo>
                <a:lnTo>
                  <a:pt x="3829" y="151"/>
                </a:lnTo>
                <a:lnTo>
                  <a:pt x="3834" y="151"/>
                </a:lnTo>
                <a:lnTo>
                  <a:pt x="3829" y="146"/>
                </a:lnTo>
                <a:lnTo>
                  <a:pt x="3834" y="146"/>
                </a:lnTo>
                <a:lnTo>
                  <a:pt x="3829" y="146"/>
                </a:lnTo>
                <a:lnTo>
                  <a:pt x="3829" y="140"/>
                </a:lnTo>
                <a:lnTo>
                  <a:pt x="3824" y="146"/>
                </a:lnTo>
                <a:lnTo>
                  <a:pt x="3824" y="151"/>
                </a:lnTo>
                <a:lnTo>
                  <a:pt x="3829" y="151"/>
                </a:lnTo>
                <a:lnTo>
                  <a:pt x="3829" y="156"/>
                </a:lnTo>
                <a:lnTo>
                  <a:pt x="2276" y="2364"/>
                </a:lnTo>
                <a:lnTo>
                  <a:pt x="3969" y="94"/>
                </a:lnTo>
                <a:lnTo>
                  <a:pt x="3969" y="89"/>
                </a:lnTo>
                <a:lnTo>
                  <a:pt x="3975" y="89"/>
                </a:lnTo>
                <a:lnTo>
                  <a:pt x="3969" y="89"/>
                </a:lnTo>
                <a:lnTo>
                  <a:pt x="3969" y="94"/>
                </a:lnTo>
                <a:lnTo>
                  <a:pt x="2276" y="2364"/>
                </a:lnTo>
                <a:lnTo>
                  <a:pt x="4333" y="2094"/>
                </a:lnTo>
                <a:lnTo>
                  <a:pt x="4338" y="2094"/>
                </a:lnTo>
                <a:lnTo>
                  <a:pt x="4343" y="2094"/>
                </a:lnTo>
                <a:lnTo>
                  <a:pt x="4343" y="2099"/>
                </a:lnTo>
                <a:lnTo>
                  <a:pt x="4349" y="2104"/>
                </a:lnTo>
                <a:lnTo>
                  <a:pt x="4354" y="2104"/>
                </a:lnTo>
                <a:lnTo>
                  <a:pt x="4359" y="2104"/>
                </a:lnTo>
                <a:lnTo>
                  <a:pt x="4354" y="2099"/>
                </a:lnTo>
                <a:lnTo>
                  <a:pt x="4359" y="2094"/>
                </a:lnTo>
                <a:lnTo>
                  <a:pt x="4364" y="2094"/>
                </a:lnTo>
                <a:lnTo>
                  <a:pt x="4354" y="2089"/>
                </a:lnTo>
                <a:lnTo>
                  <a:pt x="4359" y="2089"/>
                </a:lnTo>
                <a:lnTo>
                  <a:pt x="4364" y="2083"/>
                </a:lnTo>
                <a:lnTo>
                  <a:pt x="4364" y="2078"/>
                </a:lnTo>
                <a:lnTo>
                  <a:pt x="4354" y="2089"/>
                </a:lnTo>
                <a:lnTo>
                  <a:pt x="4349" y="2083"/>
                </a:lnTo>
                <a:lnTo>
                  <a:pt x="4349" y="2078"/>
                </a:lnTo>
                <a:lnTo>
                  <a:pt x="4349" y="2083"/>
                </a:lnTo>
                <a:lnTo>
                  <a:pt x="4343" y="2083"/>
                </a:lnTo>
                <a:lnTo>
                  <a:pt x="4343" y="2089"/>
                </a:lnTo>
                <a:lnTo>
                  <a:pt x="4333" y="2094"/>
                </a:lnTo>
                <a:lnTo>
                  <a:pt x="2276" y="2364"/>
                </a:lnTo>
                <a:lnTo>
                  <a:pt x="4369" y="2115"/>
                </a:lnTo>
                <a:lnTo>
                  <a:pt x="4364" y="2120"/>
                </a:lnTo>
                <a:lnTo>
                  <a:pt x="4354" y="2130"/>
                </a:lnTo>
                <a:lnTo>
                  <a:pt x="4354" y="2135"/>
                </a:lnTo>
                <a:lnTo>
                  <a:pt x="4354" y="2141"/>
                </a:lnTo>
                <a:lnTo>
                  <a:pt x="4338" y="2146"/>
                </a:lnTo>
                <a:lnTo>
                  <a:pt x="4349" y="2146"/>
                </a:lnTo>
                <a:lnTo>
                  <a:pt x="4354" y="2146"/>
                </a:lnTo>
                <a:lnTo>
                  <a:pt x="4354" y="2156"/>
                </a:lnTo>
                <a:lnTo>
                  <a:pt x="4359" y="2167"/>
                </a:lnTo>
                <a:lnTo>
                  <a:pt x="4364" y="2167"/>
                </a:lnTo>
                <a:lnTo>
                  <a:pt x="4364" y="2161"/>
                </a:lnTo>
                <a:lnTo>
                  <a:pt x="4369" y="2172"/>
                </a:lnTo>
                <a:lnTo>
                  <a:pt x="4380" y="2182"/>
                </a:lnTo>
                <a:lnTo>
                  <a:pt x="4385" y="2182"/>
                </a:lnTo>
                <a:lnTo>
                  <a:pt x="4395" y="2172"/>
                </a:lnTo>
                <a:lnTo>
                  <a:pt x="4390" y="2167"/>
                </a:lnTo>
                <a:lnTo>
                  <a:pt x="4385" y="2156"/>
                </a:lnTo>
                <a:lnTo>
                  <a:pt x="4385" y="2151"/>
                </a:lnTo>
                <a:lnTo>
                  <a:pt x="4390" y="2151"/>
                </a:lnTo>
                <a:lnTo>
                  <a:pt x="4395" y="2151"/>
                </a:lnTo>
                <a:lnTo>
                  <a:pt x="4395" y="2141"/>
                </a:lnTo>
                <a:lnTo>
                  <a:pt x="4385" y="2141"/>
                </a:lnTo>
                <a:lnTo>
                  <a:pt x="4390" y="2130"/>
                </a:lnTo>
                <a:lnTo>
                  <a:pt x="4395" y="2130"/>
                </a:lnTo>
                <a:lnTo>
                  <a:pt x="4395" y="2120"/>
                </a:lnTo>
                <a:lnTo>
                  <a:pt x="4375" y="2130"/>
                </a:lnTo>
                <a:lnTo>
                  <a:pt x="4375" y="2120"/>
                </a:lnTo>
                <a:lnTo>
                  <a:pt x="4375" y="2115"/>
                </a:lnTo>
                <a:lnTo>
                  <a:pt x="4369" y="2115"/>
                </a:lnTo>
                <a:lnTo>
                  <a:pt x="2276" y="2364"/>
                </a:lnTo>
                <a:lnTo>
                  <a:pt x="3315" y="899"/>
                </a:lnTo>
                <a:lnTo>
                  <a:pt x="3315" y="878"/>
                </a:lnTo>
                <a:lnTo>
                  <a:pt x="3310" y="857"/>
                </a:lnTo>
                <a:lnTo>
                  <a:pt x="3299" y="852"/>
                </a:lnTo>
                <a:lnTo>
                  <a:pt x="3284" y="842"/>
                </a:lnTo>
                <a:lnTo>
                  <a:pt x="3289" y="857"/>
                </a:lnTo>
                <a:lnTo>
                  <a:pt x="3294" y="889"/>
                </a:lnTo>
                <a:lnTo>
                  <a:pt x="3299" y="899"/>
                </a:lnTo>
                <a:lnTo>
                  <a:pt x="3304" y="904"/>
                </a:lnTo>
                <a:lnTo>
                  <a:pt x="3315" y="904"/>
                </a:lnTo>
                <a:lnTo>
                  <a:pt x="3315" y="899"/>
                </a:lnTo>
                <a:lnTo>
                  <a:pt x="2276" y="2364"/>
                </a:lnTo>
                <a:lnTo>
                  <a:pt x="3200" y="977"/>
                </a:lnTo>
                <a:lnTo>
                  <a:pt x="3206" y="992"/>
                </a:lnTo>
                <a:lnTo>
                  <a:pt x="3211" y="1003"/>
                </a:lnTo>
                <a:lnTo>
                  <a:pt x="3216" y="998"/>
                </a:lnTo>
                <a:lnTo>
                  <a:pt x="3226" y="972"/>
                </a:lnTo>
                <a:lnTo>
                  <a:pt x="3226" y="961"/>
                </a:lnTo>
                <a:lnTo>
                  <a:pt x="3206" y="946"/>
                </a:lnTo>
                <a:lnTo>
                  <a:pt x="3195" y="946"/>
                </a:lnTo>
                <a:lnTo>
                  <a:pt x="3190" y="946"/>
                </a:lnTo>
                <a:lnTo>
                  <a:pt x="3190" y="961"/>
                </a:lnTo>
                <a:lnTo>
                  <a:pt x="3200" y="977"/>
                </a:lnTo>
                <a:lnTo>
                  <a:pt x="2276" y="2364"/>
                </a:lnTo>
                <a:lnTo>
                  <a:pt x="3190" y="847"/>
                </a:lnTo>
                <a:lnTo>
                  <a:pt x="3195" y="857"/>
                </a:lnTo>
                <a:lnTo>
                  <a:pt x="3200" y="857"/>
                </a:lnTo>
                <a:lnTo>
                  <a:pt x="3200" y="852"/>
                </a:lnTo>
                <a:lnTo>
                  <a:pt x="3200" y="837"/>
                </a:lnTo>
                <a:lnTo>
                  <a:pt x="3195" y="831"/>
                </a:lnTo>
                <a:lnTo>
                  <a:pt x="3190" y="837"/>
                </a:lnTo>
                <a:lnTo>
                  <a:pt x="3185" y="842"/>
                </a:lnTo>
                <a:lnTo>
                  <a:pt x="3190" y="847"/>
                </a:lnTo>
                <a:lnTo>
                  <a:pt x="2276" y="2364"/>
                </a:lnTo>
                <a:lnTo>
                  <a:pt x="4369" y="2244"/>
                </a:lnTo>
                <a:lnTo>
                  <a:pt x="4364" y="2239"/>
                </a:lnTo>
                <a:lnTo>
                  <a:pt x="4359" y="2244"/>
                </a:lnTo>
                <a:lnTo>
                  <a:pt x="4354" y="2276"/>
                </a:lnTo>
                <a:lnTo>
                  <a:pt x="4349" y="2354"/>
                </a:lnTo>
                <a:lnTo>
                  <a:pt x="4349" y="2359"/>
                </a:lnTo>
                <a:lnTo>
                  <a:pt x="4354" y="2359"/>
                </a:lnTo>
                <a:lnTo>
                  <a:pt x="4369" y="2338"/>
                </a:lnTo>
                <a:lnTo>
                  <a:pt x="4375" y="2333"/>
                </a:lnTo>
                <a:lnTo>
                  <a:pt x="4375" y="2328"/>
                </a:lnTo>
                <a:lnTo>
                  <a:pt x="4369" y="2322"/>
                </a:lnTo>
                <a:lnTo>
                  <a:pt x="4369" y="2307"/>
                </a:lnTo>
                <a:lnTo>
                  <a:pt x="4369" y="2276"/>
                </a:lnTo>
                <a:lnTo>
                  <a:pt x="4369" y="2244"/>
                </a:lnTo>
                <a:lnTo>
                  <a:pt x="2276" y="2364"/>
                </a:lnTo>
                <a:lnTo>
                  <a:pt x="4385" y="1824"/>
                </a:lnTo>
                <a:lnTo>
                  <a:pt x="4380" y="1813"/>
                </a:lnTo>
                <a:lnTo>
                  <a:pt x="4380" y="1818"/>
                </a:lnTo>
                <a:lnTo>
                  <a:pt x="4369" y="1824"/>
                </a:lnTo>
                <a:lnTo>
                  <a:pt x="4369" y="1834"/>
                </a:lnTo>
                <a:lnTo>
                  <a:pt x="4375" y="1839"/>
                </a:lnTo>
                <a:lnTo>
                  <a:pt x="4390" y="1855"/>
                </a:lnTo>
                <a:lnTo>
                  <a:pt x="4395" y="1855"/>
                </a:lnTo>
                <a:lnTo>
                  <a:pt x="4395" y="1850"/>
                </a:lnTo>
                <a:lnTo>
                  <a:pt x="4380" y="1834"/>
                </a:lnTo>
                <a:lnTo>
                  <a:pt x="4375" y="1829"/>
                </a:lnTo>
                <a:lnTo>
                  <a:pt x="4380" y="1829"/>
                </a:lnTo>
                <a:lnTo>
                  <a:pt x="4385" y="1824"/>
                </a:lnTo>
                <a:lnTo>
                  <a:pt x="2276" y="2364"/>
                </a:lnTo>
                <a:lnTo>
                  <a:pt x="4380" y="385"/>
                </a:lnTo>
                <a:lnTo>
                  <a:pt x="4375" y="395"/>
                </a:lnTo>
                <a:lnTo>
                  <a:pt x="4380" y="405"/>
                </a:lnTo>
                <a:lnTo>
                  <a:pt x="4395" y="411"/>
                </a:lnTo>
                <a:lnTo>
                  <a:pt x="4395" y="353"/>
                </a:lnTo>
                <a:lnTo>
                  <a:pt x="4385" y="369"/>
                </a:lnTo>
                <a:lnTo>
                  <a:pt x="4380" y="385"/>
                </a:lnTo>
                <a:lnTo>
                  <a:pt x="2276" y="2364"/>
                </a:lnTo>
                <a:lnTo>
                  <a:pt x="4395" y="1434"/>
                </a:lnTo>
                <a:lnTo>
                  <a:pt x="4395" y="1424"/>
                </a:lnTo>
                <a:lnTo>
                  <a:pt x="4390" y="1424"/>
                </a:lnTo>
                <a:lnTo>
                  <a:pt x="4395" y="1434"/>
                </a:lnTo>
                <a:lnTo>
                  <a:pt x="2276" y="2364"/>
                </a:lnTo>
                <a:lnTo>
                  <a:pt x="3206" y="868"/>
                </a:lnTo>
                <a:lnTo>
                  <a:pt x="3216" y="868"/>
                </a:lnTo>
                <a:lnTo>
                  <a:pt x="3221" y="868"/>
                </a:lnTo>
                <a:lnTo>
                  <a:pt x="3216" y="863"/>
                </a:lnTo>
                <a:lnTo>
                  <a:pt x="3211" y="863"/>
                </a:lnTo>
                <a:lnTo>
                  <a:pt x="3221" y="857"/>
                </a:lnTo>
                <a:lnTo>
                  <a:pt x="3226" y="857"/>
                </a:lnTo>
                <a:lnTo>
                  <a:pt x="3221" y="852"/>
                </a:lnTo>
                <a:lnTo>
                  <a:pt x="3216" y="852"/>
                </a:lnTo>
                <a:lnTo>
                  <a:pt x="3216" y="847"/>
                </a:lnTo>
                <a:lnTo>
                  <a:pt x="3211" y="847"/>
                </a:lnTo>
                <a:lnTo>
                  <a:pt x="3211" y="852"/>
                </a:lnTo>
                <a:lnTo>
                  <a:pt x="3211" y="857"/>
                </a:lnTo>
                <a:lnTo>
                  <a:pt x="3206" y="863"/>
                </a:lnTo>
                <a:lnTo>
                  <a:pt x="3206" y="868"/>
                </a:lnTo>
                <a:lnTo>
                  <a:pt x="2276" y="2364"/>
                </a:lnTo>
                <a:lnTo>
                  <a:pt x="4375" y="1107"/>
                </a:lnTo>
                <a:lnTo>
                  <a:pt x="4380" y="1117"/>
                </a:lnTo>
                <a:lnTo>
                  <a:pt x="4390" y="1133"/>
                </a:lnTo>
                <a:lnTo>
                  <a:pt x="4390" y="1153"/>
                </a:lnTo>
                <a:lnTo>
                  <a:pt x="4375" y="1153"/>
                </a:lnTo>
                <a:lnTo>
                  <a:pt x="4369" y="1159"/>
                </a:lnTo>
                <a:lnTo>
                  <a:pt x="4375" y="1179"/>
                </a:lnTo>
                <a:lnTo>
                  <a:pt x="4380" y="1190"/>
                </a:lnTo>
                <a:lnTo>
                  <a:pt x="4395" y="1190"/>
                </a:lnTo>
                <a:lnTo>
                  <a:pt x="4395" y="1081"/>
                </a:lnTo>
                <a:lnTo>
                  <a:pt x="4375" y="1091"/>
                </a:lnTo>
                <a:lnTo>
                  <a:pt x="4369" y="1096"/>
                </a:lnTo>
                <a:lnTo>
                  <a:pt x="4375" y="1107"/>
                </a:lnTo>
                <a:lnTo>
                  <a:pt x="2276" y="2364"/>
                </a:lnTo>
                <a:lnTo>
                  <a:pt x="4390" y="2276"/>
                </a:lnTo>
                <a:lnTo>
                  <a:pt x="4395" y="2276"/>
                </a:lnTo>
                <a:lnTo>
                  <a:pt x="4395" y="2250"/>
                </a:lnTo>
                <a:lnTo>
                  <a:pt x="4385" y="2255"/>
                </a:lnTo>
                <a:lnTo>
                  <a:pt x="4380" y="2265"/>
                </a:lnTo>
                <a:lnTo>
                  <a:pt x="4385" y="2276"/>
                </a:lnTo>
                <a:lnTo>
                  <a:pt x="4385" y="2281"/>
                </a:lnTo>
                <a:lnTo>
                  <a:pt x="4390" y="2276"/>
                </a:lnTo>
                <a:lnTo>
                  <a:pt x="2276" y="2364"/>
                </a:lnTo>
                <a:lnTo>
                  <a:pt x="4177" y="1086"/>
                </a:lnTo>
                <a:lnTo>
                  <a:pt x="4177" y="1107"/>
                </a:lnTo>
                <a:lnTo>
                  <a:pt x="4182" y="1091"/>
                </a:lnTo>
                <a:lnTo>
                  <a:pt x="4177" y="1086"/>
                </a:lnTo>
                <a:lnTo>
                  <a:pt x="2276" y="2364"/>
                </a:lnTo>
                <a:lnTo>
                  <a:pt x="4240" y="972"/>
                </a:lnTo>
                <a:lnTo>
                  <a:pt x="4229" y="966"/>
                </a:lnTo>
                <a:lnTo>
                  <a:pt x="4229" y="972"/>
                </a:lnTo>
                <a:lnTo>
                  <a:pt x="4234" y="982"/>
                </a:lnTo>
                <a:lnTo>
                  <a:pt x="4234" y="987"/>
                </a:lnTo>
                <a:lnTo>
                  <a:pt x="4240" y="998"/>
                </a:lnTo>
                <a:lnTo>
                  <a:pt x="4240" y="1008"/>
                </a:lnTo>
                <a:lnTo>
                  <a:pt x="4240" y="1013"/>
                </a:lnTo>
                <a:lnTo>
                  <a:pt x="4240" y="1018"/>
                </a:lnTo>
                <a:lnTo>
                  <a:pt x="4240" y="1013"/>
                </a:lnTo>
                <a:lnTo>
                  <a:pt x="4240" y="972"/>
                </a:lnTo>
                <a:lnTo>
                  <a:pt x="2276" y="2364"/>
                </a:lnTo>
                <a:lnTo>
                  <a:pt x="4224" y="998"/>
                </a:lnTo>
                <a:lnTo>
                  <a:pt x="4219" y="1013"/>
                </a:lnTo>
                <a:lnTo>
                  <a:pt x="4214" y="1070"/>
                </a:lnTo>
                <a:lnTo>
                  <a:pt x="4214" y="1086"/>
                </a:lnTo>
                <a:lnTo>
                  <a:pt x="4219" y="1086"/>
                </a:lnTo>
                <a:lnTo>
                  <a:pt x="4224" y="998"/>
                </a:lnTo>
                <a:lnTo>
                  <a:pt x="2276" y="2364"/>
                </a:lnTo>
                <a:lnTo>
                  <a:pt x="4234" y="1065"/>
                </a:lnTo>
                <a:lnTo>
                  <a:pt x="4240" y="1055"/>
                </a:lnTo>
                <a:lnTo>
                  <a:pt x="4234" y="1024"/>
                </a:lnTo>
                <a:lnTo>
                  <a:pt x="4234" y="1018"/>
                </a:lnTo>
                <a:lnTo>
                  <a:pt x="4229" y="1039"/>
                </a:lnTo>
                <a:lnTo>
                  <a:pt x="4219" y="1070"/>
                </a:lnTo>
                <a:lnTo>
                  <a:pt x="4219" y="1086"/>
                </a:lnTo>
                <a:lnTo>
                  <a:pt x="4229" y="1081"/>
                </a:lnTo>
                <a:lnTo>
                  <a:pt x="4229" y="1091"/>
                </a:lnTo>
                <a:lnTo>
                  <a:pt x="4229" y="1102"/>
                </a:lnTo>
                <a:lnTo>
                  <a:pt x="4229" y="1096"/>
                </a:lnTo>
                <a:lnTo>
                  <a:pt x="4234" y="1065"/>
                </a:lnTo>
                <a:lnTo>
                  <a:pt x="2276" y="2364"/>
                </a:lnTo>
                <a:lnTo>
                  <a:pt x="4156" y="1003"/>
                </a:lnTo>
                <a:lnTo>
                  <a:pt x="4162" y="1013"/>
                </a:lnTo>
                <a:lnTo>
                  <a:pt x="4162" y="1003"/>
                </a:lnTo>
                <a:lnTo>
                  <a:pt x="4162" y="998"/>
                </a:lnTo>
                <a:lnTo>
                  <a:pt x="4156" y="1003"/>
                </a:lnTo>
                <a:lnTo>
                  <a:pt x="2276" y="2364"/>
                </a:lnTo>
                <a:lnTo>
                  <a:pt x="4203" y="1138"/>
                </a:lnTo>
                <a:lnTo>
                  <a:pt x="4214" y="1190"/>
                </a:lnTo>
                <a:lnTo>
                  <a:pt x="4214" y="1185"/>
                </a:lnTo>
                <a:lnTo>
                  <a:pt x="4203" y="1122"/>
                </a:lnTo>
                <a:lnTo>
                  <a:pt x="4203" y="1138"/>
                </a:lnTo>
                <a:lnTo>
                  <a:pt x="2276" y="2364"/>
                </a:lnTo>
                <a:lnTo>
                  <a:pt x="4167" y="1159"/>
                </a:lnTo>
                <a:lnTo>
                  <a:pt x="4156" y="1050"/>
                </a:lnTo>
                <a:lnTo>
                  <a:pt x="4162" y="1143"/>
                </a:lnTo>
                <a:lnTo>
                  <a:pt x="4167" y="1159"/>
                </a:lnTo>
                <a:lnTo>
                  <a:pt x="2276" y="2364"/>
                </a:lnTo>
                <a:lnTo>
                  <a:pt x="4110" y="909"/>
                </a:lnTo>
                <a:lnTo>
                  <a:pt x="4110" y="894"/>
                </a:lnTo>
                <a:lnTo>
                  <a:pt x="4104" y="904"/>
                </a:lnTo>
                <a:lnTo>
                  <a:pt x="4110" y="909"/>
                </a:lnTo>
                <a:lnTo>
                  <a:pt x="2276" y="2364"/>
                </a:lnTo>
                <a:lnTo>
                  <a:pt x="4146" y="961"/>
                </a:lnTo>
                <a:lnTo>
                  <a:pt x="4146" y="972"/>
                </a:lnTo>
                <a:lnTo>
                  <a:pt x="4151" y="951"/>
                </a:lnTo>
                <a:lnTo>
                  <a:pt x="4146" y="940"/>
                </a:lnTo>
                <a:lnTo>
                  <a:pt x="4141" y="935"/>
                </a:lnTo>
                <a:lnTo>
                  <a:pt x="4141" y="956"/>
                </a:lnTo>
                <a:lnTo>
                  <a:pt x="4146" y="982"/>
                </a:lnTo>
                <a:lnTo>
                  <a:pt x="4146" y="977"/>
                </a:lnTo>
                <a:lnTo>
                  <a:pt x="4146" y="972"/>
                </a:lnTo>
                <a:lnTo>
                  <a:pt x="4146" y="961"/>
                </a:lnTo>
                <a:lnTo>
                  <a:pt x="2276" y="2364"/>
                </a:lnTo>
                <a:lnTo>
                  <a:pt x="3741" y="63"/>
                </a:lnTo>
                <a:lnTo>
                  <a:pt x="3736" y="68"/>
                </a:lnTo>
                <a:lnTo>
                  <a:pt x="3741" y="68"/>
                </a:lnTo>
                <a:lnTo>
                  <a:pt x="3741" y="63"/>
                </a:lnTo>
                <a:lnTo>
                  <a:pt x="2276" y="2364"/>
                </a:lnTo>
                <a:lnTo>
                  <a:pt x="3730" y="31"/>
                </a:lnTo>
                <a:lnTo>
                  <a:pt x="3730" y="37"/>
                </a:lnTo>
                <a:lnTo>
                  <a:pt x="3736" y="42"/>
                </a:lnTo>
                <a:lnTo>
                  <a:pt x="3736" y="37"/>
                </a:lnTo>
                <a:lnTo>
                  <a:pt x="3741" y="37"/>
                </a:lnTo>
                <a:lnTo>
                  <a:pt x="3746" y="31"/>
                </a:lnTo>
                <a:lnTo>
                  <a:pt x="3746" y="26"/>
                </a:lnTo>
                <a:lnTo>
                  <a:pt x="3746" y="21"/>
                </a:lnTo>
                <a:lnTo>
                  <a:pt x="3746" y="16"/>
                </a:lnTo>
                <a:lnTo>
                  <a:pt x="3741" y="16"/>
                </a:lnTo>
                <a:lnTo>
                  <a:pt x="3736" y="16"/>
                </a:lnTo>
                <a:lnTo>
                  <a:pt x="3736" y="21"/>
                </a:lnTo>
                <a:lnTo>
                  <a:pt x="3730" y="21"/>
                </a:lnTo>
                <a:lnTo>
                  <a:pt x="3730" y="26"/>
                </a:lnTo>
                <a:lnTo>
                  <a:pt x="3730" y="31"/>
                </a:lnTo>
                <a:lnTo>
                  <a:pt x="2276" y="2364"/>
                </a:lnTo>
                <a:lnTo>
                  <a:pt x="3777" y="37"/>
                </a:lnTo>
                <a:lnTo>
                  <a:pt x="3777" y="42"/>
                </a:lnTo>
                <a:lnTo>
                  <a:pt x="3782" y="42"/>
                </a:lnTo>
                <a:lnTo>
                  <a:pt x="3782" y="37"/>
                </a:lnTo>
                <a:lnTo>
                  <a:pt x="3777" y="37"/>
                </a:lnTo>
                <a:lnTo>
                  <a:pt x="2276" y="2364"/>
                </a:lnTo>
                <a:lnTo>
                  <a:pt x="4037" y="265"/>
                </a:lnTo>
                <a:lnTo>
                  <a:pt x="4037" y="270"/>
                </a:lnTo>
                <a:lnTo>
                  <a:pt x="4042" y="270"/>
                </a:lnTo>
                <a:lnTo>
                  <a:pt x="4042" y="265"/>
                </a:lnTo>
                <a:lnTo>
                  <a:pt x="4037" y="265"/>
                </a:lnTo>
                <a:lnTo>
                  <a:pt x="2276" y="2364"/>
                </a:lnTo>
                <a:lnTo>
                  <a:pt x="4307" y="961"/>
                </a:lnTo>
                <a:lnTo>
                  <a:pt x="4281" y="1102"/>
                </a:lnTo>
                <a:lnTo>
                  <a:pt x="4271" y="1081"/>
                </a:lnTo>
                <a:lnTo>
                  <a:pt x="4271" y="1091"/>
                </a:lnTo>
                <a:lnTo>
                  <a:pt x="4271" y="1096"/>
                </a:lnTo>
                <a:lnTo>
                  <a:pt x="4271" y="1091"/>
                </a:lnTo>
                <a:lnTo>
                  <a:pt x="4266" y="1086"/>
                </a:lnTo>
                <a:lnTo>
                  <a:pt x="4271" y="1133"/>
                </a:lnTo>
                <a:lnTo>
                  <a:pt x="4271" y="1148"/>
                </a:lnTo>
                <a:lnTo>
                  <a:pt x="4276" y="1143"/>
                </a:lnTo>
                <a:lnTo>
                  <a:pt x="4276" y="1133"/>
                </a:lnTo>
                <a:lnTo>
                  <a:pt x="4281" y="1164"/>
                </a:lnTo>
                <a:lnTo>
                  <a:pt x="4286" y="1190"/>
                </a:lnTo>
                <a:lnTo>
                  <a:pt x="4286" y="1247"/>
                </a:lnTo>
                <a:lnTo>
                  <a:pt x="4286" y="1263"/>
                </a:lnTo>
                <a:lnTo>
                  <a:pt x="4292" y="1257"/>
                </a:lnTo>
                <a:lnTo>
                  <a:pt x="4292" y="1268"/>
                </a:lnTo>
                <a:lnTo>
                  <a:pt x="4292" y="1257"/>
                </a:lnTo>
                <a:lnTo>
                  <a:pt x="4292" y="1237"/>
                </a:lnTo>
                <a:lnTo>
                  <a:pt x="4302" y="1273"/>
                </a:lnTo>
                <a:lnTo>
                  <a:pt x="4307" y="1263"/>
                </a:lnTo>
                <a:lnTo>
                  <a:pt x="4312" y="1242"/>
                </a:lnTo>
                <a:lnTo>
                  <a:pt x="4312" y="1200"/>
                </a:lnTo>
                <a:lnTo>
                  <a:pt x="4302" y="1148"/>
                </a:lnTo>
                <a:lnTo>
                  <a:pt x="4297" y="1122"/>
                </a:lnTo>
                <a:lnTo>
                  <a:pt x="4281" y="1102"/>
                </a:lnTo>
                <a:lnTo>
                  <a:pt x="4312" y="956"/>
                </a:lnTo>
                <a:lnTo>
                  <a:pt x="4307" y="961"/>
                </a:lnTo>
                <a:lnTo>
                  <a:pt x="2276" y="2364"/>
                </a:lnTo>
                <a:lnTo>
                  <a:pt x="4276" y="1034"/>
                </a:lnTo>
                <a:lnTo>
                  <a:pt x="4276" y="1013"/>
                </a:lnTo>
                <a:lnTo>
                  <a:pt x="4271" y="998"/>
                </a:lnTo>
                <a:lnTo>
                  <a:pt x="4255" y="982"/>
                </a:lnTo>
                <a:lnTo>
                  <a:pt x="4240" y="972"/>
                </a:lnTo>
                <a:lnTo>
                  <a:pt x="4245" y="987"/>
                </a:lnTo>
                <a:lnTo>
                  <a:pt x="4245" y="1003"/>
                </a:lnTo>
                <a:lnTo>
                  <a:pt x="4245" y="998"/>
                </a:lnTo>
                <a:lnTo>
                  <a:pt x="4250" y="982"/>
                </a:lnTo>
                <a:lnTo>
                  <a:pt x="4250" y="998"/>
                </a:lnTo>
                <a:lnTo>
                  <a:pt x="4250" y="1024"/>
                </a:lnTo>
                <a:lnTo>
                  <a:pt x="4245" y="1050"/>
                </a:lnTo>
                <a:lnTo>
                  <a:pt x="4250" y="1060"/>
                </a:lnTo>
                <a:lnTo>
                  <a:pt x="4255" y="1055"/>
                </a:lnTo>
                <a:lnTo>
                  <a:pt x="4255" y="1086"/>
                </a:lnTo>
                <a:lnTo>
                  <a:pt x="4260" y="1122"/>
                </a:lnTo>
                <a:lnTo>
                  <a:pt x="4260" y="1128"/>
                </a:lnTo>
                <a:lnTo>
                  <a:pt x="4260" y="1122"/>
                </a:lnTo>
                <a:lnTo>
                  <a:pt x="4260" y="1107"/>
                </a:lnTo>
                <a:lnTo>
                  <a:pt x="4260" y="1060"/>
                </a:lnTo>
                <a:lnTo>
                  <a:pt x="4260" y="1050"/>
                </a:lnTo>
                <a:lnTo>
                  <a:pt x="4266" y="1070"/>
                </a:lnTo>
                <a:lnTo>
                  <a:pt x="4276" y="1034"/>
                </a:lnTo>
                <a:lnTo>
                  <a:pt x="2276" y="2364"/>
                </a:lnTo>
                <a:lnTo>
                  <a:pt x="4307" y="1361"/>
                </a:lnTo>
                <a:lnTo>
                  <a:pt x="4307" y="1382"/>
                </a:lnTo>
                <a:lnTo>
                  <a:pt x="4307" y="1372"/>
                </a:lnTo>
                <a:lnTo>
                  <a:pt x="4307" y="1361"/>
                </a:lnTo>
                <a:lnTo>
                  <a:pt x="2276" y="2364"/>
                </a:lnTo>
                <a:lnTo>
                  <a:pt x="4286" y="1263"/>
                </a:lnTo>
                <a:lnTo>
                  <a:pt x="4281" y="1190"/>
                </a:lnTo>
                <a:lnTo>
                  <a:pt x="4286" y="1252"/>
                </a:lnTo>
                <a:lnTo>
                  <a:pt x="4286" y="1263"/>
                </a:lnTo>
                <a:lnTo>
                  <a:pt x="2276" y="2364"/>
                </a:lnTo>
                <a:lnTo>
                  <a:pt x="31" y="1434"/>
                </a:lnTo>
                <a:lnTo>
                  <a:pt x="37" y="1434"/>
                </a:lnTo>
                <a:lnTo>
                  <a:pt x="37" y="1429"/>
                </a:lnTo>
                <a:lnTo>
                  <a:pt x="31" y="1434"/>
                </a:lnTo>
                <a:lnTo>
                  <a:pt x="2276" y="2364"/>
                </a:lnTo>
                <a:lnTo>
                  <a:pt x="16" y="1418"/>
                </a:lnTo>
                <a:lnTo>
                  <a:pt x="16" y="1413"/>
                </a:lnTo>
                <a:lnTo>
                  <a:pt x="0" y="1418"/>
                </a:lnTo>
                <a:lnTo>
                  <a:pt x="0" y="1429"/>
                </a:lnTo>
                <a:lnTo>
                  <a:pt x="11" y="1424"/>
                </a:lnTo>
                <a:lnTo>
                  <a:pt x="16" y="1418"/>
                </a:lnTo>
                <a:lnTo>
                  <a:pt x="2276" y="2364"/>
                </a:lnTo>
                <a:lnTo>
                  <a:pt x="11" y="1424"/>
                </a:lnTo>
                <a:lnTo>
                  <a:pt x="16" y="1424"/>
                </a:lnTo>
                <a:lnTo>
                  <a:pt x="21" y="1418"/>
                </a:lnTo>
                <a:lnTo>
                  <a:pt x="11" y="1424"/>
                </a:lnTo>
                <a:lnTo>
                  <a:pt x="2276" y="2364"/>
                </a:lnTo>
                <a:lnTo>
                  <a:pt x="11" y="1424"/>
                </a:lnTo>
                <a:lnTo>
                  <a:pt x="16" y="1418"/>
                </a:lnTo>
                <a:lnTo>
                  <a:pt x="16" y="1424"/>
                </a:lnTo>
                <a:lnTo>
                  <a:pt x="11" y="1424"/>
                </a:lnTo>
                <a:lnTo>
                  <a:pt x="2276" y="2364"/>
                </a:lnTo>
                <a:lnTo>
                  <a:pt x="63" y="1450"/>
                </a:lnTo>
                <a:lnTo>
                  <a:pt x="52" y="1455"/>
                </a:lnTo>
                <a:lnTo>
                  <a:pt x="57" y="1455"/>
                </a:lnTo>
                <a:lnTo>
                  <a:pt x="63" y="1450"/>
                </a:lnTo>
                <a:lnTo>
                  <a:pt x="2276" y="2364"/>
                </a:lnTo>
                <a:lnTo>
                  <a:pt x="42" y="1434"/>
                </a:lnTo>
                <a:lnTo>
                  <a:pt x="52" y="1429"/>
                </a:lnTo>
                <a:lnTo>
                  <a:pt x="57" y="1429"/>
                </a:lnTo>
                <a:lnTo>
                  <a:pt x="52" y="1429"/>
                </a:lnTo>
                <a:lnTo>
                  <a:pt x="42" y="1434"/>
                </a:lnTo>
                <a:lnTo>
                  <a:pt x="2276" y="2364"/>
                </a:lnTo>
                <a:lnTo>
                  <a:pt x="135" y="1476"/>
                </a:lnTo>
                <a:lnTo>
                  <a:pt x="125" y="1481"/>
                </a:lnTo>
                <a:lnTo>
                  <a:pt x="130" y="1481"/>
                </a:lnTo>
                <a:lnTo>
                  <a:pt x="135" y="1476"/>
                </a:lnTo>
                <a:lnTo>
                  <a:pt x="2276" y="2364"/>
                </a:lnTo>
                <a:lnTo>
                  <a:pt x="0" y="1450"/>
                </a:lnTo>
                <a:lnTo>
                  <a:pt x="5" y="1444"/>
                </a:lnTo>
                <a:lnTo>
                  <a:pt x="16" y="1444"/>
                </a:lnTo>
                <a:lnTo>
                  <a:pt x="16" y="1439"/>
                </a:lnTo>
                <a:lnTo>
                  <a:pt x="0" y="1450"/>
                </a:lnTo>
                <a:lnTo>
                  <a:pt x="2276" y="2364"/>
                </a:lnTo>
                <a:lnTo>
                  <a:pt x="42" y="1408"/>
                </a:lnTo>
                <a:lnTo>
                  <a:pt x="47" y="1403"/>
                </a:lnTo>
                <a:lnTo>
                  <a:pt x="42" y="1403"/>
                </a:lnTo>
                <a:lnTo>
                  <a:pt x="42" y="1408"/>
                </a:lnTo>
                <a:lnTo>
                  <a:pt x="2276" y="2364"/>
                </a:lnTo>
                <a:lnTo>
                  <a:pt x="229" y="1330"/>
                </a:lnTo>
                <a:lnTo>
                  <a:pt x="229" y="1325"/>
                </a:lnTo>
                <a:lnTo>
                  <a:pt x="224" y="1325"/>
                </a:lnTo>
                <a:lnTo>
                  <a:pt x="218" y="1330"/>
                </a:lnTo>
                <a:lnTo>
                  <a:pt x="213" y="1335"/>
                </a:lnTo>
                <a:lnTo>
                  <a:pt x="218" y="1335"/>
                </a:lnTo>
                <a:lnTo>
                  <a:pt x="213" y="1335"/>
                </a:lnTo>
                <a:lnTo>
                  <a:pt x="218" y="1335"/>
                </a:lnTo>
                <a:lnTo>
                  <a:pt x="224" y="1335"/>
                </a:lnTo>
                <a:lnTo>
                  <a:pt x="229" y="1330"/>
                </a:lnTo>
                <a:lnTo>
                  <a:pt x="2276" y="2364"/>
                </a:lnTo>
                <a:lnTo>
                  <a:pt x="156" y="1387"/>
                </a:lnTo>
                <a:lnTo>
                  <a:pt x="161" y="1387"/>
                </a:lnTo>
                <a:lnTo>
                  <a:pt x="161" y="1382"/>
                </a:lnTo>
                <a:lnTo>
                  <a:pt x="166" y="1377"/>
                </a:lnTo>
                <a:lnTo>
                  <a:pt x="161" y="1377"/>
                </a:lnTo>
                <a:lnTo>
                  <a:pt x="156" y="1377"/>
                </a:lnTo>
                <a:lnTo>
                  <a:pt x="151" y="1377"/>
                </a:lnTo>
                <a:lnTo>
                  <a:pt x="151" y="1382"/>
                </a:lnTo>
                <a:lnTo>
                  <a:pt x="146" y="1382"/>
                </a:lnTo>
                <a:lnTo>
                  <a:pt x="146" y="1387"/>
                </a:lnTo>
                <a:lnTo>
                  <a:pt x="146" y="1392"/>
                </a:lnTo>
                <a:lnTo>
                  <a:pt x="146" y="1387"/>
                </a:lnTo>
                <a:lnTo>
                  <a:pt x="146" y="1392"/>
                </a:lnTo>
                <a:lnTo>
                  <a:pt x="151" y="1392"/>
                </a:lnTo>
                <a:lnTo>
                  <a:pt x="151" y="1387"/>
                </a:lnTo>
                <a:lnTo>
                  <a:pt x="151" y="1392"/>
                </a:lnTo>
                <a:lnTo>
                  <a:pt x="151" y="1387"/>
                </a:lnTo>
                <a:lnTo>
                  <a:pt x="156" y="1387"/>
                </a:lnTo>
                <a:lnTo>
                  <a:pt x="2276" y="2364"/>
                </a:lnTo>
                <a:lnTo>
                  <a:pt x="172" y="1398"/>
                </a:lnTo>
                <a:lnTo>
                  <a:pt x="166" y="1403"/>
                </a:lnTo>
                <a:lnTo>
                  <a:pt x="156" y="1408"/>
                </a:lnTo>
                <a:lnTo>
                  <a:pt x="161" y="1408"/>
                </a:lnTo>
                <a:lnTo>
                  <a:pt x="161" y="1413"/>
                </a:lnTo>
                <a:lnTo>
                  <a:pt x="166" y="1408"/>
                </a:lnTo>
                <a:lnTo>
                  <a:pt x="161" y="1408"/>
                </a:lnTo>
                <a:lnTo>
                  <a:pt x="172" y="1403"/>
                </a:lnTo>
                <a:lnTo>
                  <a:pt x="172" y="1398"/>
                </a:lnTo>
                <a:lnTo>
                  <a:pt x="2276" y="2364"/>
                </a:lnTo>
                <a:lnTo>
                  <a:pt x="146" y="1341"/>
                </a:lnTo>
                <a:lnTo>
                  <a:pt x="151" y="1341"/>
                </a:lnTo>
                <a:lnTo>
                  <a:pt x="151" y="1335"/>
                </a:lnTo>
                <a:lnTo>
                  <a:pt x="156" y="1335"/>
                </a:lnTo>
                <a:lnTo>
                  <a:pt x="151" y="1335"/>
                </a:lnTo>
                <a:lnTo>
                  <a:pt x="146" y="1335"/>
                </a:lnTo>
                <a:lnTo>
                  <a:pt x="146" y="1341"/>
                </a:lnTo>
                <a:lnTo>
                  <a:pt x="2276" y="2364"/>
                </a:lnTo>
                <a:lnTo>
                  <a:pt x="94" y="1429"/>
                </a:lnTo>
                <a:lnTo>
                  <a:pt x="99" y="1429"/>
                </a:lnTo>
                <a:lnTo>
                  <a:pt x="99" y="1424"/>
                </a:lnTo>
                <a:lnTo>
                  <a:pt x="99" y="1418"/>
                </a:lnTo>
                <a:lnTo>
                  <a:pt x="89" y="1424"/>
                </a:lnTo>
                <a:lnTo>
                  <a:pt x="89" y="1429"/>
                </a:lnTo>
                <a:lnTo>
                  <a:pt x="83" y="1429"/>
                </a:lnTo>
                <a:lnTo>
                  <a:pt x="89" y="1429"/>
                </a:lnTo>
                <a:lnTo>
                  <a:pt x="94" y="1429"/>
                </a:lnTo>
                <a:lnTo>
                  <a:pt x="2276" y="2364"/>
                </a:lnTo>
                <a:lnTo>
                  <a:pt x="125" y="1418"/>
                </a:lnTo>
                <a:lnTo>
                  <a:pt x="114" y="1429"/>
                </a:lnTo>
                <a:lnTo>
                  <a:pt x="114" y="1424"/>
                </a:lnTo>
                <a:lnTo>
                  <a:pt x="114" y="1429"/>
                </a:lnTo>
                <a:lnTo>
                  <a:pt x="99" y="1429"/>
                </a:lnTo>
                <a:lnTo>
                  <a:pt x="99" y="1434"/>
                </a:lnTo>
                <a:lnTo>
                  <a:pt x="94" y="1434"/>
                </a:lnTo>
                <a:lnTo>
                  <a:pt x="99" y="1434"/>
                </a:lnTo>
                <a:lnTo>
                  <a:pt x="94" y="1439"/>
                </a:lnTo>
                <a:lnTo>
                  <a:pt x="99" y="1439"/>
                </a:lnTo>
                <a:lnTo>
                  <a:pt x="109" y="1434"/>
                </a:lnTo>
                <a:lnTo>
                  <a:pt x="114" y="1429"/>
                </a:lnTo>
                <a:lnTo>
                  <a:pt x="125" y="1424"/>
                </a:lnTo>
                <a:lnTo>
                  <a:pt x="125" y="1418"/>
                </a:lnTo>
                <a:lnTo>
                  <a:pt x="2276" y="2364"/>
                </a:lnTo>
                <a:lnTo>
                  <a:pt x="166" y="1341"/>
                </a:lnTo>
                <a:lnTo>
                  <a:pt x="166" y="1335"/>
                </a:lnTo>
                <a:lnTo>
                  <a:pt x="161" y="1335"/>
                </a:lnTo>
                <a:lnTo>
                  <a:pt x="156" y="1335"/>
                </a:lnTo>
                <a:lnTo>
                  <a:pt x="156" y="1341"/>
                </a:lnTo>
                <a:lnTo>
                  <a:pt x="151" y="1341"/>
                </a:lnTo>
                <a:lnTo>
                  <a:pt x="156" y="1346"/>
                </a:lnTo>
                <a:lnTo>
                  <a:pt x="161" y="1346"/>
                </a:lnTo>
                <a:lnTo>
                  <a:pt x="166" y="1341"/>
                </a:lnTo>
                <a:lnTo>
                  <a:pt x="2276" y="2364"/>
                </a:lnTo>
                <a:lnTo>
                  <a:pt x="114" y="1387"/>
                </a:lnTo>
                <a:lnTo>
                  <a:pt x="120" y="1387"/>
                </a:lnTo>
                <a:lnTo>
                  <a:pt x="125" y="1387"/>
                </a:lnTo>
                <a:lnTo>
                  <a:pt x="130" y="1382"/>
                </a:lnTo>
                <a:lnTo>
                  <a:pt x="135" y="1377"/>
                </a:lnTo>
                <a:lnTo>
                  <a:pt x="125" y="1377"/>
                </a:lnTo>
                <a:lnTo>
                  <a:pt x="120" y="1382"/>
                </a:lnTo>
                <a:lnTo>
                  <a:pt x="114" y="1382"/>
                </a:lnTo>
                <a:lnTo>
                  <a:pt x="114" y="1387"/>
                </a:lnTo>
                <a:lnTo>
                  <a:pt x="2276" y="2364"/>
                </a:lnTo>
                <a:lnTo>
                  <a:pt x="3076" y="2359"/>
                </a:lnTo>
                <a:lnTo>
                  <a:pt x="3081" y="2338"/>
                </a:lnTo>
                <a:lnTo>
                  <a:pt x="3081" y="2328"/>
                </a:lnTo>
                <a:lnTo>
                  <a:pt x="3071" y="2317"/>
                </a:lnTo>
                <a:lnTo>
                  <a:pt x="3065" y="2317"/>
                </a:lnTo>
                <a:lnTo>
                  <a:pt x="3065" y="2343"/>
                </a:lnTo>
                <a:lnTo>
                  <a:pt x="3071" y="2359"/>
                </a:lnTo>
                <a:lnTo>
                  <a:pt x="3076" y="2359"/>
                </a:lnTo>
                <a:lnTo>
                  <a:pt x="2276" y="2364"/>
                </a:lnTo>
                <a:lnTo>
                  <a:pt x="3200" y="1990"/>
                </a:lnTo>
                <a:lnTo>
                  <a:pt x="3195" y="2000"/>
                </a:lnTo>
                <a:lnTo>
                  <a:pt x="3195" y="2011"/>
                </a:lnTo>
                <a:lnTo>
                  <a:pt x="3211" y="1985"/>
                </a:lnTo>
                <a:lnTo>
                  <a:pt x="3200" y="1990"/>
                </a:lnTo>
                <a:lnTo>
                  <a:pt x="2276" y="2364"/>
                </a:lnTo>
                <a:lnTo>
                  <a:pt x="3221" y="2016"/>
                </a:lnTo>
                <a:lnTo>
                  <a:pt x="3200" y="2021"/>
                </a:lnTo>
                <a:lnTo>
                  <a:pt x="3206" y="2031"/>
                </a:lnTo>
                <a:lnTo>
                  <a:pt x="3221" y="2016"/>
                </a:lnTo>
                <a:lnTo>
                  <a:pt x="2276" y="2364"/>
                </a:lnTo>
                <a:lnTo>
                  <a:pt x="3206" y="1912"/>
                </a:lnTo>
                <a:lnTo>
                  <a:pt x="3185" y="1912"/>
                </a:lnTo>
                <a:lnTo>
                  <a:pt x="3175" y="1902"/>
                </a:lnTo>
                <a:lnTo>
                  <a:pt x="3169" y="1896"/>
                </a:lnTo>
                <a:lnTo>
                  <a:pt x="3169" y="1907"/>
                </a:lnTo>
                <a:lnTo>
                  <a:pt x="3175" y="1917"/>
                </a:lnTo>
                <a:lnTo>
                  <a:pt x="3180" y="1933"/>
                </a:lnTo>
                <a:lnTo>
                  <a:pt x="3185" y="1948"/>
                </a:lnTo>
                <a:lnTo>
                  <a:pt x="3180" y="1969"/>
                </a:lnTo>
                <a:lnTo>
                  <a:pt x="3180" y="1979"/>
                </a:lnTo>
                <a:lnTo>
                  <a:pt x="3190" y="1969"/>
                </a:lnTo>
                <a:lnTo>
                  <a:pt x="3195" y="1964"/>
                </a:lnTo>
                <a:lnTo>
                  <a:pt x="3206" y="1964"/>
                </a:lnTo>
                <a:lnTo>
                  <a:pt x="3211" y="1969"/>
                </a:lnTo>
                <a:lnTo>
                  <a:pt x="3216" y="1964"/>
                </a:lnTo>
                <a:lnTo>
                  <a:pt x="3226" y="1954"/>
                </a:lnTo>
                <a:lnTo>
                  <a:pt x="3237" y="1938"/>
                </a:lnTo>
                <a:lnTo>
                  <a:pt x="3232" y="1933"/>
                </a:lnTo>
                <a:lnTo>
                  <a:pt x="3226" y="1938"/>
                </a:lnTo>
                <a:lnTo>
                  <a:pt x="3211" y="1948"/>
                </a:lnTo>
                <a:lnTo>
                  <a:pt x="3211" y="1943"/>
                </a:lnTo>
                <a:lnTo>
                  <a:pt x="3211" y="1938"/>
                </a:lnTo>
                <a:lnTo>
                  <a:pt x="3221" y="1907"/>
                </a:lnTo>
                <a:lnTo>
                  <a:pt x="3206" y="1912"/>
                </a:lnTo>
                <a:lnTo>
                  <a:pt x="2276" y="2364"/>
                </a:lnTo>
                <a:lnTo>
                  <a:pt x="322" y="2322"/>
                </a:lnTo>
                <a:lnTo>
                  <a:pt x="327" y="2317"/>
                </a:lnTo>
                <a:lnTo>
                  <a:pt x="327" y="2302"/>
                </a:lnTo>
                <a:lnTo>
                  <a:pt x="327" y="2291"/>
                </a:lnTo>
                <a:lnTo>
                  <a:pt x="322" y="2307"/>
                </a:lnTo>
                <a:lnTo>
                  <a:pt x="322" y="2322"/>
                </a:lnTo>
                <a:lnTo>
                  <a:pt x="2276" y="2364"/>
                </a:lnTo>
                <a:lnTo>
                  <a:pt x="3029" y="1979"/>
                </a:lnTo>
                <a:lnTo>
                  <a:pt x="3029" y="1969"/>
                </a:lnTo>
                <a:lnTo>
                  <a:pt x="3034" y="1959"/>
                </a:lnTo>
                <a:lnTo>
                  <a:pt x="3034" y="1954"/>
                </a:lnTo>
                <a:lnTo>
                  <a:pt x="3034" y="1948"/>
                </a:lnTo>
                <a:lnTo>
                  <a:pt x="3024" y="1954"/>
                </a:lnTo>
                <a:lnTo>
                  <a:pt x="3019" y="1959"/>
                </a:lnTo>
                <a:lnTo>
                  <a:pt x="3019" y="1964"/>
                </a:lnTo>
                <a:lnTo>
                  <a:pt x="3024" y="1964"/>
                </a:lnTo>
                <a:lnTo>
                  <a:pt x="3024" y="1969"/>
                </a:lnTo>
                <a:lnTo>
                  <a:pt x="3024" y="1979"/>
                </a:lnTo>
                <a:lnTo>
                  <a:pt x="3019" y="1985"/>
                </a:lnTo>
                <a:lnTo>
                  <a:pt x="3029" y="1979"/>
                </a:lnTo>
                <a:lnTo>
                  <a:pt x="2276" y="2364"/>
                </a:lnTo>
                <a:lnTo>
                  <a:pt x="63" y="1398"/>
                </a:lnTo>
                <a:lnTo>
                  <a:pt x="63" y="1392"/>
                </a:lnTo>
                <a:lnTo>
                  <a:pt x="57" y="1392"/>
                </a:lnTo>
                <a:lnTo>
                  <a:pt x="63" y="1398"/>
                </a:lnTo>
                <a:lnTo>
                  <a:pt x="57" y="1398"/>
                </a:lnTo>
                <a:lnTo>
                  <a:pt x="63" y="1398"/>
                </a:lnTo>
                <a:lnTo>
                  <a:pt x="2276" y="2364"/>
                </a:lnTo>
                <a:lnTo>
                  <a:pt x="3388" y="1195"/>
                </a:lnTo>
                <a:lnTo>
                  <a:pt x="3393" y="1153"/>
                </a:lnTo>
                <a:lnTo>
                  <a:pt x="3382" y="1190"/>
                </a:lnTo>
                <a:lnTo>
                  <a:pt x="3377" y="1211"/>
                </a:lnTo>
                <a:lnTo>
                  <a:pt x="3377" y="1221"/>
                </a:lnTo>
                <a:lnTo>
                  <a:pt x="3382" y="1216"/>
                </a:lnTo>
                <a:lnTo>
                  <a:pt x="3388" y="1195"/>
                </a:lnTo>
                <a:lnTo>
                  <a:pt x="2276" y="2364"/>
                </a:lnTo>
                <a:lnTo>
                  <a:pt x="3465" y="1128"/>
                </a:lnTo>
                <a:lnTo>
                  <a:pt x="3471" y="1107"/>
                </a:lnTo>
                <a:lnTo>
                  <a:pt x="3476" y="1102"/>
                </a:lnTo>
                <a:lnTo>
                  <a:pt x="3481" y="1102"/>
                </a:lnTo>
                <a:lnTo>
                  <a:pt x="3481" y="1086"/>
                </a:lnTo>
                <a:lnTo>
                  <a:pt x="3481" y="1076"/>
                </a:lnTo>
                <a:lnTo>
                  <a:pt x="3476" y="1076"/>
                </a:lnTo>
                <a:lnTo>
                  <a:pt x="3476" y="1086"/>
                </a:lnTo>
                <a:lnTo>
                  <a:pt x="3471" y="1076"/>
                </a:lnTo>
                <a:lnTo>
                  <a:pt x="3471" y="1060"/>
                </a:lnTo>
                <a:lnTo>
                  <a:pt x="3465" y="1091"/>
                </a:lnTo>
                <a:lnTo>
                  <a:pt x="3460" y="1122"/>
                </a:lnTo>
                <a:lnTo>
                  <a:pt x="3465" y="1128"/>
                </a:lnTo>
                <a:lnTo>
                  <a:pt x="2276" y="2364"/>
                </a:lnTo>
                <a:lnTo>
                  <a:pt x="3263" y="1699"/>
                </a:lnTo>
                <a:lnTo>
                  <a:pt x="3263" y="1694"/>
                </a:lnTo>
                <a:lnTo>
                  <a:pt x="3252" y="1694"/>
                </a:lnTo>
                <a:lnTo>
                  <a:pt x="3237" y="1704"/>
                </a:lnTo>
                <a:lnTo>
                  <a:pt x="3232" y="1720"/>
                </a:lnTo>
                <a:lnTo>
                  <a:pt x="3242" y="1715"/>
                </a:lnTo>
                <a:lnTo>
                  <a:pt x="3263" y="1699"/>
                </a:lnTo>
                <a:lnTo>
                  <a:pt x="2276" y="2364"/>
                </a:lnTo>
                <a:lnTo>
                  <a:pt x="3237" y="2047"/>
                </a:lnTo>
                <a:lnTo>
                  <a:pt x="3247" y="2047"/>
                </a:lnTo>
                <a:lnTo>
                  <a:pt x="3237" y="2037"/>
                </a:lnTo>
                <a:lnTo>
                  <a:pt x="3226" y="2031"/>
                </a:lnTo>
                <a:lnTo>
                  <a:pt x="3226" y="2026"/>
                </a:lnTo>
                <a:lnTo>
                  <a:pt x="3221" y="2031"/>
                </a:lnTo>
                <a:lnTo>
                  <a:pt x="3216" y="2042"/>
                </a:lnTo>
                <a:lnTo>
                  <a:pt x="3226" y="2057"/>
                </a:lnTo>
                <a:lnTo>
                  <a:pt x="3237" y="2047"/>
                </a:lnTo>
                <a:lnTo>
                  <a:pt x="2276" y="2364"/>
                </a:lnTo>
                <a:lnTo>
                  <a:pt x="3159" y="1772"/>
                </a:lnTo>
                <a:lnTo>
                  <a:pt x="3159" y="1798"/>
                </a:lnTo>
                <a:lnTo>
                  <a:pt x="3164" y="1808"/>
                </a:lnTo>
                <a:lnTo>
                  <a:pt x="3169" y="1808"/>
                </a:lnTo>
                <a:lnTo>
                  <a:pt x="3175" y="1803"/>
                </a:lnTo>
                <a:lnTo>
                  <a:pt x="3190" y="1792"/>
                </a:lnTo>
                <a:lnTo>
                  <a:pt x="3200" y="1772"/>
                </a:lnTo>
                <a:lnTo>
                  <a:pt x="3211" y="1751"/>
                </a:lnTo>
                <a:lnTo>
                  <a:pt x="3200" y="1751"/>
                </a:lnTo>
                <a:lnTo>
                  <a:pt x="3190" y="1751"/>
                </a:lnTo>
                <a:lnTo>
                  <a:pt x="3175" y="1756"/>
                </a:lnTo>
                <a:lnTo>
                  <a:pt x="3159" y="1772"/>
                </a:lnTo>
                <a:lnTo>
                  <a:pt x="2276" y="2364"/>
                </a:lnTo>
                <a:lnTo>
                  <a:pt x="3517" y="1200"/>
                </a:lnTo>
                <a:lnTo>
                  <a:pt x="3507" y="1211"/>
                </a:lnTo>
                <a:lnTo>
                  <a:pt x="3507" y="1221"/>
                </a:lnTo>
                <a:lnTo>
                  <a:pt x="3512" y="1221"/>
                </a:lnTo>
                <a:lnTo>
                  <a:pt x="3523" y="1211"/>
                </a:lnTo>
                <a:lnTo>
                  <a:pt x="3523" y="1200"/>
                </a:lnTo>
                <a:lnTo>
                  <a:pt x="3517" y="1200"/>
                </a:lnTo>
                <a:lnTo>
                  <a:pt x="2276" y="2364"/>
                </a:lnTo>
                <a:lnTo>
                  <a:pt x="5" y="1460"/>
                </a:lnTo>
                <a:lnTo>
                  <a:pt x="5" y="1455"/>
                </a:lnTo>
                <a:lnTo>
                  <a:pt x="5" y="1450"/>
                </a:lnTo>
                <a:lnTo>
                  <a:pt x="11" y="1450"/>
                </a:lnTo>
                <a:lnTo>
                  <a:pt x="5" y="1450"/>
                </a:lnTo>
                <a:lnTo>
                  <a:pt x="0" y="1450"/>
                </a:lnTo>
                <a:lnTo>
                  <a:pt x="0" y="1460"/>
                </a:lnTo>
                <a:lnTo>
                  <a:pt x="5" y="1460"/>
                </a:lnTo>
                <a:lnTo>
                  <a:pt x="2276" y="2364"/>
                </a:lnTo>
                <a:lnTo>
                  <a:pt x="333" y="2946"/>
                </a:lnTo>
                <a:lnTo>
                  <a:pt x="327" y="2941"/>
                </a:lnTo>
                <a:lnTo>
                  <a:pt x="327" y="2961"/>
                </a:lnTo>
                <a:lnTo>
                  <a:pt x="333" y="2946"/>
                </a:lnTo>
                <a:lnTo>
                  <a:pt x="2276" y="2364"/>
                </a:lnTo>
                <a:lnTo>
                  <a:pt x="68" y="1392"/>
                </a:lnTo>
                <a:lnTo>
                  <a:pt x="63" y="1403"/>
                </a:lnTo>
                <a:lnTo>
                  <a:pt x="68" y="1403"/>
                </a:lnTo>
                <a:lnTo>
                  <a:pt x="78" y="1398"/>
                </a:lnTo>
                <a:lnTo>
                  <a:pt x="73" y="1398"/>
                </a:lnTo>
                <a:lnTo>
                  <a:pt x="73" y="1392"/>
                </a:lnTo>
                <a:lnTo>
                  <a:pt x="68" y="1392"/>
                </a:lnTo>
                <a:lnTo>
                  <a:pt x="2276" y="2364"/>
                </a:lnTo>
                <a:lnTo>
                  <a:pt x="322" y="2743"/>
                </a:lnTo>
                <a:lnTo>
                  <a:pt x="327" y="2743"/>
                </a:lnTo>
                <a:lnTo>
                  <a:pt x="327" y="2738"/>
                </a:lnTo>
                <a:lnTo>
                  <a:pt x="327" y="2728"/>
                </a:lnTo>
                <a:lnTo>
                  <a:pt x="322" y="2743"/>
                </a:lnTo>
                <a:lnTo>
                  <a:pt x="2276" y="2364"/>
                </a:lnTo>
                <a:lnTo>
                  <a:pt x="333" y="2889"/>
                </a:lnTo>
                <a:lnTo>
                  <a:pt x="338" y="2863"/>
                </a:lnTo>
                <a:lnTo>
                  <a:pt x="333" y="2868"/>
                </a:lnTo>
                <a:lnTo>
                  <a:pt x="333" y="2889"/>
                </a:lnTo>
                <a:lnTo>
                  <a:pt x="2276" y="2364"/>
                </a:lnTo>
                <a:lnTo>
                  <a:pt x="338" y="2670"/>
                </a:lnTo>
                <a:lnTo>
                  <a:pt x="343" y="2650"/>
                </a:lnTo>
                <a:lnTo>
                  <a:pt x="338" y="2660"/>
                </a:lnTo>
                <a:lnTo>
                  <a:pt x="338" y="2665"/>
                </a:lnTo>
                <a:lnTo>
                  <a:pt x="338" y="2670"/>
                </a:lnTo>
                <a:lnTo>
                  <a:pt x="2276" y="2364"/>
                </a:lnTo>
                <a:lnTo>
                  <a:pt x="2852" y="2629"/>
                </a:lnTo>
                <a:lnTo>
                  <a:pt x="2852" y="2608"/>
                </a:lnTo>
                <a:lnTo>
                  <a:pt x="2847" y="2587"/>
                </a:lnTo>
                <a:lnTo>
                  <a:pt x="2842" y="2582"/>
                </a:lnTo>
                <a:lnTo>
                  <a:pt x="2842" y="2593"/>
                </a:lnTo>
                <a:lnTo>
                  <a:pt x="2847" y="2618"/>
                </a:lnTo>
                <a:lnTo>
                  <a:pt x="2847" y="2629"/>
                </a:lnTo>
                <a:lnTo>
                  <a:pt x="2852" y="2629"/>
                </a:lnTo>
                <a:lnTo>
                  <a:pt x="2276" y="2364"/>
                </a:lnTo>
                <a:lnTo>
                  <a:pt x="852" y="779"/>
                </a:lnTo>
                <a:lnTo>
                  <a:pt x="847" y="785"/>
                </a:lnTo>
                <a:lnTo>
                  <a:pt x="852" y="785"/>
                </a:lnTo>
                <a:lnTo>
                  <a:pt x="857" y="779"/>
                </a:lnTo>
                <a:lnTo>
                  <a:pt x="852" y="779"/>
                </a:lnTo>
                <a:lnTo>
                  <a:pt x="2276" y="2364"/>
                </a:lnTo>
                <a:lnTo>
                  <a:pt x="863" y="650"/>
                </a:lnTo>
                <a:lnTo>
                  <a:pt x="852" y="650"/>
                </a:lnTo>
                <a:lnTo>
                  <a:pt x="852" y="660"/>
                </a:lnTo>
                <a:lnTo>
                  <a:pt x="852" y="655"/>
                </a:lnTo>
                <a:lnTo>
                  <a:pt x="852" y="660"/>
                </a:lnTo>
                <a:lnTo>
                  <a:pt x="857" y="655"/>
                </a:lnTo>
                <a:lnTo>
                  <a:pt x="863" y="650"/>
                </a:lnTo>
                <a:lnTo>
                  <a:pt x="2276" y="2364"/>
                </a:lnTo>
                <a:lnTo>
                  <a:pt x="847" y="520"/>
                </a:lnTo>
                <a:lnTo>
                  <a:pt x="852" y="520"/>
                </a:lnTo>
                <a:lnTo>
                  <a:pt x="857" y="515"/>
                </a:lnTo>
                <a:lnTo>
                  <a:pt x="847" y="520"/>
                </a:lnTo>
                <a:lnTo>
                  <a:pt x="847" y="525"/>
                </a:lnTo>
                <a:lnTo>
                  <a:pt x="847" y="520"/>
                </a:lnTo>
                <a:lnTo>
                  <a:pt x="2276" y="2364"/>
                </a:lnTo>
                <a:lnTo>
                  <a:pt x="847" y="774"/>
                </a:lnTo>
                <a:lnTo>
                  <a:pt x="847" y="774"/>
                </a:lnTo>
                <a:lnTo>
                  <a:pt x="842" y="774"/>
                </a:lnTo>
                <a:lnTo>
                  <a:pt x="842" y="774"/>
                </a:lnTo>
                <a:lnTo>
                  <a:pt x="847" y="774"/>
                </a:lnTo>
                <a:lnTo>
                  <a:pt x="2276" y="2364"/>
                </a:lnTo>
                <a:lnTo>
                  <a:pt x="894" y="551"/>
                </a:lnTo>
                <a:lnTo>
                  <a:pt x="899" y="551"/>
                </a:lnTo>
                <a:lnTo>
                  <a:pt x="899" y="546"/>
                </a:lnTo>
                <a:lnTo>
                  <a:pt x="894" y="551"/>
                </a:lnTo>
                <a:lnTo>
                  <a:pt x="2276" y="2364"/>
                </a:lnTo>
                <a:lnTo>
                  <a:pt x="904" y="629"/>
                </a:lnTo>
                <a:lnTo>
                  <a:pt x="899" y="634"/>
                </a:lnTo>
                <a:lnTo>
                  <a:pt x="899" y="639"/>
                </a:lnTo>
                <a:lnTo>
                  <a:pt x="904" y="634"/>
                </a:lnTo>
                <a:lnTo>
                  <a:pt x="904" y="629"/>
                </a:lnTo>
                <a:lnTo>
                  <a:pt x="2276" y="2364"/>
                </a:lnTo>
                <a:lnTo>
                  <a:pt x="868" y="889"/>
                </a:lnTo>
                <a:lnTo>
                  <a:pt x="873" y="883"/>
                </a:lnTo>
                <a:lnTo>
                  <a:pt x="878" y="878"/>
                </a:lnTo>
                <a:lnTo>
                  <a:pt x="868" y="878"/>
                </a:lnTo>
                <a:lnTo>
                  <a:pt x="868" y="883"/>
                </a:lnTo>
                <a:lnTo>
                  <a:pt x="863" y="883"/>
                </a:lnTo>
                <a:lnTo>
                  <a:pt x="857" y="889"/>
                </a:lnTo>
                <a:lnTo>
                  <a:pt x="863" y="889"/>
                </a:lnTo>
                <a:lnTo>
                  <a:pt x="868" y="889"/>
                </a:lnTo>
                <a:lnTo>
                  <a:pt x="2276" y="2364"/>
                </a:lnTo>
                <a:lnTo>
                  <a:pt x="894" y="546"/>
                </a:lnTo>
                <a:lnTo>
                  <a:pt x="899" y="540"/>
                </a:lnTo>
                <a:lnTo>
                  <a:pt x="894" y="540"/>
                </a:lnTo>
                <a:lnTo>
                  <a:pt x="894" y="546"/>
                </a:lnTo>
                <a:lnTo>
                  <a:pt x="2276" y="2364"/>
                </a:lnTo>
                <a:lnTo>
                  <a:pt x="889" y="676"/>
                </a:lnTo>
                <a:lnTo>
                  <a:pt x="904" y="665"/>
                </a:lnTo>
                <a:lnTo>
                  <a:pt x="883" y="676"/>
                </a:lnTo>
                <a:lnTo>
                  <a:pt x="889" y="676"/>
                </a:lnTo>
                <a:lnTo>
                  <a:pt x="2276" y="2364"/>
                </a:lnTo>
                <a:lnTo>
                  <a:pt x="883" y="738"/>
                </a:lnTo>
                <a:lnTo>
                  <a:pt x="889" y="738"/>
                </a:lnTo>
                <a:lnTo>
                  <a:pt x="889" y="733"/>
                </a:lnTo>
                <a:lnTo>
                  <a:pt x="883" y="733"/>
                </a:lnTo>
                <a:lnTo>
                  <a:pt x="883" y="738"/>
                </a:lnTo>
                <a:lnTo>
                  <a:pt x="2276" y="2364"/>
                </a:lnTo>
                <a:lnTo>
                  <a:pt x="889" y="577"/>
                </a:lnTo>
                <a:lnTo>
                  <a:pt x="883" y="577"/>
                </a:lnTo>
                <a:lnTo>
                  <a:pt x="878" y="582"/>
                </a:lnTo>
                <a:lnTo>
                  <a:pt x="889" y="577"/>
                </a:lnTo>
                <a:lnTo>
                  <a:pt x="2276" y="2364"/>
                </a:lnTo>
                <a:lnTo>
                  <a:pt x="894" y="727"/>
                </a:lnTo>
                <a:lnTo>
                  <a:pt x="899" y="722"/>
                </a:lnTo>
                <a:lnTo>
                  <a:pt x="889" y="727"/>
                </a:lnTo>
                <a:lnTo>
                  <a:pt x="894" y="727"/>
                </a:lnTo>
                <a:lnTo>
                  <a:pt x="2276" y="2364"/>
                </a:lnTo>
                <a:lnTo>
                  <a:pt x="883" y="707"/>
                </a:lnTo>
                <a:lnTo>
                  <a:pt x="883" y="712"/>
                </a:lnTo>
                <a:lnTo>
                  <a:pt x="889" y="712"/>
                </a:lnTo>
                <a:lnTo>
                  <a:pt x="894" y="712"/>
                </a:lnTo>
                <a:lnTo>
                  <a:pt x="899" y="707"/>
                </a:lnTo>
                <a:lnTo>
                  <a:pt x="899" y="702"/>
                </a:lnTo>
                <a:lnTo>
                  <a:pt x="894" y="702"/>
                </a:lnTo>
                <a:lnTo>
                  <a:pt x="889" y="702"/>
                </a:lnTo>
                <a:lnTo>
                  <a:pt x="889" y="707"/>
                </a:lnTo>
                <a:lnTo>
                  <a:pt x="883" y="707"/>
                </a:lnTo>
                <a:lnTo>
                  <a:pt x="2276" y="2364"/>
                </a:lnTo>
                <a:lnTo>
                  <a:pt x="1164" y="281"/>
                </a:lnTo>
                <a:lnTo>
                  <a:pt x="1164" y="286"/>
                </a:lnTo>
                <a:lnTo>
                  <a:pt x="1169" y="286"/>
                </a:lnTo>
                <a:lnTo>
                  <a:pt x="1174" y="286"/>
                </a:lnTo>
                <a:lnTo>
                  <a:pt x="1180" y="281"/>
                </a:lnTo>
                <a:lnTo>
                  <a:pt x="1185" y="281"/>
                </a:lnTo>
                <a:lnTo>
                  <a:pt x="1185" y="276"/>
                </a:lnTo>
                <a:lnTo>
                  <a:pt x="1190" y="270"/>
                </a:lnTo>
                <a:lnTo>
                  <a:pt x="1185" y="265"/>
                </a:lnTo>
                <a:lnTo>
                  <a:pt x="1174" y="270"/>
                </a:lnTo>
                <a:lnTo>
                  <a:pt x="1169" y="276"/>
                </a:lnTo>
                <a:lnTo>
                  <a:pt x="1164" y="276"/>
                </a:lnTo>
                <a:lnTo>
                  <a:pt x="1169" y="276"/>
                </a:lnTo>
                <a:lnTo>
                  <a:pt x="1164" y="281"/>
                </a:lnTo>
                <a:lnTo>
                  <a:pt x="2276" y="2364"/>
                </a:lnTo>
                <a:lnTo>
                  <a:pt x="1154" y="426"/>
                </a:lnTo>
                <a:lnTo>
                  <a:pt x="1159" y="426"/>
                </a:lnTo>
                <a:lnTo>
                  <a:pt x="1159" y="421"/>
                </a:lnTo>
                <a:lnTo>
                  <a:pt x="1164" y="421"/>
                </a:lnTo>
                <a:lnTo>
                  <a:pt x="1164" y="416"/>
                </a:lnTo>
                <a:lnTo>
                  <a:pt x="1159" y="416"/>
                </a:lnTo>
                <a:lnTo>
                  <a:pt x="1154" y="426"/>
                </a:lnTo>
                <a:lnTo>
                  <a:pt x="2276" y="2364"/>
                </a:lnTo>
                <a:lnTo>
                  <a:pt x="1128" y="364"/>
                </a:lnTo>
                <a:lnTo>
                  <a:pt x="1138" y="359"/>
                </a:lnTo>
                <a:lnTo>
                  <a:pt x="1148" y="348"/>
                </a:lnTo>
                <a:lnTo>
                  <a:pt x="1143" y="353"/>
                </a:lnTo>
                <a:lnTo>
                  <a:pt x="1143" y="348"/>
                </a:lnTo>
                <a:lnTo>
                  <a:pt x="1133" y="348"/>
                </a:lnTo>
                <a:lnTo>
                  <a:pt x="1128" y="364"/>
                </a:lnTo>
                <a:lnTo>
                  <a:pt x="2276" y="2364"/>
                </a:lnTo>
                <a:lnTo>
                  <a:pt x="1117" y="681"/>
                </a:lnTo>
                <a:lnTo>
                  <a:pt x="1117" y="686"/>
                </a:lnTo>
                <a:lnTo>
                  <a:pt x="1122" y="686"/>
                </a:lnTo>
                <a:lnTo>
                  <a:pt x="1128" y="686"/>
                </a:lnTo>
                <a:lnTo>
                  <a:pt x="1138" y="676"/>
                </a:lnTo>
                <a:lnTo>
                  <a:pt x="1138" y="670"/>
                </a:lnTo>
                <a:lnTo>
                  <a:pt x="1133" y="670"/>
                </a:lnTo>
                <a:lnTo>
                  <a:pt x="1117" y="676"/>
                </a:lnTo>
                <a:lnTo>
                  <a:pt x="1117" y="681"/>
                </a:lnTo>
                <a:lnTo>
                  <a:pt x="2276" y="2364"/>
                </a:lnTo>
                <a:lnTo>
                  <a:pt x="1096" y="743"/>
                </a:lnTo>
                <a:lnTo>
                  <a:pt x="1091" y="753"/>
                </a:lnTo>
                <a:lnTo>
                  <a:pt x="1091" y="748"/>
                </a:lnTo>
                <a:lnTo>
                  <a:pt x="1091" y="753"/>
                </a:lnTo>
                <a:lnTo>
                  <a:pt x="1091" y="759"/>
                </a:lnTo>
                <a:lnTo>
                  <a:pt x="1096" y="759"/>
                </a:lnTo>
                <a:lnTo>
                  <a:pt x="1091" y="759"/>
                </a:lnTo>
                <a:lnTo>
                  <a:pt x="1096" y="759"/>
                </a:lnTo>
                <a:lnTo>
                  <a:pt x="1096" y="753"/>
                </a:lnTo>
                <a:lnTo>
                  <a:pt x="1102" y="759"/>
                </a:lnTo>
                <a:lnTo>
                  <a:pt x="1107" y="759"/>
                </a:lnTo>
                <a:lnTo>
                  <a:pt x="1112" y="753"/>
                </a:lnTo>
                <a:lnTo>
                  <a:pt x="1117" y="753"/>
                </a:lnTo>
                <a:lnTo>
                  <a:pt x="1112" y="748"/>
                </a:lnTo>
                <a:lnTo>
                  <a:pt x="1107" y="748"/>
                </a:lnTo>
                <a:lnTo>
                  <a:pt x="1112" y="743"/>
                </a:lnTo>
                <a:lnTo>
                  <a:pt x="1107" y="743"/>
                </a:lnTo>
                <a:lnTo>
                  <a:pt x="1096" y="743"/>
                </a:lnTo>
                <a:lnTo>
                  <a:pt x="2276" y="2364"/>
                </a:lnTo>
                <a:lnTo>
                  <a:pt x="1133" y="774"/>
                </a:lnTo>
                <a:lnTo>
                  <a:pt x="1128" y="774"/>
                </a:lnTo>
                <a:lnTo>
                  <a:pt x="1133" y="774"/>
                </a:lnTo>
                <a:lnTo>
                  <a:pt x="1133" y="774"/>
                </a:lnTo>
                <a:lnTo>
                  <a:pt x="2276" y="2364"/>
                </a:lnTo>
                <a:lnTo>
                  <a:pt x="1154" y="530"/>
                </a:lnTo>
                <a:lnTo>
                  <a:pt x="1148" y="530"/>
                </a:lnTo>
                <a:lnTo>
                  <a:pt x="1148" y="535"/>
                </a:lnTo>
                <a:lnTo>
                  <a:pt x="1154" y="535"/>
                </a:lnTo>
                <a:lnTo>
                  <a:pt x="1159" y="530"/>
                </a:lnTo>
                <a:lnTo>
                  <a:pt x="1164" y="530"/>
                </a:lnTo>
                <a:lnTo>
                  <a:pt x="1164" y="525"/>
                </a:lnTo>
                <a:lnTo>
                  <a:pt x="1164" y="520"/>
                </a:lnTo>
                <a:lnTo>
                  <a:pt x="1159" y="525"/>
                </a:lnTo>
                <a:lnTo>
                  <a:pt x="1148" y="530"/>
                </a:lnTo>
                <a:lnTo>
                  <a:pt x="1154" y="530"/>
                </a:lnTo>
                <a:lnTo>
                  <a:pt x="2276" y="2364"/>
                </a:lnTo>
                <a:lnTo>
                  <a:pt x="1143" y="447"/>
                </a:lnTo>
                <a:lnTo>
                  <a:pt x="1148" y="442"/>
                </a:lnTo>
                <a:lnTo>
                  <a:pt x="1148" y="447"/>
                </a:lnTo>
                <a:lnTo>
                  <a:pt x="1154" y="442"/>
                </a:lnTo>
                <a:lnTo>
                  <a:pt x="1148" y="442"/>
                </a:lnTo>
                <a:lnTo>
                  <a:pt x="1143" y="447"/>
                </a:lnTo>
                <a:lnTo>
                  <a:pt x="2276" y="2364"/>
                </a:lnTo>
                <a:lnTo>
                  <a:pt x="982" y="598"/>
                </a:lnTo>
                <a:lnTo>
                  <a:pt x="977" y="603"/>
                </a:lnTo>
                <a:lnTo>
                  <a:pt x="982" y="603"/>
                </a:lnTo>
                <a:lnTo>
                  <a:pt x="977" y="603"/>
                </a:lnTo>
                <a:lnTo>
                  <a:pt x="982" y="603"/>
                </a:lnTo>
                <a:lnTo>
                  <a:pt x="982" y="598"/>
                </a:lnTo>
                <a:lnTo>
                  <a:pt x="2276" y="2364"/>
                </a:lnTo>
                <a:lnTo>
                  <a:pt x="982" y="447"/>
                </a:lnTo>
                <a:lnTo>
                  <a:pt x="987" y="447"/>
                </a:lnTo>
                <a:lnTo>
                  <a:pt x="987" y="452"/>
                </a:lnTo>
                <a:lnTo>
                  <a:pt x="992" y="447"/>
                </a:lnTo>
                <a:lnTo>
                  <a:pt x="1008" y="437"/>
                </a:lnTo>
                <a:lnTo>
                  <a:pt x="1008" y="431"/>
                </a:lnTo>
                <a:lnTo>
                  <a:pt x="1013" y="426"/>
                </a:lnTo>
                <a:lnTo>
                  <a:pt x="1029" y="421"/>
                </a:lnTo>
                <a:lnTo>
                  <a:pt x="1024" y="416"/>
                </a:lnTo>
                <a:lnTo>
                  <a:pt x="1013" y="426"/>
                </a:lnTo>
                <a:lnTo>
                  <a:pt x="1003" y="431"/>
                </a:lnTo>
                <a:lnTo>
                  <a:pt x="992" y="437"/>
                </a:lnTo>
                <a:lnTo>
                  <a:pt x="987" y="437"/>
                </a:lnTo>
                <a:lnTo>
                  <a:pt x="987" y="442"/>
                </a:lnTo>
                <a:lnTo>
                  <a:pt x="982" y="447"/>
                </a:lnTo>
                <a:lnTo>
                  <a:pt x="2276" y="2364"/>
                </a:lnTo>
                <a:lnTo>
                  <a:pt x="1102" y="374"/>
                </a:lnTo>
                <a:lnTo>
                  <a:pt x="1107" y="374"/>
                </a:lnTo>
                <a:lnTo>
                  <a:pt x="1102" y="369"/>
                </a:lnTo>
                <a:lnTo>
                  <a:pt x="1096" y="374"/>
                </a:lnTo>
                <a:lnTo>
                  <a:pt x="1102" y="374"/>
                </a:lnTo>
                <a:lnTo>
                  <a:pt x="1096" y="374"/>
                </a:lnTo>
                <a:lnTo>
                  <a:pt x="1096" y="379"/>
                </a:lnTo>
                <a:lnTo>
                  <a:pt x="1102" y="374"/>
                </a:lnTo>
                <a:lnTo>
                  <a:pt x="2276" y="2364"/>
                </a:lnTo>
                <a:lnTo>
                  <a:pt x="1039" y="281"/>
                </a:lnTo>
                <a:lnTo>
                  <a:pt x="1039" y="286"/>
                </a:lnTo>
                <a:lnTo>
                  <a:pt x="1044" y="286"/>
                </a:lnTo>
                <a:lnTo>
                  <a:pt x="1055" y="281"/>
                </a:lnTo>
                <a:lnTo>
                  <a:pt x="1060" y="276"/>
                </a:lnTo>
                <a:lnTo>
                  <a:pt x="1060" y="270"/>
                </a:lnTo>
                <a:lnTo>
                  <a:pt x="1055" y="265"/>
                </a:lnTo>
                <a:lnTo>
                  <a:pt x="1044" y="270"/>
                </a:lnTo>
                <a:lnTo>
                  <a:pt x="1039" y="276"/>
                </a:lnTo>
                <a:lnTo>
                  <a:pt x="1039" y="281"/>
                </a:lnTo>
                <a:lnTo>
                  <a:pt x="2276" y="2364"/>
                </a:lnTo>
                <a:lnTo>
                  <a:pt x="1013" y="369"/>
                </a:lnTo>
                <a:lnTo>
                  <a:pt x="1024" y="369"/>
                </a:lnTo>
                <a:lnTo>
                  <a:pt x="1029" y="369"/>
                </a:lnTo>
                <a:lnTo>
                  <a:pt x="1029" y="364"/>
                </a:lnTo>
                <a:lnTo>
                  <a:pt x="1034" y="364"/>
                </a:lnTo>
                <a:lnTo>
                  <a:pt x="1039" y="353"/>
                </a:lnTo>
                <a:lnTo>
                  <a:pt x="1034" y="353"/>
                </a:lnTo>
                <a:lnTo>
                  <a:pt x="1029" y="353"/>
                </a:lnTo>
                <a:lnTo>
                  <a:pt x="1024" y="359"/>
                </a:lnTo>
                <a:lnTo>
                  <a:pt x="1013" y="364"/>
                </a:lnTo>
                <a:lnTo>
                  <a:pt x="1013" y="369"/>
                </a:lnTo>
                <a:lnTo>
                  <a:pt x="2276" y="2364"/>
                </a:lnTo>
                <a:lnTo>
                  <a:pt x="998" y="426"/>
                </a:lnTo>
                <a:lnTo>
                  <a:pt x="992" y="426"/>
                </a:lnTo>
                <a:lnTo>
                  <a:pt x="1003" y="421"/>
                </a:lnTo>
                <a:lnTo>
                  <a:pt x="998" y="421"/>
                </a:lnTo>
                <a:lnTo>
                  <a:pt x="998" y="426"/>
                </a:lnTo>
                <a:lnTo>
                  <a:pt x="2276" y="2364"/>
                </a:lnTo>
                <a:lnTo>
                  <a:pt x="1133" y="748"/>
                </a:lnTo>
                <a:lnTo>
                  <a:pt x="1133" y="753"/>
                </a:lnTo>
                <a:lnTo>
                  <a:pt x="1138" y="753"/>
                </a:lnTo>
                <a:lnTo>
                  <a:pt x="1143" y="748"/>
                </a:lnTo>
                <a:lnTo>
                  <a:pt x="1148" y="748"/>
                </a:lnTo>
                <a:lnTo>
                  <a:pt x="1148" y="743"/>
                </a:lnTo>
                <a:lnTo>
                  <a:pt x="1154" y="743"/>
                </a:lnTo>
                <a:lnTo>
                  <a:pt x="1159" y="738"/>
                </a:lnTo>
                <a:lnTo>
                  <a:pt x="1159" y="733"/>
                </a:lnTo>
                <a:lnTo>
                  <a:pt x="1143" y="738"/>
                </a:lnTo>
                <a:lnTo>
                  <a:pt x="1138" y="743"/>
                </a:lnTo>
                <a:lnTo>
                  <a:pt x="1133" y="748"/>
                </a:lnTo>
                <a:lnTo>
                  <a:pt x="2276" y="2364"/>
                </a:lnTo>
                <a:lnTo>
                  <a:pt x="967" y="977"/>
                </a:lnTo>
                <a:lnTo>
                  <a:pt x="956" y="982"/>
                </a:lnTo>
                <a:lnTo>
                  <a:pt x="951" y="987"/>
                </a:lnTo>
                <a:lnTo>
                  <a:pt x="956" y="987"/>
                </a:lnTo>
                <a:lnTo>
                  <a:pt x="961" y="987"/>
                </a:lnTo>
                <a:lnTo>
                  <a:pt x="967" y="982"/>
                </a:lnTo>
                <a:lnTo>
                  <a:pt x="967" y="977"/>
                </a:lnTo>
                <a:lnTo>
                  <a:pt x="2276" y="2364"/>
                </a:lnTo>
                <a:lnTo>
                  <a:pt x="930" y="925"/>
                </a:lnTo>
                <a:lnTo>
                  <a:pt x="935" y="925"/>
                </a:lnTo>
                <a:lnTo>
                  <a:pt x="935" y="920"/>
                </a:lnTo>
                <a:lnTo>
                  <a:pt x="935" y="925"/>
                </a:lnTo>
                <a:lnTo>
                  <a:pt x="946" y="925"/>
                </a:lnTo>
                <a:lnTo>
                  <a:pt x="951" y="920"/>
                </a:lnTo>
                <a:lnTo>
                  <a:pt x="951" y="915"/>
                </a:lnTo>
                <a:lnTo>
                  <a:pt x="961" y="904"/>
                </a:lnTo>
                <a:lnTo>
                  <a:pt x="956" y="904"/>
                </a:lnTo>
                <a:lnTo>
                  <a:pt x="946" y="915"/>
                </a:lnTo>
                <a:lnTo>
                  <a:pt x="930" y="925"/>
                </a:lnTo>
                <a:lnTo>
                  <a:pt x="2276" y="2364"/>
                </a:lnTo>
                <a:lnTo>
                  <a:pt x="967" y="831"/>
                </a:lnTo>
                <a:lnTo>
                  <a:pt x="967" y="837"/>
                </a:lnTo>
                <a:lnTo>
                  <a:pt x="972" y="837"/>
                </a:lnTo>
                <a:lnTo>
                  <a:pt x="977" y="831"/>
                </a:lnTo>
                <a:lnTo>
                  <a:pt x="982" y="826"/>
                </a:lnTo>
                <a:lnTo>
                  <a:pt x="977" y="821"/>
                </a:lnTo>
                <a:lnTo>
                  <a:pt x="972" y="826"/>
                </a:lnTo>
                <a:lnTo>
                  <a:pt x="967" y="831"/>
                </a:lnTo>
                <a:lnTo>
                  <a:pt x="2276" y="2364"/>
                </a:lnTo>
                <a:lnTo>
                  <a:pt x="946" y="1034"/>
                </a:lnTo>
                <a:lnTo>
                  <a:pt x="935" y="1034"/>
                </a:lnTo>
                <a:lnTo>
                  <a:pt x="925" y="1034"/>
                </a:lnTo>
                <a:lnTo>
                  <a:pt x="920" y="1039"/>
                </a:lnTo>
                <a:lnTo>
                  <a:pt x="915" y="1039"/>
                </a:lnTo>
                <a:lnTo>
                  <a:pt x="915" y="1044"/>
                </a:lnTo>
                <a:lnTo>
                  <a:pt x="904" y="1050"/>
                </a:lnTo>
                <a:lnTo>
                  <a:pt x="909" y="1050"/>
                </a:lnTo>
                <a:lnTo>
                  <a:pt x="899" y="1055"/>
                </a:lnTo>
                <a:lnTo>
                  <a:pt x="894" y="1065"/>
                </a:lnTo>
                <a:lnTo>
                  <a:pt x="899" y="1065"/>
                </a:lnTo>
                <a:lnTo>
                  <a:pt x="894" y="1065"/>
                </a:lnTo>
                <a:lnTo>
                  <a:pt x="899" y="1065"/>
                </a:lnTo>
                <a:lnTo>
                  <a:pt x="894" y="1070"/>
                </a:lnTo>
                <a:lnTo>
                  <a:pt x="899" y="1070"/>
                </a:lnTo>
                <a:lnTo>
                  <a:pt x="904" y="1070"/>
                </a:lnTo>
                <a:lnTo>
                  <a:pt x="909" y="1070"/>
                </a:lnTo>
                <a:lnTo>
                  <a:pt x="904" y="1076"/>
                </a:lnTo>
                <a:lnTo>
                  <a:pt x="915" y="1065"/>
                </a:lnTo>
                <a:lnTo>
                  <a:pt x="915" y="1070"/>
                </a:lnTo>
                <a:lnTo>
                  <a:pt x="920" y="1065"/>
                </a:lnTo>
                <a:lnTo>
                  <a:pt x="930" y="1055"/>
                </a:lnTo>
                <a:lnTo>
                  <a:pt x="935" y="1050"/>
                </a:lnTo>
                <a:lnTo>
                  <a:pt x="946" y="1044"/>
                </a:lnTo>
                <a:lnTo>
                  <a:pt x="946" y="1039"/>
                </a:lnTo>
                <a:lnTo>
                  <a:pt x="946" y="1034"/>
                </a:lnTo>
                <a:lnTo>
                  <a:pt x="2276" y="2364"/>
                </a:lnTo>
                <a:lnTo>
                  <a:pt x="899" y="748"/>
                </a:lnTo>
                <a:lnTo>
                  <a:pt x="894" y="753"/>
                </a:lnTo>
                <a:lnTo>
                  <a:pt x="894" y="748"/>
                </a:lnTo>
                <a:lnTo>
                  <a:pt x="899" y="743"/>
                </a:lnTo>
                <a:lnTo>
                  <a:pt x="894" y="743"/>
                </a:lnTo>
                <a:lnTo>
                  <a:pt x="889" y="743"/>
                </a:lnTo>
                <a:lnTo>
                  <a:pt x="883" y="748"/>
                </a:lnTo>
                <a:lnTo>
                  <a:pt x="878" y="753"/>
                </a:lnTo>
                <a:lnTo>
                  <a:pt x="878" y="759"/>
                </a:lnTo>
                <a:lnTo>
                  <a:pt x="883" y="759"/>
                </a:lnTo>
                <a:lnTo>
                  <a:pt x="889" y="759"/>
                </a:lnTo>
                <a:lnTo>
                  <a:pt x="889" y="753"/>
                </a:lnTo>
                <a:lnTo>
                  <a:pt x="889" y="759"/>
                </a:lnTo>
                <a:lnTo>
                  <a:pt x="889" y="753"/>
                </a:lnTo>
                <a:lnTo>
                  <a:pt x="894" y="753"/>
                </a:lnTo>
                <a:lnTo>
                  <a:pt x="899" y="748"/>
                </a:lnTo>
                <a:lnTo>
                  <a:pt x="2276" y="2364"/>
                </a:lnTo>
                <a:lnTo>
                  <a:pt x="868" y="1003"/>
                </a:lnTo>
                <a:lnTo>
                  <a:pt x="873" y="998"/>
                </a:lnTo>
                <a:lnTo>
                  <a:pt x="878" y="998"/>
                </a:lnTo>
                <a:lnTo>
                  <a:pt x="878" y="992"/>
                </a:lnTo>
                <a:lnTo>
                  <a:pt x="878" y="987"/>
                </a:lnTo>
                <a:lnTo>
                  <a:pt x="873" y="987"/>
                </a:lnTo>
                <a:lnTo>
                  <a:pt x="868" y="987"/>
                </a:lnTo>
                <a:lnTo>
                  <a:pt x="863" y="992"/>
                </a:lnTo>
                <a:lnTo>
                  <a:pt x="857" y="998"/>
                </a:lnTo>
                <a:lnTo>
                  <a:pt x="857" y="1003"/>
                </a:lnTo>
                <a:lnTo>
                  <a:pt x="863" y="1003"/>
                </a:lnTo>
                <a:lnTo>
                  <a:pt x="868" y="1003"/>
                </a:lnTo>
                <a:lnTo>
                  <a:pt x="2276" y="2364"/>
                </a:lnTo>
                <a:lnTo>
                  <a:pt x="878" y="1039"/>
                </a:lnTo>
                <a:lnTo>
                  <a:pt x="878" y="1034"/>
                </a:lnTo>
                <a:lnTo>
                  <a:pt x="873" y="1034"/>
                </a:lnTo>
                <a:lnTo>
                  <a:pt x="873" y="1039"/>
                </a:lnTo>
                <a:lnTo>
                  <a:pt x="878" y="1039"/>
                </a:lnTo>
                <a:lnTo>
                  <a:pt x="2276" y="2364"/>
                </a:lnTo>
                <a:lnTo>
                  <a:pt x="889" y="821"/>
                </a:lnTo>
                <a:lnTo>
                  <a:pt x="878" y="826"/>
                </a:lnTo>
                <a:lnTo>
                  <a:pt x="878" y="831"/>
                </a:lnTo>
                <a:lnTo>
                  <a:pt x="878" y="837"/>
                </a:lnTo>
                <a:lnTo>
                  <a:pt x="883" y="837"/>
                </a:lnTo>
                <a:lnTo>
                  <a:pt x="889" y="831"/>
                </a:lnTo>
                <a:lnTo>
                  <a:pt x="889" y="826"/>
                </a:lnTo>
                <a:lnTo>
                  <a:pt x="889" y="821"/>
                </a:lnTo>
                <a:lnTo>
                  <a:pt x="2276" y="2364"/>
                </a:lnTo>
                <a:lnTo>
                  <a:pt x="837" y="946"/>
                </a:lnTo>
                <a:lnTo>
                  <a:pt x="842" y="946"/>
                </a:lnTo>
                <a:lnTo>
                  <a:pt x="847" y="946"/>
                </a:lnTo>
                <a:lnTo>
                  <a:pt x="857" y="940"/>
                </a:lnTo>
                <a:lnTo>
                  <a:pt x="863" y="925"/>
                </a:lnTo>
                <a:lnTo>
                  <a:pt x="868" y="920"/>
                </a:lnTo>
                <a:lnTo>
                  <a:pt x="857" y="925"/>
                </a:lnTo>
                <a:lnTo>
                  <a:pt x="863" y="925"/>
                </a:lnTo>
                <a:lnTo>
                  <a:pt x="857" y="925"/>
                </a:lnTo>
                <a:lnTo>
                  <a:pt x="847" y="935"/>
                </a:lnTo>
                <a:lnTo>
                  <a:pt x="842" y="940"/>
                </a:lnTo>
                <a:lnTo>
                  <a:pt x="837" y="946"/>
                </a:lnTo>
                <a:lnTo>
                  <a:pt x="2276" y="2364"/>
                </a:lnTo>
                <a:lnTo>
                  <a:pt x="1076" y="873"/>
                </a:lnTo>
                <a:lnTo>
                  <a:pt x="1081" y="868"/>
                </a:lnTo>
                <a:lnTo>
                  <a:pt x="1086" y="868"/>
                </a:lnTo>
                <a:lnTo>
                  <a:pt x="1086" y="863"/>
                </a:lnTo>
                <a:lnTo>
                  <a:pt x="1076" y="863"/>
                </a:lnTo>
                <a:lnTo>
                  <a:pt x="1081" y="857"/>
                </a:lnTo>
                <a:lnTo>
                  <a:pt x="1076" y="852"/>
                </a:lnTo>
                <a:lnTo>
                  <a:pt x="1076" y="847"/>
                </a:lnTo>
                <a:lnTo>
                  <a:pt x="1065" y="852"/>
                </a:lnTo>
                <a:lnTo>
                  <a:pt x="1060" y="857"/>
                </a:lnTo>
                <a:lnTo>
                  <a:pt x="1050" y="863"/>
                </a:lnTo>
                <a:lnTo>
                  <a:pt x="1055" y="863"/>
                </a:lnTo>
                <a:lnTo>
                  <a:pt x="1050" y="868"/>
                </a:lnTo>
                <a:lnTo>
                  <a:pt x="1055" y="868"/>
                </a:lnTo>
                <a:lnTo>
                  <a:pt x="1050" y="868"/>
                </a:lnTo>
                <a:lnTo>
                  <a:pt x="1055" y="873"/>
                </a:lnTo>
                <a:lnTo>
                  <a:pt x="1050" y="873"/>
                </a:lnTo>
                <a:lnTo>
                  <a:pt x="1055" y="873"/>
                </a:lnTo>
                <a:lnTo>
                  <a:pt x="1060" y="873"/>
                </a:lnTo>
                <a:lnTo>
                  <a:pt x="1055" y="873"/>
                </a:lnTo>
                <a:lnTo>
                  <a:pt x="1060" y="873"/>
                </a:lnTo>
                <a:lnTo>
                  <a:pt x="1065" y="873"/>
                </a:lnTo>
                <a:lnTo>
                  <a:pt x="1065" y="878"/>
                </a:lnTo>
                <a:lnTo>
                  <a:pt x="1070" y="873"/>
                </a:lnTo>
                <a:lnTo>
                  <a:pt x="1076" y="878"/>
                </a:lnTo>
                <a:lnTo>
                  <a:pt x="1076" y="873"/>
                </a:lnTo>
                <a:lnTo>
                  <a:pt x="2276" y="2364"/>
                </a:lnTo>
                <a:lnTo>
                  <a:pt x="1024" y="1008"/>
                </a:lnTo>
                <a:lnTo>
                  <a:pt x="1029" y="1008"/>
                </a:lnTo>
                <a:lnTo>
                  <a:pt x="1029" y="1003"/>
                </a:lnTo>
                <a:lnTo>
                  <a:pt x="1024" y="1008"/>
                </a:lnTo>
                <a:lnTo>
                  <a:pt x="2276" y="2364"/>
                </a:lnTo>
                <a:lnTo>
                  <a:pt x="1122" y="987"/>
                </a:lnTo>
                <a:lnTo>
                  <a:pt x="1117" y="982"/>
                </a:lnTo>
                <a:lnTo>
                  <a:pt x="1107" y="982"/>
                </a:lnTo>
                <a:lnTo>
                  <a:pt x="1096" y="987"/>
                </a:lnTo>
                <a:lnTo>
                  <a:pt x="1102" y="987"/>
                </a:lnTo>
                <a:lnTo>
                  <a:pt x="1096" y="992"/>
                </a:lnTo>
                <a:lnTo>
                  <a:pt x="1091" y="998"/>
                </a:lnTo>
                <a:lnTo>
                  <a:pt x="1096" y="998"/>
                </a:lnTo>
                <a:lnTo>
                  <a:pt x="1091" y="1003"/>
                </a:lnTo>
                <a:lnTo>
                  <a:pt x="1096" y="998"/>
                </a:lnTo>
                <a:lnTo>
                  <a:pt x="1096" y="1003"/>
                </a:lnTo>
                <a:lnTo>
                  <a:pt x="1096" y="998"/>
                </a:lnTo>
                <a:lnTo>
                  <a:pt x="1102" y="1003"/>
                </a:lnTo>
                <a:lnTo>
                  <a:pt x="1107" y="998"/>
                </a:lnTo>
                <a:lnTo>
                  <a:pt x="1107" y="1003"/>
                </a:lnTo>
                <a:lnTo>
                  <a:pt x="1107" y="998"/>
                </a:lnTo>
                <a:lnTo>
                  <a:pt x="1112" y="998"/>
                </a:lnTo>
                <a:lnTo>
                  <a:pt x="1117" y="987"/>
                </a:lnTo>
                <a:lnTo>
                  <a:pt x="1122" y="987"/>
                </a:lnTo>
                <a:lnTo>
                  <a:pt x="2276" y="2364"/>
                </a:lnTo>
                <a:lnTo>
                  <a:pt x="992" y="1008"/>
                </a:lnTo>
                <a:lnTo>
                  <a:pt x="998" y="1008"/>
                </a:lnTo>
                <a:lnTo>
                  <a:pt x="998" y="1003"/>
                </a:lnTo>
                <a:lnTo>
                  <a:pt x="987" y="1008"/>
                </a:lnTo>
                <a:lnTo>
                  <a:pt x="987" y="1013"/>
                </a:lnTo>
                <a:lnTo>
                  <a:pt x="992" y="1008"/>
                </a:lnTo>
                <a:lnTo>
                  <a:pt x="987" y="1013"/>
                </a:lnTo>
                <a:lnTo>
                  <a:pt x="992" y="1008"/>
                </a:lnTo>
                <a:lnTo>
                  <a:pt x="2276" y="2364"/>
                </a:lnTo>
                <a:lnTo>
                  <a:pt x="987" y="987"/>
                </a:lnTo>
                <a:lnTo>
                  <a:pt x="992" y="982"/>
                </a:lnTo>
                <a:lnTo>
                  <a:pt x="992" y="977"/>
                </a:lnTo>
                <a:lnTo>
                  <a:pt x="987" y="977"/>
                </a:lnTo>
                <a:lnTo>
                  <a:pt x="982" y="982"/>
                </a:lnTo>
                <a:lnTo>
                  <a:pt x="982" y="987"/>
                </a:lnTo>
                <a:lnTo>
                  <a:pt x="987" y="987"/>
                </a:lnTo>
                <a:lnTo>
                  <a:pt x="2276" y="2364"/>
                </a:lnTo>
                <a:lnTo>
                  <a:pt x="998" y="883"/>
                </a:lnTo>
                <a:lnTo>
                  <a:pt x="987" y="883"/>
                </a:lnTo>
                <a:lnTo>
                  <a:pt x="972" y="894"/>
                </a:lnTo>
                <a:lnTo>
                  <a:pt x="972" y="899"/>
                </a:lnTo>
                <a:lnTo>
                  <a:pt x="977" y="904"/>
                </a:lnTo>
                <a:lnTo>
                  <a:pt x="972" y="915"/>
                </a:lnTo>
                <a:lnTo>
                  <a:pt x="977" y="904"/>
                </a:lnTo>
                <a:lnTo>
                  <a:pt x="977" y="909"/>
                </a:lnTo>
                <a:lnTo>
                  <a:pt x="982" y="909"/>
                </a:lnTo>
                <a:lnTo>
                  <a:pt x="982" y="915"/>
                </a:lnTo>
                <a:lnTo>
                  <a:pt x="982" y="909"/>
                </a:lnTo>
                <a:lnTo>
                  <a:pt x="987" y="909"/>
                </a:lnTo>
                <a:lnTo>
                  <a:pt x="992" y="899"/>
                </a:lnTo>
                <a:lnTo>
                  <a:pt x="998" y="899"/>
                </a:lnTo>
                <a:lnTo>
                  <a:pt x="1003" y="894"/>
                </a:lnTo>
                <a:lnTo>
                  <a:pt x="1003" y="889"/>
                </a:lnTo>
                <a:lnTo>
                  <a:pt x="998" y="883"/>
                </a:lnTo>
                <a:lnTo>
                  <a:pt x="2276" y="2364"/>
                </a:lnTo>
                <a:lnTo>
                  <a:pt x="1018" y="863"/>
                </a:lnTo>
                <a:lnTo>
                  <a:pt x="1018" y="857"/>
                </a:lnTo>
                <a:lnTo>
                  <a:pt x="1013" y="857"/>
                </a:lnTo>
                <a:lnTo>
                  <a:pt x="1008" y="857"/>
                </a:lnTo>
                <a:lnTo>
                  <a:pt x="1003" y="863"/>
                </a:lnTo>
                <a:lnTo>
                  <a:pt x="998" y="863"/>
                </a:lnTo>
                <a:lnTo>
                  <a:pt x="992" y="868"/>
                </a:lnTo>
                <a:lnTo>
                  <a:pt x="998" y="873"/>
                </a:lnTo>
                <a:lnTo>
                  <a:pt x="987" y="878"/>
                </a:lnTo>
                <a:lnTo>
                  <a:pt x="992" y="878"/>
                </a:lnTo>
                <a:lnTo>
                  <a:pt x="992" y="873"/>
                </a:lnTo>
                <a:lnTo>
                  <a:pt x="992" y="878"/>
                </a:lnTo>
                <a:lnTo>
                  <a:pt x="998" y="878"/>
                </a:lnTo>
                <a:lnTo>
                  <a:pt x="1003" y="878"/>
                </a:lnTo>
                <a:lnTo>
                  <a:pt x="1008" y="878"/>
                </a:lnTo>
                <a:lnTo>
                  <a:pt x="1013" y="868"/>
                </a:lnTo>
                <a:lnTo>
                  <a:pt x="1018" y="868"/>
                </a:lnTo>
                <a:lnTo>
                  <a:pt x="1018" y="863"/>
                </a:lnTo>
                <a:lnTo>
                  <a:pt x="2276" y="2364"/>
                </a:lnTo>
                <a:lnTo>
                  <a:pt x="1018" y="1008"/>
                </a:lnTo>
                <a:lnTo>
                  <a:pt x="1018" y="1003"/>
                </a:lnTo>
                <a:lnTo>
                  <a:pt x="1008" y="1013"/>
                </a:lnTo>
                <a:lnTo>
                  <a:pt x="1013" y="1013"/>
                </a:lnTo>
                <a:lnTo>
                  <a:pt x="1008" y="1013"/>
                </a:lnTo>
                <a:lnTo>
                  <a:pt x="1018" y="1008"/>
                </a:lnTo>
                <a:lnTo>
                  <a:pt x="2276" y="2364"/>
                </a:lnTo>
                <a:lnTo>
                  <a:pt x="925" y="847"/>
                </a:lnTo>
                <a:lnTo>
                  <a:pt x="920" y="847"/>
                </a:lnTo>
                <a:lnTo>
                  <a:pt x="920" y="852"/>
                </a:lnTo>
                <a:lnTo>
                  <a:pt x="915" y="852"/>
                </a:lnTo>
                <a:lnTo>
                  <a:pt x="925" y="847"/>
                </a:lnTo>
                <a:lnTo>
                  <a:pt x="2276" y="2364"/>
                </a:lnTo>
                <a:lnTo>
                  <a:pt x="946" y="624"/>
                </a:lnTo>
                <a:lnTo>
                  <a:pt x="951" y="618"/>
                </a:lnTo>
                <a:lnTo>
                  <a:pt x="946" y="618"/>
                </a:lnTo>
                <a:lnTo>
                  <a:pt x="946" y="624"/>
                </a:lnTo>
                <a:lnTo>
                  <a:pt x="2276" y="2364"/>
                </a:lnTo>
                <a:lnTo>
                  <a:pt x="909" y="483"/>
                </a:lnTo>
                <a:lnTo>
                  <a:pt x="904" y="483"/>
                </a:lnTo>
                <a:lnTo>
                  <a:pt x="899" y="489"/>
                </a:lnTo>
                <a:lnTo>
                  <a:pt x="904" y="483"/>
                </a:lnTo>
                <a:lnTo>
                  <a:pt x="899" y="489"/>
                </a:lnTo>
                <a:lnTo>
                  <a:pt x="909" y="483"/>
                </a:lnTo>
                <a:lnTo>
                  <a:pt x="2276" y="2364"/>
                </a:lnTo>
                <a:lnTo>
                  <a:pt x="904" y="909"/>
                </a:lnTo>
                <a:lnTo>
                  <a:pt x="909" y="909"/>
                </a:lnTo>
                <a:lnTo>
                  <a:pt x="915" y="904"/>
                </a:lnTo>
                <a:lnTo>
                  <a:pt x="915" y="899"/>
                </a:lnTo>
                <a:lnTo>
                  <a:pt x="909" y="899"/>
                </a:lnTo>
                <a:lnTo>
                  <a:pt x="904" y="909"/>
                </a:lnTo>
                <a:lnTo>
                  <a:pt x="2276" y="2364"/>
                </a:lnTo>
                <a:lnTo>
                  <a:pt x="925" y="359"/>
                </a:lnTo>
                <a:lnTo>
                  <a:pt x="930" y="353"/>
                </a:lnTo>
                <a:lnTo>
                  <a:pt x="925" y="353"/>
                </a:lnTo>
                <a:lnTo>
                  <a:pt x="920" y="359"/>
                </a:lnTo>
                <a:lnTo>
                  <a:pt x="925" y="359"/>
                </a:lnTo>
                <a:lnTo>
                  <a:pt x="2276" y="2364"/>
                </a:lnTo>
                <a:lnTo>
                  <a:pt x="915" y="348"/>
                </a:lnTo>
                <a:lnTo>
                  <a:pt x="920" y="348"/>
                </a:lnTo>
                <a:lnTo>
                  <a:pt x="915" y="343"/>
                </a:lnTo>
                <a:lnTo>
                  <a:pt x="915" y="348"/>
                </a:lnTo>
                <a:lnTo>
                  <a:pt x="2276" y="2364"/>
                </a:lnTo>
                <a:lnTo>
                  <a:pt x="925" y="457"/>
                </a:lnTo>
                <a:lnTo>
                  <a:pt x="915" y="468"/>
                </a:lnTo>
                <a:lnTo>
                  <a:pt x="920" y="468"/>
                </a:lnTo>
                <a:lnTo>
                  <a:pt x="915" y="468"/>
                </a:lnTo>
                <a:lnTo>
                  <a:pt x="920" y="468"/>
                </a:lnTo>
                <a:lnTo>
                  <a:pt x="925" y="468"/>
                </a:lnTo>
                <a:lnTo>
                  <a:pt x="930" y="463"/>
                </a:lnTo>
                <a:lnTo>
                  <a:pt x="925" y="457"/>
                </a:lnTo>
                <a:lnTo>
                  <a:pt x="2276" y="2364"/>
                </a:lnTo>
                <a:lnTo>
                  <a:pt x="842" y="717"/>
                </a:lnTo>
                <a:lnTo>
                  <a:pt x="837" y="717"/>
                </a:lnTo>
                <a:lnTo>
                  <a:pt x="837" y="722"/>
                </a:lnTo>
                <a:lnTo>
                  <a:pt x="842" y="717"/>
                </a:lnTo>
                <a:lnTo>
                  <a:pt x="2276" y="2364"/>
                </a:lnTo>
                <a:lnTo>
                  <a:pt x="878" y="722"/>
                </a:lnTo>
                <a:lnTo>
                  <a:pt x="883" y="717"/>
                </a:lnTo>
                <a:lnTo>
                  <a:pt x="878" y="717"/>
                </a:lnTo>
                <a:lnTo>
                  <a:pt x="873" y="722"/>
                </a:lnTo>
                <a:lnTo>
                  <a:pt x="878" y="722"/>
                </a:lnTo>
                <a:lnTo>
                  <a:pt x="2276" y="2364"/>
                </a:lnTo>
                <a:lnTo>
                  <a:pt x="920" y="1024"/>
                </a:lnTo>
                <a:lnTo>
                  <a:pt x="920" y="1018"/>
                </a:lnTo>
                <a:lnTo>
                  <a:pt x="915" y="1024"/>
                </a:lnTo>
                <a:lnTo>
                  <a:pt x="920" y="1024"/>
                </a:lnTo>
                <a:lnTo>
                  <a:pt x="2276" y="2364"/>
                </a:lnTo>
                <a:lnTo>
                  <a:pt x="852" y="426"/>
                </a:lnTo>
                <a:lnTo>
                  <a:pt x="863" y="421"/>
                </a:lnTo>
                <a:lnTo>
                  <a:pt x="863" y="416"/>
                </a:lnTo>
                <a:lnTo>
                  <a:pt x="857" y="416"/>
                </a:lnTo>
                <a:lnTo>
                  <a:pt x="852" y="421"/>
                </a:lnTo>
                <a:lnTo>
                  <a:pt x="852" y="426"/>
                </a:lnTo>
                <a:lnTo>
                  <a:pt x="2276" y="2364"/>
                </a:lnTo>
                <a:lnTo>
                  <a:pt x="935" y="681"/>
                </a:lnTo>
                <a:lnTo>
                  <a:pt x="930" y="686"/>
                </a:lnTo>
                <a:lnTo>
                  <a:pt x="925" y="686"/>
                </a:lnTo>
                <a:lnTo>
                  <a:pt x="920" y="686"/>
                </a:lnTo>
                <a:lnTo>
                  <a:pt x="920" y="691"/>
                </a:lnTo>
                <a:lnTo>
                  <a:pt x="920" y="696"/>
                </a:lnTo>
                <a:lnTo>
                  <a:pt x="915" y="696"/>
                </a:lnTo>
                <a:lnTo>
                  <a:pt x="920" y="696"/>
                </a:lnTo>
                <a:lnTo>
                  <a:pt x="915" y="696"/>
                </a:lnTo>
                <a:lnTo>
                  <a:pt x="920" y="696"/>
                </a:lnTo>
                <a:lnTo>
                  <a:pt x="915" y="702"/>
                </a:lnTo>
                <a:lnTo>
                  <a:pt x="920" y="702"/>
                </a:lnTo>
                <a:lnTo>
                  <a:pt x="915" y="702"/>
                </a:lnTo>
                <a:lnTo>
                  <a:pt x="920" y="702"/>
                </a:lnTo>
                <a:lnTo>
                  <a:pt x="915" y="702"/>
                </a:lnTo>
                <a:lnTo>
                  <a:pt x="920" y="702"/>
                </a:lnTo>
                <a:lnTo>
                  <a:pt x="920" y="707"/>
                </a:lnTo>
                <a:lnTo>
                  <a:pt x="920" y="702"/>
                </a:lnTo>
                <a:lnTo>
                  <a:pt x="920" y="707"/>
                </a:lnTo>
                <a:lnTo>
                  <a:pt x="925" y="707"/>
                </a:lnTo>
                <a:lnTo>
                  <a:pt x="930" y="707"/>
                </a:lnTo>
                <a:lnTo>
                  <a:pt x="935" y="702"/>
                </a:lnTo>
                <a:lnTo>
                  <a:pt x="946" y="702"/>
                </a:lnTo>
                <a:lnTo>
                  <a:pt x="946" y="696"/>
                </a:lnTo>
                <a:lnTo>
                  <a:pt x="951" y="696"/>
                </a:lnTo>
                <a:lnTo>
                  <a:pt x="946" y="691"/>
                </a:lnTo>
                <a:lnTo>
                  <a:pt x="951" y="691"/>
                </a:lnTo>
                <a:lnTo>
                  <a:pt x="951" y="686"/>
                </a:lnTo>
                <a:lnTo>
                  <a:pt x="946" y="686"/>
                </a:lnTo>
                <a:lnTo>
                  <a:pt x="951" y="686"/>
                </a:lnTo>
                <a:lnTo>
                  <a:pt x="946" y="686"/>
                </a:lnTo>
                <a:lnTo>
                  <a:pt x="946" y="681"/>
                </a:lnTo>
                <a:lnTo>
                  <a:pt x="946" y="686"/>
                </a:lnTo>
                <a:lnTo>
                  <a:pt x="935" y="681"/>
                </a:lnTo>
                <a:lnTo>
                  <a:pt x="2276" y="2364"/>
                </a:lnTo>
                <a:lnTo>
                  <a:pt x="951" y="608"/>
                </a:lnTo>
                <a:lnTo>
                  <a:pt x="956" y="608"/>
                </a:lnTo>
                <a:lnTo>
                  <a:pt x="956" y="603"/>
                </a:lnTo>
                <a:lnTo>
                  <a:pt x="951" y="608"/>
                </a:lnTo>
                <a:lnTo>
                  <a:pt x="2276" y="2364"/>
                </a:lnTo>
                <a:lnTo>
                  <a:pt x="930" y="390"/>
                </a:lnTo>
                <a:lnTo>
                  <a:pt x="946" y="390"/>
                </a:lnTo>
                <a:lnTo>
                  <a:pt x="956" y="385"/>
                </a:lnTo>
                <a:lnTo>
                  <a:pt x="956" y="379"/>
                </a:lnTo>
                <a:lnTo>
                  <a:pt x="951" y="379"/>
                </a:lnTo>
                <a:lnTo>
                  <a:pt x="946" y="379"/>
                </a:lnTo>
                <a:lnTo>
                  <a:pt x="930" y="390"/>
                </a:lnTo>
                <a:lnTo>
                  <a:pt x="2276" y="2364"/>
                </a:lnTo>
                <a:lnTo>
                  <a:pt x="878" y="707"/>
                </a:lnTo>
                <a:lnTo>
                  <a:pt x="883" y="707"/>
                </a:lnTo>
                <a:lnTo>
                  <a:pt x="889" y="702"/>
                </a:lnTo>
                <a:lnTo>
                  <a:pt x="883" y="702"/>
                </a:lnTo>
                <a:lnTo>
                  <a:pt x="878" y="707"/>
                </a:lnTo>
                <a:lnTo>
                  <a:pt x="2276" y="2364"/>
                </a:lnTo>
                <a:lnTo>
                  <a:pt x="992" y="644"/>
                </a:lnTo>
                <a:lnTo>
                  <a:pt x="987" y="650"/>
                </a:lnTo>
                <a:lnTo>
                  <a:pt x="987" y="655"/>
                </a:lnTo>
                <a:lnTo>
                  <a:pt x="992" y="650"/>
                </a:lnTo>
                <a:lnTo>
                  <a:pt x="987" y="655"/>
                </a:lnTo>
                <a:lnTo>
                  <a:pt x="992" y="650"/>
                </a:lnTo>
                <a:lnTo>
                  <a:pt x="998" y="650"/>
                </a:lnTo>
                <a:lnTo>
                  <a:pt x="992" y="644"/>
                </a:lnTo>
                <a:lnTo>
                  <a:pt x="2276" y="2364"/>
                </a:lnTo>
                <a:lnTo>
                  <a:pt x="1268" y="587"/>
                </a:lnTo>
                <a:lnTo>
                  <a:pt x="1268" y="582"/>
                </a:lnTo>
                <a:lnTo>
                  <a:pt x="1263" y="582"/>
                </a:lnTo>
                <a:lnTo>
                  <a:pt x="1268" y="587"/>
                </a:lnTo>
                <a:lnTo>
                  <a:pt x="2276" y="2364"/>
                </a:lnTo>
                <a:lnTo>
                  <a:pt x="1335" y="208"/>
                </a:lnTo>
                <a:lnTo>
                  <a:pt x="1341" y="208"/>
                </a:lnTo>
                <a:lnTo>
                  <a:pt x="1346" y="208"/>
                </a:lnTo>
                <a:lnTo>
                  <a:pt x="1351" y="203"/>
                </a:lnTo>
                <a:lnTo>
                  <a:pt x="1351" y="198"/>
                </a:lnTo>
                <a:lnTo>
                  <a:pt x="1356" y="198"/>
                </a:lnTo>
                <a:lnTo>
                  <a:pt x="1356" y="192"/>
                </a:lnTo>
                <a:lnTo>
                  <a:pt x="1346" y="187"/>
                </a:lnTo>
                <a:lnTo>
                  <a:pt x="1341" y="192"/>
                </a:lnTo>
                <a:lnTo>
                  <a:pt x="1335" y="198"/>
                </a:lnTo>
                <a:lnTo>
                  <a:pt x="1335" y="203"/>
                </a:lnTo>
                <a:lnTo>
                  <a:pt x="1330" y="208"/>
                </a:lnTo>
                <a:lnTo>
                  <a:pt x="1335" y="208"/>
                </a:lnTo>
                <a:lnTo>
                  <a:pt x="2276" y="2364"/>
                </a:lnTo>
                <a:lnTo>
                  <a:pt x="1257" y="540"/>
                </a:lnTo>
                <a:lnTo>
                  <a:pt x="1263" y="535"/>
                </a:lnTo>
                <a:lnTo>
                  <a:pt x="1257" y="535"/>
                </a:lnTo>
                <a:lnTo>
                  <a:pt x="1257" y="540"/>
                </a:lnTo>
                <a:lnTo>
                  <a:pt x="2276" y="2364"/>
                </a:lnTo>
                <a:lnTo>
                  <a:pt x="1263" y="639"/>
                </a:lnTo>
                <a:lnTo>
                  <a:pt x="1263" y="644"/>
                </a:lnTo>
                <a:lnTo>
                  <a:pt x="1268" y="644"/>
                </a:lnTo>
                <a:lnTo>
                  <a:pt x="1273" y="644"/>
                </a:lnTo>
                <a:lnTo>
                  <a:pt x="1278" y="639"/>
                </a:lnTo>
                <a:lnTo>
                  <a:pt x="1283" y="634"/>
                </a:lnTo>
                <a:lnTo>
                  <a:pt x="1283" y="629"/>
                </a:lnTo>
                <a:lnTo>
                  <a:pt x="1273" y="624"/>
                </a:lnTo>
                <a:lnTo>
                  <a:pt x="1268" y="629"/>
                </a:lnTo>
                <a:lnTo>
                  <a:pt x="1263" y="634"/>
                </a:lnTo>
                <a:lnTo>
                  <a:pt x="1263" y="639"/>
                </a:lnTo>
                <a:lnTo>
                  <a:pt x="2276" y="2364"/>
                </a:lnTo>
                <a:lnTo>
                  <a:pt x="1273" y="489"/>
                </a:lnTo>
                <a:lnTo>
                  <a:pt x="1278" y="483"/>
                </a:lnTo>
                <a:lnTo>
                  <a:pt x="1273" y="483"/>
                </a:lnTo>
                <a:lnTo>
                  <a:pt x="1268" y="483"/>
                </a:lnTo>
                <a:lnTo>
                  <a:pt x="1268" y="489"/>
                </a:lnTo>
                <a:lnTo>
                  <a:pt x="1273" y="489"/>
                </a:lnTo>
                <a:lnTo>
                  <a:pt x="2276" y="2364"/>
                </a:lnTo>
                <a:lnTo>
                  <a:pt x="1356" y="156"/>
                </a:lnTo>
                <a:lnTo>
                  <a:pt x="1356" y="161"/>
                </a:lnTo>
                <a:lnTo>
                  <a:pt x="1361" y="161"/>
                </a:lnTo>
                <a:lnTo>
                  <a:pt x="1367" y="156"/>
                </a:lnTo>
                <a:lnTo>
                  <a:pt x="1367" y="161"/>
                </a:lnTo>
                <a:lnTo>
                  <a:pt x="1367" y="166"/>
                </a:lnTo>
                <a:lnTo>
                  <a:pt x="1372" y="161"/>
                </a:lnTo>
                <a:lnTo>
                  <a:pt x="1367" y="166"/>
                </a:lnTo>
                <a:lnTo>
                  <a:pt x="1372" y="166"/>
                </a:lnTo>
                <a:lnTo>
                  <a:pt x="1377" y="161"/>
                </a:lnTo>
                <a:lnTo>
                  <a:pt x="1387" y="156"/>
                </a:lnTo>
                <a:lnTo>
                  <a:pt x="1387" y="151"/>
                </a:lnTo>
                <a:lnTo>
                  <a:pt x="1387" y="146"/>
                </a:lnTo>
                <a:lnTo>
                  <a:pt x="1382" y="146"/>
                </a:lnTo>
                <a:lnTo>
                  <a:pt x="1382" y="140"/>
                </a:lnTo>
                <a:lnTo>
                  <a:pt x="1382" y="135"/>
                </a:lnTo>
                <a:lnTo>
                  <a:pt x="1377" y="135"/>
                </a:lnTo>
                <a:lnTo>
                  <a:pt x="1372" y="140"/>
                </a:lnTo>
                <a:lnTo>
                  <a:pt x="1367" y="140"/>
                </a:lnTo>
                <a:lnTo>
                  <a:pt x="1356" y="151"/>
                </a:lnTo>
                <a:lnTo>
                  <a:pt x="1356" y="156"/>
                </a:lnTo>
                <a:lnTo>
                  <a:pt x="1356" y="161"/>
                </a:lnTo>
                <a:lnTo>
                  <a:pt x="1356" y="156"/>
                </a:lnTo>
                <a:lnTo>
                  <a:pt x="2276" y="2364"/>
                </a:lnTo>
                <a:lnTo>
                  <a:pt x="1408" y="99"/>
                </a:lnTo>
                <a:lnTo>
                  <a:pt x="1413" y="104"/>
                </a:lnTo>
                <a:lnTo>
                  <a:pt x="1413" y="109"/>
                </a:lnTo>
                <a:lnTo>
                  <a:pt x="1413" y="104"/>
                </a:lnTo>
                <a:lnTo>
                  <a:pt x="1419" y="104"/>
                </a:lnTo>
                <a:lnTo>
                  <a:pt x="1424" y="104"/>
                </a:lnTo>
                <a:lnTo>
                  <a:pt x="1424" y="109"/>
                </a:lnTo>
                <a:lnTo>
                  <a:pt x="1424" y="104"/>
                </a:lnTo>
                <a:lnTo>
                  <a:pt x="1429" y="99"/>
                </a:lnTo>
                <a:lnTo>
                  <a:pt x="1434" y="94"/>
                </a:lnTo>
                <a:lnTo>
                  <a:pt x="1439" y="94"/>
                </a:lnTo>
                <a:lnTo>
                  <a:pt x="1434" y="89"/>
                </a:lnTo>
                <a:lnTo>
                  <a:pt x="1439" y="89"/>
                </a:lnTo>
                <a:lnTo>
                  <a:pt x="1439" y="83"/>
                </a:lnTo>
                <a:lnTo>
                  <a:pt x="1439" y="78"/>
                </a:lnTo>
                <a:lnTo>
                  <a:pt x="1429" y="83"/>
                </a:lnTo>
                <a:lnTo>
                  <a:pt x="1429" y="78"/>
                </a:lnTo>
                <a:lnTo>
                  <a:pt x="1419" y="83"/>
                </a:lnTo>
                <a:lnTo>
                  <a:pt x="1408" y="94"/>
                </a:lnTo>
                <a:lnTo>
                  <a:pt x="1408" y="99"/>
                </a:lnTo>
                <a:lnTo>
                  <a:pt x="2276" y="2364"/>
                </a:lnTo>
                <a:lnTo>
                  <a:pt x="1387" y="130"/>
                </a:lnTo>
                <a:lnTo>
                  <a:pt x="1393" y="125"/>
                </a:lnTo>
                <a:lnTo>
                  <a:pt x="1398" y="120"/>
                </a:lnTo>
                <a:lnTo>
                  <a:pt x="1393" y="120"/>
                </a:lnTo>
                <a:lnTo>
                  <a:pt x="1387" y="125"/>
                </a:lnTo>
                <a:lnTo>
                  <a:pt x="1387" y="130"/>
                </a:lnTo>
                <a:lnTo>
                  <a:pt x="2276" y="2364"/>
                </a:lnTo>
                <a:lnTo>
                  <a:pt x="1304" y="530"/>
                </a:lnTo>
                <a:lnTo>
                  <a:pt x="1309" y="530"/>
                </a:lnTo>
                <a:lnTo>
                  <a:pt x="1315" y="530"/>
                </a:lnTo>
                <a:lnTo>
                  <a:pt x="1320" y="530"/>
                </a:lnTo>
                <a:lnTo>
                  <a:pt x="1320" y="525"/>
                </a:lnTo>
                <a:lnTo>
                  <a:pt x="1320" y="520"/>
                </a:lnTo>
                <a:lnTo>
                  <a:pt x="1315" y="520"/>
                </a:lnTo>
                <a:lnTo>
                  <a:pt x="1304" y="525"/>
                </a:lnTo>
                <a:lnTo>
                  <a:pt x="1309" y="525"/>
                </a:lnTo>
                <a:lnTo>
                  <a:pt x="1304" y="525"/>
                </a:lnTo>
                <a:lnTo>
                  <a:pt x="1304" y="530"/>
                </a:lnTo>
                <a:lnTo>
                  <a:pt x="2276" y="2364"/>
                </a:lnTo>
                <a:lnTo>
                  <a:pt x="1273" y="187"/>
                </a:lnTo>
                <a:lnTo>
                  <a:pt x="1278" y="187"/>
                </a:lnTo>
                <a:lnTo>
                  <a:pt x="1278" y="192"/>
                </a:lnTo>
                <a:lnTo>
                  <a:pt x="1273" y="198"/>
                </a:lnTo>
                <a:lnTo>
                  <a:pt x="1278" y="192"/>
                </a:lnTo>
                <a:lnTo>
                  <a:pt x="1278" y="198"/>
                </a:lnTo>
                <a:lnTo>
                  <a:pt x="1283" y="192"/>
                </a:lnTo>
                <a:lnTo>
                  <a:pt x="1283" y="198"/>
                </a:lnTo>
                <a:lnTo>
                  <a:pt x="1289" y="198"/>
                </a:lnTo>
                <a:lnTo>
                  <a:pt x="1289" y="192"/>
                </a:lnTo>
                <a:lnTo>
                  <a:pt x="1299" y="187"/>
                </a:lnTo>
                <a:lnTo>
                  <a:pt x="1299" y="182"/>
                </a:lnTo>
                <a:lnTo>
                  <a:pt x="1304" y="182"/>
                </a:lnTo>
                <a:lnTo>
                  <a:pt x="1304" y="177"/>
                </a:lnTo>
                <a:lnTo>
                  <a:pt x="1299" y="172"/>
                </a:lnTo>
                <a:lnTo>
                  <a:pt x="1289" y="172"/>
                </a:lnTo>
                <a:lnTo>
                  <a:pt x="1278" y="182"/>
                </a:lnTo>
                <a:lnTo>
                  <a:pt x="1273" y="187"/>
                </a:lnTo>
                <a:lnTo>
                  <a:pt x="1278" y="187"/>
                </a:lnTo>
                <a:lnTo>
                  <a:pt x="1273" y="187"/>
                </a:lnTo>
                <a:lnTo>
                  <a:pt x="2276" y="2364"/>
                </a:lnTo>
                <a:lnTo>
                  <a:pt x="1315" y="478"/>
                </a:lnTo>
                <a:lnTo>
                  <a:pt x="1309" y="478"/>
                </a:lnTo>
                <a:lnTo>
                  <a:pt x="1304" y="483"/>
                </a:lnTo>
                <a:lnTo>
                  <a:pt x="1299" y="483"/>
                </a:lnTo>
                <a:lnTo>
                  <a:pt x="1299" y="489"/>
                </a:lnTo>
                <a:lnTo>
                  <a:pt x="1294" y="494"/>
                </a:lnTo>
                <a:lnTo>
                  <a:pt x="1299" y="494"/>
                </a:lnTo>
                <a:lnTo>
                  <a:pt x="1299" y="499"/>
                </a:lnTo>
                <a:lnTo>
                  <a:pt x="1304" y="494"/>
                </a:lnTo>
                <a:lnTo>
                  <a:pt x="1304" y="499"/>
                </a:lnTo>
                <a:lnTo>
                  <a:pt x="1304" y="494"/>
                </a:lnTo>
                <a:lnTo>
                  <a:pt x="1304" y="499"/>
                </a:lnTo>
                <a:lnTo>
                  <a:pt x="1309" y="499"/>
                </a:lnTo>
                <a:lnTo>
                  <a:pt x="1309" y="494"/>
                </a:lnTo>
                <a:lnTo>
                  <a:pt x="1315" y="494"/>
                </a:lnTo>
                <a:lnTo>
                  <a:pt x="1320" y="489"/>
                </a:lnTo>
                <a:lnTo>
                  <a:pt x="1325" y="483"/>
                </a:lnTo>
                <a:lnTo>
                  <a:pt x="1320" y="483"/>
                </a:lnTo>
                <a:lnTo>
                  <a:pt x="1325" y="483"/>
                </a:lnTo>
                <a:lnTo>
                  <a:pt x="1320" y="483"/>
                </a:lnTo>
                <a:lnTo>
                  <a:pt x="1320" y="478"/>
                </a:lnTo>
                <a:lnTo>
                  <a:pt x="1315" y="478"/>
                </a:lnTo>
                <a:lnTo>
                  <a:pt x="2276" y="2364"/>
                </a:lnTo>
                <a:lnTo>
                  <a:pt x="1294" y="322"/>
                </a:lnTo>
                <a:lnTo>
                  <a:pt x="1299" y="327"/>
                </a:lnTo>
                <a:lnTo>
                  <a:pt x="1304" y="322"/>
                </a:lnTo>
                <a:lnTo>
                  <a:pt x="1315" y="312"/>
                </a:lnTo>
                <a:lnTo>
                  <a:pt x="1315" y="302"/>
                </a:lnTo>
                <a:lnTo>
                  <a:pt x="1309" y="302"/>
                </a:lnTo>
                <a:lnTo>
                  <a:pt x="1299" y="312"/>
                </a:lnTo>
                <a:lnTo>
                  <a:pt x="1294" y="317"/>
                </a:lnTo>
                <a:lnTo>
                  <a:pt x="1294" y="322"/>
                </a:lnTo>
                <a:lnTo>
                  <a:pt x="2276" y="2364"/>
                </a:lnTo>
                <a:lnTo>
                  <a:pt x="1206" y="317"/>
                </a:lnTo>
                <a:lnTo>
                  <a:pt x="1206" y="322"/>
                </a:lnTo>
                <a:lnTo>
                  <a:pt x="1216" y="317"/>
                </a:lnTo>
                <a:lnTo>
                  <a:pt x="1221" y="317"/>
                </a:lnTo>
                <a:lnTo>
                  <a:pt x="1226" y="312"/>
                </a:lnTo>
                <a:lnTo>
                  <a:pt x="1231" y="302"/>
                </a:lnTo>
                <a:lnTo>
                  <a:pt x="1231" y="296"/>
                </a:lnTo>
                <a:lnTo>
                  <a:pt x="1216" y="302"/>
                </a:lnTo>
                <a:lnTo>
                  <a:pt x="1211" y="312"/>
                </a:lnTo>
                <a:lnTo>
                  <a:pt x="1206" y="317"/>
                </a:lnTo>
                <a:lnTo>
                  <a:pt x="2276" y="2364"/>
                </a:lnTo>
                <a:lnTo>
                  <a:pt x="1221" y="878"/>
                </a:lnTo>
                <a:lnTo>
                  <a:pt x="1226" y="873"/>
                </a:lnTo>
                <a:lnTo>
                  <a:pt x="1221" y="873"/>
                </a:lnTo>
                <a:lnTo>
                  <a:pt x="1221" y="878"/>
                </a:lnTo>
                <a:lnTo>
                  <a:pt x="2276" y="2364"/>
                </a:lnTo>
                <a:lnTo>
                  <a:pt x="1320" y="556"/>
                </a:lnTo>
                <a:lnTo>
                  <a:pt x="1315" y="561"/>
                </a:lnTo>
                <a:lnTo>
                  <a:pt x="1315" y="566"/>
                </a:lnTo>
                <a:lnTo>
                  <a:pt x="1320" y="561"/>
                </a:lnTo>
                <a:lnTo>
                  <a:pt x="1325" y="556"/>
                </a:lnTo>
                <a:lnTo>
                  <a:pt x="1320" y="556"/>
                </a:lnTo>
                <a:lnTo>
                  <a:pt x="2276" y="2364"/>
                </a:lnTo>
                <a:lnTo>
                  <a:pt x="1289" y="291"/>
                </a:lnTo>
                <a:lnTo>
                  <a:pt x="1294" y="291"/>
                </a:lnTo>
                <a:lnTo>
                  <a:pt x="1299" y="286"/>
                </a:lnTo>
                <a:lnTo>
                  <a:pt x="1289" y="286"/>
                </a:lnTo>
                <a:lnTo>
                  <a:pt x="1289" y="291"/>
                </a:lnTo>
                <a:lnTo>
                  <a:pt x="2276" y="2364"/>
                </a:lnTo>
                <a:lnTo>
                  <a:pt x="1283" y="447"/>
                </a:lnTo>
                <a:lnTo>
                  <a:pt x="1283" y="452"/>
                </a:lnTo>
                <a:lnTo>
                  <a:pt x="1289" y="452"/>
                </a:lnTo>
                <a:lnTo>
                  <a:pt x="1283" y="452"/>
                </a:lnTo>
                <a:lnTo>
                  <a:pt x="1289" y="452"/>
                </a:lnTo>
                <a:lnTo>
                  <a:pt x="1294" y="452"/>
                </a:lnTo>
                <a:lnTo>
                  <a:pt x="1299" y="447"/>
                </a:lnTo>
                <a:lnTo>
                  <a:pt x="1299" y="442"/>
                </a:lnTo>
                <a:lnTo>
                  <a:pt x="1294" y="442"/>
                </a:lnTo>
                <a:lnTo>
                  <a:pt x="1294" y="437"/>
                </a:lnTo>
                <a:lnTo>
                  <a:pt x="1289" y="437"/>
                </a:lnTo>
                <a:lnTo>
                  <a:pt x="1283" y="437"/>
                </a:lnTo>
                <a:lnTo>
                  <a:pt x="1278" y="442"/>
                </a:lnTo>
                <a:lnTo>
                  <a:pt x="1278" y="447"/>
                </a:lnTo>
                <a:lnTo>
                  <a:pt x="1273" y="447"/>
                </a:lnTo>
                <a:lnTo>
                  <a:pt x="1278" y="447"/>
                </a:lnTo>
                <a:lnTo>
                  <a:pt x="1273" y="452"/>
                </a:lnTo>
                <a:lnTo>
                  <a:pt x="1278" y="447"/>
                </a:lnTo>
                <a:lnTo>
                  <a:pt x="1278" y="452"/>
                </a:lnTo>
                <a:lnTo>
                  <a:pt x="1278" y="447"/>
                </a:lnTo>
                <a:lnTo>
                  <a:pt x="1278" y="452"/>
                </a:lnTo>
                <a:lnTo>
                  <a:pt x="1283" y="447"/>
                </a:lnTo>
                <a:lnTo>
                  <a:pt x="2276" y="2364"/>
                </a:lnTo>
                <a:lnTo>
                  <a:pt x="1398" y="281"/>
                </a:lnTo>
                <a:lnTo>
                  <a:pt x="1403" y="286"/>
                </a:lnTo>
                <a:lnTo>
                  <a:pt x="1408" y="281"/>
                </a:lnTo>
                <a:lnTo>
                  <a:pt x="1413" y="281"/>
                </a:lnTo>
                <a:lnTo>
                  <a:pt x="1419" y="276"/>
                </a:lnTo>
                <a:lnTo>
                  <a:pt x="1424" y="270"/>
                </a:lnTo>
                <a:lnTo>
                  <a:pt x="1424" y="265"/>
                </a:lnTo>
                <a:lnTo>
                  <a:pt x="1413" y="265"/>
                </a:lnTo>
                <a:lnTo>
                  <a:pt x="1403" y="270"/>
                </a:lnTo>
                <a:lnTo>
                  <a:pt x="1398" y="276"/>
                </a:lnTo>
                <a:lnTo>
                  <a:pt x="1398" y="281"/>
                </a:lnTo>
                <a:lnTo>
                  <a:pt x="1398" y="276"/>
                </a:lnTo>
                <a:lnTo>
                  <a:pt x="1398" y="281"/>
                </a:lnTo>
                <a:lnTo>
                  <a:pt x="2276" y="2364"/>
                </a:lnTo>
                <a:lnTo>
                  <a:pt x="1112" y="795"/>
                </a:lnTo>
                <a:lnTo>
                  <a:pt x="1117" y="795"/>
                </a:lnTo>
                <a:lnTo>
                  <a:pt x="1112" y="800"/>
                </a:lnTo>
                <a:lnTo>
                  <a:pt x="1117" y="795"/>
                </a:lnTo>
                <a:lnTo>
                  <a:pt x="1117" y="800"/>
                </a:lnTo>
                <a:lnTo>
                  <a:pt x="1122" y="800"/>
                </a:lnTo>
                <a:lnTo>
                  <a:pt x="1128" y="795"/>
                </a:lnTo>
                <a:lnTo>
                  <a:pt x="1133" y="795"/>
                </a:lnTo>
                <a:lnTo>
                  <a:pt x="1138" y="790"/>
                </a:lnTo>
                <a:lnTo>
                  <a:pt x="1138" y="785"/>
                </a:lnTo>
                <a:lnTo>
                  <a:pt x="1138" y="779"/>
                </a:lnTo>
                <a:lnTo>
                  <a:pt x="1133" y="779"/>
                </a:lnTo>
                <a:lnTo>
                  <a:pt x="1128" y="779"/>
                </a:lnTo>
                <a:lnTo>
                  <a:pt x="1117" y="785"/>
                </a:lnTo>
                <a:lnTo>
                  <a:pt x="1117" y="790"/>
                </a:lnTo>
                <a:lnTo>
                  <a:pt x="1112" y="790"/>
                </a:lnTo>
                <a:lnTo>
                  <a:pt x="1112" y="795"/>
                </a:lnTo>
                <a:lnTo>
                  <a:pt x="2276" y="2364"/>
                </a:lnTo>
                <a:lnTo>
                  <a:pt x="805" y="956"/>
                </a:lnTo>
                <a:lnTo>
                  <a:pt x="805" y="951"/>
                </a:lnTo>
                <a:lnTo>
                  <a:pt x="795" y="961"/>
                </a:lnTo>
                <a:lnTo>
                  <a:pt x="800" y="961"/>
                </a:lnTo>
                <a:lnTo>
                  <a:pt x="800" y="956"/>
                </a:lnTo>
                <a:lnTo>
                  <a:pt x="805" y="956"/>
                </a:lnTo>
                <a:lnTo>
                  <a:pt x="2276" y="2364"/>
                </a:lnTo>
                <a:lnTo>
                  <a:pt x="1330" y="546"/>
                </a:lnTo>
                <a:lnTo>
                  <a:pt x="1335" y="546"/>
                </a:lnTo>
                <a:lnTo>
                  <a:pt x="1335" y="540"/>
                </a:lnTo>
                <a:lnTo>
                  <a:pt x="1330" y="546"/>
                </a:lnTo>
                <a:lnTo>
                  <a:pt x="2276" y="2364"/>
                </a:lnTo>
                <a:lnTo>
                  <a:pt x="1335" y="535"/>
                </a:lnTo>
                <a:lnTo>
                  <a:pt x="1341" y="540"/>
                </a:lnTo>
                <a:lnTo>
                  <a:pt x="1341" y="546"/>
                </a:lnTo>
                <a:lnTo>
                  <a:pt x="1346" y="540"/>
                </a:lnTo>
                <a:lnTo>
                  <a:pt x="1351" y="540"/>
                </a:lnTo>
                <a:lnTo>
                  <a:pt x="1351" y="546"/>
                </a:lnTo>
                <a:lnTo>
                  <a:pt x="1356" y="540"/>
                </a:lnTo>
                <a:lnTo>
                  <a:pt x="1356" y="535"/>
                </a:lnTo>
                <a:lnTo>
                  <a:pt x="1361" y="530"/>
                </a:lnTo>
                <a:lnTo>
                  <a:pt x="1367" y="530"/>
                </a:lnTo>
                <a:lnTo>
                  <a:pt x="1367" y="525"/>
                </a:lnTo>
                <a:lnTo>
                  <a:pt x="1367" y="520"/>
                </a:lnTo>
                <a:lnTo>
                  <a:pt x="1367" y="515"/>
                </a:lnTo>
                <a:lnTo>
                  <a:pt x="1356" y="515"/>
                </a:lnTo>
                <a:lnTo>
                  <a:pt x="1346" y="520"/>
                </a:lnTo>
                <a:lnTo>
                  <a:pt x="1335" y="530"/>
                </a:lnTo>
                <a:lnTo>
                  <a:pt x="1335" y="535"/>
                </a:lnTo>
                <a:lnTo>
                  <a:pt x="2276" y="2364"/>
                </a:lnTo>
                <a:lnTo>
                  <a:pt x="821" y="894"/>
                </a:lnTo>
                <a:lnTo>
                  <a:pt x="816" y="894"/>
                </a:lnTo>
                <a:lnTo>
                  <a:pt x="805" y="904"/>
                </a:lnTo>
                <a:lnTo>
                  <a:pt x="811" y="899"/>
                </a:lnTo>
                <a:lnTo>
                  <a:pt x="805" y="904"/>
                </a:lnTo>
                <a:lnTo>
                  <a:pt x="816" y="899"/>
                </a:lnTo>
                <a:lnTo>
                  <a:pt x="821" y="899"/>
                </a:lnTo>
                <a:lnTo>
                  <a:pt x="821" y="894"/>
                </a:lnTo>
                <a:lnTo>
                  <a:pt x="2276" y="2364"/>
                </a:lnTo>
                <a:lnTo>
                  <a:pt x="816" y="764"/>
                </a:lnTo>
                <a:lnTo>
                  <a:pt x="811" y="769"/>
                </a:lnTo>
                <a:lnTo>
                  <a:pt x="816" y="769"/>
                </a:lnTo>
                <a:lnTo>
                  <a:pt x="821" y="769"/>
                </a:lnTo>
                <a:lnTo>
                  <a:pt x="826" y="769"/>
                </a:lnTo>
                <a:lnTo>
                  <a:pt x="831" y="764"/>
                </a:lnTo>
                <a:lnTo>
                  <a:pt x="831" y="759"/>
                </a:lnTo>
                <a:lnTo>
                  <a:pt x="837" y="759"/>
                </a:lnTo>
                <a:lnTo>
                  <a:pt x="831" y="759"/>
                </a:lnTo>
                <a:lnTo>
                  <a:pt x="831" y="753"/>
                </a:lnTo>
                <a:lnTo>
                  <a:pt x="826" y="753"/>
                </a:lnTo>
                <a:lnTo>
                  <a:pt x="826" y="759"/>
                </a:lnTo>
                <a:lnTo>
                  <a:pt x="821" y="759"/>
                </a:lnTo>
                <a:lnTo>
                  <a:pt x="816" y="759"/>
                </a:lnTo>
                <a:lnTo>
                  <a:pt x="816" y="764"/>
                </a:lnTo>
                <a:lnTo>
                  <a:pt x="2276" y="2364"/>
                </a:lnTo>
                <a:lnTo>
                  <a:pt x="826" y="1065"/>
                </a:lnTo>
                <a:lnTo>
                  <a:pt x="831" y="1065"/>
                </a:lnTo>
                <a:lnTo>
                  <a:pt x="837" y="1060"/>
                </a:lnTo>
                <a:lnTo>
                  <a:pt x="831" y="1060"/>
                </a:lnTo>
                <a:lnTo>
                  <a:pt x="826" y="1065"/>
                </a:lnTo>
                <a:lnTo>
                  <a:pt x="2276" y="2364"/>
                </a:lnTo>
                <a:lnTo>
                  <a:pt x="1351" y="218"/>
                </a:lnTo>
                <a:lnTo>
                  <a:pt x="1356" y="213"/>
                </a:lnTo>
                <a:lnTo>
                  <a:pt x="1351" y="208"/>
                </a:lnTo>
                <a:lnTo>
                  <a:pt x="1346" y="213"/>
                </a:lnTo>
                <a:lnTo>
                  <a:pt x="1346" y="218"/>
                </a:lnTo>
                <a:lnTo>
                  <a:pt x="1351" y="218"/>
                </a:lnTo>
                <a:lnTo>
                  <a:pt x="2276" y="2364"/>
                </a:lnTo>
                <a:lnTo>
                  <a:pt x="1387" y="213"/>
                </a:lnTo>
                <a:lnTo>
                  <a:pt x="1393" y="213"/>
                </a:lnTo>
                <a:lnTo>
                  <a:pt x="1387" y="218"/>
                </a:lnTo>
                <a:lnTo>
                  <a:pt x="1387" y="224"/>
                </a:lnTo>
                <a:lnTo>
                  <a:pt x="1387" y="229"/>
                </a:lnTo>
                <a:lnTo>
                  <a:pt x="1393" y="224"/>
                </a:lnTo>
                <a:lnTo>
                  <a:pt x="1387" y="229"/>
                </a:lnTo>
                <a:lnTo>
                  <a:pt x="1393" y="229"/>
                </a:lnTo>
                <a:lnTo>
                  <a:pt x="1393" y="234"/>
                </a:lnTo>
                <a:lnTo>
                  <a:pt x="1393" y="229"/>
                </a:lnTo>
                <a:lnTo>
                  <a:pt x="1398" y="229"/>
                </a:lnTo>
                <a:lnTo>
                  <a:pt x="1398" y="234"/>
                </a:lnTo>
                <a:lnTo>
                  <a:pt x="1398" y="229"/>
                </a:lnTo>
                <a:lnTo>
                  <a:pt x="1403" y="229"/>
                </a:lnTo>
                <a:lnTo>
                  <a:pt x="1398" y="234"/>
                </a:lnTo>
                <a:lnTo>
                  <a:pt x="1403" y="229"/>
                </a:lnTo>
                <a:lnTo>
                  <a:pt x="1408" y="229"/>
                </a:lnTo>
                <a:lnTo>
                  <a:pt x="1413" y="224"/>
                </a:lnTo>
                <a:lnTo>
                  <a:pt x="1413" y="234"/>
                </a:lnTo>
                <a:lnTo>
                  <a:pt x="1413" y="239"/>
                </a:lnTo>
                <a:lnTo>
                  <a:pt x="1408" y="244"/>
                </a:lnTo>
                <a:lnTo>
                  <a:pt x="1413" y="239"/>
                </a:lnTo>
                <a:lnTo>
                  <a:pt x="1408" y="244"/>
                </a:lnTo>
                <a:lnTo>
                  <a:pt x="1419" y="239"/>
                </a:lnTo>
                <a:lnTo>
                  <a:pt x="1413" y="244"/>
                </a:lnTo>
                <a:lnTo>
                  <a:pt x="1419" y="239"/>
                </a:lnTo>
                <a:lnTo>
                  <a:pt x="1424" y="239"/>
                </a:lnTo>
                <a:lnTo>
                  <a:pt x="1424" y="244"/>
                </a:lnTo>
                <a:lnTo>
                  <a:pt x="1429" y="239"/>
                </a:lnTo>
                <a:lnTo>
                  <a:pt x="1434" y="234"/>
                </a:lnTo>
                <a:lnTo>
                  <a:pt x="1434" y="239"/>
                </a:lnTo>
                <a:lnTo>
                  <a:pt x="1434" y="234"/>
                </a:lnTo>
                <a:lnTo>
                  <a:pt x="1439" y="234"/>
                </a:lnTo>
                <a:lnTo>
                  <a:pt x="1444" y="224"/>
                </a:lnTo>
                <a:lnTo>
                  <a:pt x="1450" y="218"/>
                </a:lnTo>
                <a:lnTo>
                  <a:pt x="1444" y="218"/>
                </a:lnTo>
                <a:lnTo>
                  <a:pt x="1450" y="213"/>
                </a:lnTo>
                <a:lnTo>
                  <a:pt x="1444" y="208"/>
                </a:lnTo>
                <a:lnTo>
                  <a:pt x="1450" y="208"/>
                </a:lnTo>
                <a:lnTo>
                  <a:pt x="1444" y="208"/>
                </a:lnTo>
                <a:lnTo>
                  <a:pt x="1429" y="208"/>
                </a:lnTo>
                <a:lnTo>
                  <a:pt x="1424" y="213"/>
                </a:lnTo>
                <a:lnTo>
                  <a:pt x="1424" y="208"/>
                </a:lnTo>
                <a:lnTo>
                  <a:pt x="1429" y="208"/>
                </a:lnTo>
                <a:lnTo>
                  <a:pt x="1424" y="208"/>
                </a:lnTo>
                <a:lnTo>
                  <a:pt x="1424" y="203"/>
                </a:lnTo>
                <a:lnTo>
                  <a:pt x="1419" y="203"/>
                </a:lnTo>
                <a:lnTo>
                  <a:pt x="1413" y="203"/>
                </a:lnTo>
                <a:lnTo>
                  <a:pt x="1408" y="203"/>
                </a:lnTo>
                <a:lnTo>
                  <a:pt x="1403" y="208"/>
                </a:lnTo>
                <a:lnTo>
                  <a:pt x="1398" y="208"/>
                </a:lnTo>
                <a:lnTo>
                  <a:pt x="1387" y="213"/>
                </a:lnTo>
                <a:lnTo>
                  <a:pt x="2276" y="2364"/>
                </a:lnTo>
                <a:lnTo>
                  <a:pt x="1211" y="390"/>
                </a:lnTo>
                <a:lnTo>
                  <a:pt x="1216" y="390"/>
                </a:lnTo>
                <a:lnTo>
                  <a:pt x="1221" y="385"/>
                </a:lnTo>
                <a:lnTo>
                  <a:pt x="1231" y="374"/>
                </a:lnTo>
                <a:lnTo>
                  <a:pt x="1231" y="369"/>
                </a:lnTo>
                <a:lnTo>
                  <a:pt x="1237" y="364"/>
                </a:lnTo>
                <a:lnTo>
                  <a:pt x="1247" y="353"/>
                </a:lnTo>
                <a:lnTo>
                  <a:pt x="1242" y="353"/>
                </a:lnTo>
                <a:lnTo>
                  <a:pt x="1231" y="364"/>
                </a:lnTo>
                <a:lnTo>
                  <a:pt x="1237" y="364"/>
                </a:lnTo>
                <a:lnTo>
                  <a:pt x="1226" y="369"/>
                </a:lnTo>
                <a:lnTo>
                  <a:pt x="1216" y="379"/>
                </a:lnTo>
                <a:lnTo>
                  <a:pt x="1211" y="385"/>
                </a:lnTo>
                <a:lnTo>
                  <a:pt x="1216" y="385"/>
                </a:lnTo>
                <a:lnTo>
                  <a:pt x="1211" y="390"/>
                </a:lnTo>
                <a:lnTo>
                  <a:pt x="2276" y="2364"/>
                </a:lnTo>
                <a:lnTo>
                  <a:pt x="1330" y="291"/>
                </a:lnTo>
                <a:lnTo>
                  <a:pt x="1335" y="286"/>
                </a:lnTo>
                <a:lnTo>
                  <a:pt x="1330" y="286"/>
                </a:lnTo>
                <a:lnTo>
                  <a:pt x="1330" y="291"/>
                </a:lnTo>
                <a:lnTo>
                  <a:pt x="2276" y="2364"/>
                </a:lnTo>
                <a:lnTo>
                  <a:pt x="1341" y="369"/>
                </a:lnTo>
                <a:lnTo>
                  <a:pt x="1346" y="364"/>
                </a:lnTo>
                <a:lnTo>
                  <a:pt x="1341" y="364"/>
                </a:lnTo>
                <a:lnTo>
                  <a:pt x="1335" y="369"/>
                </a:lnTo>
                <a:lnTo>
                  <a:pt x="1341" y="369"/>
                </a:lnTo>
                <a:lnTo>
                  <a:pt x="2276" y="2364"/>
                </a:lnTo>
                <a:lnTo>
                  <a:pt x="826" y="790"/>
                </a:lnTo>
                <a:lnTo>
                  <a:pt x="831" y="790"/>
                </a:lnTo>
                <a:lnTo>
                  <a:pt x="831" y="785"/>
                </a:lnTo>
                <a:lnTo>
                  <a:pt x="821" y="785"/>
                </a:lnTo>
                <a:lnTo>
                  <a:pt x="821" y="790"/>
                </a:lnTo>
                <a:lnTo>
                  <a:pt x="816" y="790"/>
                </a:lnTo>
                <a:lnTo>
                  <a:pt x="821" y="790"/>
                </a:lnTo>
                <a:lnTo>
                  <a:pt x="821" y="795"/>
                </a:lnTo>
                <a:lnTo>
                  <a:pt x="821" y="790"/>
                </a:lnTo>
                <a:lnTo>
                  <a:pt x="821" y="795"/>
                </a:lnTo>
                <a:lnTo>
                  <a:pt x="826" y="790"/>
                </a:lnTo>
                <a:lnTo>
                  <a:pt x="826" y="795"/>
                </a:lnTo>
                <a:lnTo>
                  <a:pt x="826" y="790"/>
                </a:lnTo>
                <a:lnTo>
                  <a:pt x="2276" y="2364"/>
                </a:lnTo>
                <a:lnTo>
                  <a:pt x="1122" y="920"/>
                </a:lnTo>
                <a:lnTo>
                  <a:pt x="1122" y="915"/>
                </a:lnTo>
                <a:lnTo>
                  <a:pt x="1117" y="915"/>
                </a:lnTo>
                <a:lnTo>
                  <a:pt x="1107" y="915"/>
                </a:lnTo>
                <a:lnTo>
                  <a:pt x="1102" y="915"/>
                </a:lnTo>
                <a:lnTo>
                  <a:pt x="1096" y="920"/>
                </a:lnTo>
                <a:lnTo>
                  <a:pt x="1091" y="925"/>
                </a:lnTo>
                <a:lnTo>
                  <a:pt x="1086" y="925"/>
                </a:lnTo>
                <a:lnTo>
                  <a:pt x="1091" y="925"/>
                </a:lnTo>
                <a:lnTo>
                  <a:pt x="1086" y="935"/>
                </a:lnTo>
                <a:lnTo>
                  <a:pt x="1086" y="940"/>
                </a:lnTo>
                <a:lnTo>
                  <a:pt x="1081" y="946"/>
                </a:lnTo>
                <a:lnTo>
                  <a:pt x="1086" y="946"/>
                </a:lnTo>
                <a:lnTo>
                  <a:pt x="1091" y="946"/>
                </a:lnTo>
                <a:lnTo>
                  <a:pt x="1086" y="951"/>
                </a:lnTo>
                <a:lnTo>
                  <a:pt x="1091" y="946"/>
                </a:lnTo>
                <a:lnTo>
                  <a:pt x="1096" y="946"/>
                </a:lnTo>
                <a:lnTo>
                  <a:pt x="1091" y="951"/>
                </a:lnTo>
                <a:lnTo>
                  <a:pt x="1096" y="946"/>
                </a:lnTo>
                <a:lnTo>
                  <a:pt x="1096" y="951"/>
                </a:lnTo>
                <a:lnTo>
                  <a:pt x="1102" y="946"/>
                </a:lnTo>
                <a:lnTo>
                  <a:pt x="1107" y="946"/>
                </a:lnTo>
                <a:lnTo>
                  <a:pt x="1112" y="940"/>
                </a:lnTo>
                <a:lnTo>
                  <a:pt x="1117" y="935"/>
                </a:lnTo>
                <a:lnTo>
                  <a:pt x="1122" y="935"/>
                </a:lnTo>
                <a:lnTo>
                  <a:pt x="1122" y="925"/>
                </a:lnTo>
                <a:lnTo>
                  <a:pt x="1122" y="920"/>
                </a:lnTo>
                <a:lnTo>
                  <a:pt x="2276" y="2364"/>
                </a:lnTo>
                <a:lnTo>
                  <a:pt x="1029" y="551"/>
                </a:lnTo>
                <a:lnTo>
                  <a:pt x="1024" y="556"/>
                </a:lnTo>
                <a:lnTo>
                  <a:pt x="1029" y="556"/>
                </a:lnTo>
                <a:lnTo>
                  <a:pt x="1034" y="556"/>
                </a:lnTo>
                <a:lnTo>
                  <a:pt x="1034" y="551"/>
                </a:lnTo>
                <a:lnTo>
                  <a:pt x="1039" y="546"/>
                </a:lnTo>
                <a:lnTo>
                  <a:pt x="1029" y="551"/>
                </a:lnTo>
                <a:lnTo>
                  <a:pt x="2276" y="2364"/>
                </a:lnTo>
                <a:lnTo>
                  <a:pt x="1055" y="842"/>
                </a:lnTo>
                <a:lnTo>
                  <a:pt x="1055" y="837"/>
                </a:lnTo>
                <a:lnTo>
                  <a:pt x="1050" y="837"/>
                </a:lnTo>
                <a:lnTo>
                  <a:pt x="1050" y="842"/>
                </a:lnTo>
                <a:lnTo>
                  <a:pt x="1055" y="842"/>
                </a:lnTo>
                <a:lnTo>
                  <a:pt x="2276" y="2364"/>
                </a:lnTo>
                <a:lnTo>
                  <a:pt x="1003" y="592"/>
                </a:lnTo>
                <a:lnTo>
                  <a:pt x="998" y="598"/>
                </a:lnTo>
                <a:lnTo>
                  <a:pt x="998" y="603"/>
                </a:lnTo>
                <a:lnTo>
                  <a:pt x="1003" y="598"/>
                </a:lnTo>
                <a:lnTo>
                  <a:pt x="1013" y="592"/>
                </a:lnTo>
                <a:lnTo>
                  <a:pt x="1008" y="592"/>
                </a:lnTo>
                <a:lnTo>
                  <a:pt x="1003" y="592"/>
                </a:lnTo>
                <a:lnTo>
                  <a:pt x="2276" y="2364"/>
                </a:lnTo>
                <a:lnTo>
                  <a:pt x="1034" y="629"/>
                </a:lnTo>
                <a:lnTo>
                  <a:pt x="1034" y="634"/>
                </a:lnTo>
                <a:lnTo>
                  <a:pt x="1029" y="634"/>
                </a:lnTo>
                <a:lnTo>
                  <a:pt x="1034" y="634"/>
                </a:lnTo>
                <a:lnTo>
                  <a:pt x="1029" y="639"/>
                </a:lnTo>
                <a:lnTo>
                  <a:pt x="1029" y="634"/>
                </a:lnTo>
                <a:lnTo>
                  <a:pt x="1029" y="639"/>
                </a:lnTo>
                <a:lnTo>
                  <a:pt x="1034" y="639"/>
                </a:lnTo>
                <a:lnTo>
                  <a:pt x="1044" y="629"/>
                </a:lnTo>
                <a:lnTo>
                  <a:pt x="1050" y="624"/>
                </a:lnTo>
                <a:lnTo>
                  <a:pt x="1060" y="618"/>
                </a:lnTo>
                <a:lnTo>
                  <a:pt x="1055" y="618"/>
                </a:lnTo>
                <a:lnTo>
                  <a:pt x="1050" y="624"/>
                </a:lnTo>
                <a:lnTo>
                  <a:pt x="1034" y="629"/>
                </a:lnTo>
                <a:lnTo>
                  <a:pt x="2276" y="2364"/>
                </a:lnTo>
                <a:lnTo>
                  <a:pt x="1008" y="499"/>
                </a:lnTo>
                <a:lnTo>
                  <a:pt x="1013" y="499"/>
                </a:lnTo>
                <a:lnTo>
                  <a:pt x="1024" y="489"/>
                </a:lnTo>
                <a:lnTo>
                  <a:pt x="1034" y="478"/>
                </a:lnTo>
                <a:lnTo>
                  <a:pt x="1029" y="478"/>
                </a:lnTo>
                <a:lnTo>
                  <a:pt x="1018" y="489"/>
                </a:lnTo>
                <a:lnTo>
                  <a:pt x="1008" y="499"/>
                </a:lnTo>
                <a:lnTo>
                  <a:pt x="2276" y="2364"/>
                </a:lnTo>
                <a:lnTo>
                  <a:pt x="982" y="644"/>
                </a:lnTo>
                <a:lnTo>
                  <a:pt x="992" y="639"/>
                </a:lnTo>
                <a:lnTo>
                  <a:pt x="992" y="634"/>
                </a:lnTo>
                <a:lnTo>
                  <a:pt x="987" y="634"/>
                </a:lnTo>
                <a:lnTo>
                  <a:pt x="982" y="644"/>
                </a:lnTo>
                <a:lnTo>
                  <a:pt x="2276" y="2364"/>
                </a:lnTo>
                <a:lnTo>
                  <a:pt x="998" y="587"/>
                </a:lnTo>
                <a:lnTo>
                  <a:pt x="987" y="592"/>
                </a:lnTo>
                <a:lnTo>
                  <a:pt x="992" y="592"/>
                </a:lnTo>
                <a:lnTo>
                  <a:pt x="998" y="592"/>
                </a:lnTo>
                <a:lnTo>
                  <a:pt x="998" y="587"/>
                </a:lnTo>
                <a:lnTo>
                  <a:pt x="2276" y="2364"/>
                </a:lnTo>
                <a:lnTo>
                  <a:pt x="992" y="816"/>
                </a:lnTo>
                <a:lnTo>
                  <a:pt x="992" y="821"/>
                </a:lnTo>
                <a:lnTo>
                  <a:pt x="987" y="821"/>
                </a:lnTo>
                <a:lnTo>
                  <a:pt x="992" y="821"/>
                </a:lnTo>
                <a:lnTo>
                  <a:pt x="992" y="816"/>
                </a:lnTo>
                <a:lnTo>
                  <a:pt x="2276" y="2364"/>
                </a:lnTo>
                <a:lnTo>
                  <a:pt x="992" y="837"/>
                </a:lnTo>
                <a:lnTo>
                  <a:pt x="992" y="831"/>
                </a:lnTo>
                <a:lnTo>
                  <a:pt x="987" y="837"/>
                </a:lnTo>
                <a:lnTo>
                  <a:pt x="987" y="842"/>
                </a:lnTo>
                <a:lnTo>
                  <a:pt x="992" y="842"/>
                </a:lnTo>
                <a:lnTo>
                  <a:pt x="987" y="842"/>
                </a:lnTo>
                <a:lnTo>
                  <a:pt x="992" y="837"/>
                </a:lnTo>
                <a:lnTo>
                  <a:pt x="2276" y="2364"/>
                </a:lnTo>
                <a:lnTo>
                  <a:pt x="987" y="837"/>
                </a:lnTo>
                <a:lnTo>
                  <a:pt x="987" y="831"/>
                </a:lnTo>
                <a:lnTo>
                  <a:pt x="992" y="837"/>
                </a:lnTo>
                <a:lnTo>
                  <a:pt x="987" y="837"/>
                </a:lnTo>
                <a:lnTo>
                  <a:pt x="2276" y="2364"/>
                </a:lnTo>
                <a:lnTo>
                  <a:pt x="1096" y="785"/>
                </a:lnTo>
                <a:lnTo>
                  <a:pt x="1096" y="779"/>
                </a:lnTo>
                <a:lnTo>
                  <a:pt x="1091" y="779"/>
                </a:lnTo>
                <a:lnTo>
                  <a:pt x="1096" y="785"/>
                </a:lnTo>
                <a:lnTo>
                  <a:pt x="2276" y="2364"/>
                </a:lnTo>
                <a:lnTo>
                  <a:pt x="1086" y="790"/>
                </a:lnTo>
                <a:lnTo>
                  <a:pt x="1091" y="790"/>
                </a:lnTo>
                <a:lnTo>
                  <a:pt x="1091" y="785"/>
                </a:lnTo>
                <a:lnTo>
                  <a:pt x="1086" y="790"/>
                </a:lnTo>
                <a:lnTo>
                  <a:pt x="2276" y="2364"/>
                </a:lnTo>
                <a:lnTo>
                  <a:pt x="1091" y="572"/>
                </a:lnTo>
                <a:lnTo>
                  <a:pt x="1081" y="582"/>
                </a:lnTo>
                <a:lnTo>
                  <a:pt x="1091" y="577"/>
                </a:lnTo>
                <a:lnTo>
                  <a:pt x="1091" y="572"/>
                </a:lnTo>
                <a:lnTo>
                  <a:pt x="2276" y="2364"/>
                </a:lnTo>
                <a:lnTo>
                  <a:pt x="1086" y="842"/>
                </a:lnTo>
                <a:lnTo>
                  <a:pt x="1081" y="852"/>
                </a:lnTo>
                <a:lnTo>
                  <a:pt x="1086" y="847"/>
                </a:lnTo>
                <a:lnTo>
                  <a:pt x="1086" y="852"/>
                </a:lnTo>
                <a:lnTo>
                  <a:pt x="1086" y="847"/>
                </a:lnTo>
                <a:lnTo>
                  <a:pt x="1091" y="847"/>
                </a:lnTo>
                <a:lnTo>
                  <a:pt x="1091" y="842"/>
                </a:lnTo>
                <a:lnTo>
                  <a:pt x="1086" y="842"/>
                </a:lnTo>
                <a:lnTo>
                  <a:pt x="2276" y="2364"/>
                </a:lnTo>
                <a:lnTo>
                  <a:pt x="1091" y="608"/>
                </a:lnTo>
                <a:lnTo>
                  <a:pt x="1096" y="608"/>
                </a:lnTo>
                <a:lnTo>
                  <a:pt x="1107" y="603"/>
                </a:lnTo>
                <a:lnTo>
                  <a:pt x="1107" y="598"/>
                </a:lnTo>
                <a:lnTo>
                  <a:pt x="1096" y="598"/>
                </a:lnTo>
                <a:lnTo>
                  <a:pt x="1091" y="608"/>
                </a:lnTo>
                <a:lnTo>
                  <a:pt x="2276" y="2364"/>
                </a:lnTo>
                <a:lnTo>
                  <a:pt x="1065" y="530"/>
                </a:lnTo>
                <a:lnTo>
                  <a:pt x="1065" y="535"/>
                </a:lnTo>
                <a:lnTo>
                  <a:pt x="1070" y="535"/>
                </a:lnTo>
                <a:lnTo>
                  <a:pt x="1076" y="530"/>
                </a:lnTo>
                <a:lnTo>
                  <a:pt x="1081" y="525"/>
                </a:lnTo>
                <a:lnTo>
                  <a:pt x="1076" y="520"/>
                </a:lnTo>
                <a:lnTo>
                  <a:pt x="1070" y="525"/>
                </a:lnTo>
                <a:lnTo>
                  <a:pt x="1065" y="530"/>
                </a:lnTo>
                <a:lnTo>
                  <a:pt x="2276" y="2364"/>
                </a:lnTo>
                <a:lnTo>
                  <a:pt x="1070" y="774"/>
                </a:lnTo>
                <a:lnTo>
                  <a:pt x="1060" y="774"/>
                </a:lnTo>
                <a:lnTo>
                  <a:pt x="1055" y="790"/>
                </a:lnTo>
                <a:lnTo>
                  <a:pt x="1065" y="785"/>
                </a:lnTo>
                <a:lnTo>
                  <a:pt x="1076" y="774"/>
                </a:lnTo>
                <a:lnTo>
                  <a:pt x="1070" y="774"/>
                </a:lnTo>
                <a:lnTo>
                  <a:pt x="2276" y="2364"/>
                </a:lnTo>
                <a:lnTo>
                  <a:pt x="1081" y="405"/>
                </a:lnTo>
                <a:lnTo>
                  <a:pt x="1086" y="400"/>
                </a:lnTo>
                <a:lnTo>
                  <a:pt x="1096" y="395"/>
                </a:lnTo>
                <a:lnTo>
                  <a:pt x="1102" y="390"/>
                </a:lnTo>
                <a:lnTo>
                  <a:pt x="1096" y="385"/>
                </a:lnTo>
                <a:lnTo>
                  <a:pt x="1086" y="390"/>
                </a:lnTo>
                <a:lnTo>
                  <a:pt x="1076" y="400"/>
                </a:lnTo>
                <a:lnTo>
                  <a:pt x="1081" y="400"/>
                </a:lnTo>
                <a:lnTo>
                  <a:pt x="1081" y="405"/>
                </a:lnTo>
                <a:lnTo>
                  <a:pt x="2276" y="2364"/>
                </a:lnTo>
                <a:lnTo>
                  <a:pt x="1050" y="587"/>
                </a:lnTo>
                <a:lnTo>
                  <a:pt x="1055" y="587"/>
                </a:lnTo>
                <a:lnTo>
                  <a:pt x="1060" y="587"/>
                </a:lnTo>
                <a:lnTo>
                  <a:pt x="1060" y="582"/>
                </a:lnTo>
                <a:lnTo>
                  <a:pt x="1065" y="582"/>
                </a:lnTo>
                <a:lnTo>
                  <a:pt x="1065" y="577"/>
                </a:lnTo>
                <a:lnTo>
                  <a:pt x="1060" y="577"/>
                </a:lnTo>
                <a:lnTo>
                  <a:pt x="1055" y="582"/>
                </a:lnTo>
                <a:lnTo>
                  <a:pt x="1050" y="582"/>
                </a:lnTo>
                <a:lnTo>
                  <a:pt x="1050" y="587"/>
                </a:lnTo>
                <a:lnTo>
                  <a:pt x="2276" y="2364"/>
                </a:lnTo>
                <a:lnTo>
                  <a:pt x="1231" y="753"/>
                </a:lnTo>
                <a:lnTo>
                  <a:pt x="1242" y="743"/>
                </a:lnTo>
                <a:lnTo>
                  <a:pt x="1242" y="738"/>
                </a:lnTo>
                <a:lnTo>
                  <a:pt x="1237" y="738"/>
                </a:lnTo>
                <a:lnTo>
                  <a:pt x="1226" y="743"/>
                </a:lnTo>
                <a:lnTo>
                  <a:pt x="1221" y="748"/>
                </a:lnTo>
                <a:lnTo>
                  <a:pt x="1221" y="753"/>
                </a:lnTo>
                <a:lnTo>
                  <a:pt x="1226" y="759"/>
                </a:lnTo>
                <a:lnTo>
                  <a:pt x="1231" y="753"/>
                </a:lnTo>
                <a:lnTo>
                  <a:pt x="2276" y="2364"/>
                </a:lnTo>
                <a:lnTo>
                  <a:pt x="1226" y="322"/>
                </a:lnTo>
                <a:lnTo>
                  <a:pt x="1226" y="327"/>
                </a:lnTo>
                <a:lnTo>
                  <a:pt x="1216" y="333"/>
                </a:lnTo>
                <a:lnTo>
                  <a:pt x="1206" y="343"/>
                </a:lnTo>
                <a:lnTo>
                  <a:pt x="1211" y="343"/>
                </a:lnTo>
                <a:lnTo>
                  <a:pt x="1200" y="353"/>
                </a:lnTo>
                <a:lnTo>
                  <a:pt x="1206" y="348"/>
                </a:lnTo>
                <a:lnTo>
                  <a:pt x="1206" y="353"/>
                </a:lnTo>
                <a:lnTo>
                  <a:pt x="1206" y="359"/>
                </a:lnTo>
                <a:lnTo>
                  <a:pt x="1211" y="353"/>
                </a:lnTo>
                <a:lnTo>
                  <a:pt x="1211" y="359"/>
                </a:lnTo>
                <a:lnTo>
                  <a:pt x="1221" y="353"/>
                </a:lnTo>
                <a:lnTo>
                  <a:pt x="1216" y="353"/>
                </a:lnTo>
                <a:lnTo>
                  <a:pt x="1221" y="353"/>
                </a:lnTo>
                <a:lnTo>
                  <a:pt x="1221" y="359"/>
                </a:lnTo>
                <a:lnTo>
                  <a:pt x="1226" y="353"/>
                </a:lnTo>
                <a:lnTo>
                  <a:pt x="1237" y="343"/>
                </a:lnTo>
                <a:lnTo>
                  <a:pt x="1242" y="343"/>
                </a:lnTo>
                <a:lnTo>
                  <a:pt x="1242" y="338"/>
                </a:lnTo>
                <a:lnTo>
                  <a:pt x="1242" y="333"/>
                </a:lnTo>
                <a:lnTo>
                  <a:pt x="1247" y="333"/>
                </a:lnTo>
                <a:lnTo>
                  <a:pt x="1247" y="327"/>
                </a:lnTo>
                <a:lnTo>
                  <a:pt x="1247" y="322"/>
                </a:lnTo>
                <a:lnTo>
                  <a:pt x="1242" y="322"/>
                </a:lnTo>
                <a:lnTo>
                  <a:pt x="1237" y="322"/>
                </a:lnTo>
                <a:lnTo>
                  <a:pt x="1226" y="322"/>
                </a:lnTo>
                <a:lnTo>
                  <a:pt x="2276" y="2364"/>
                </a:lnTo>
                <a:lnTo>
                  <a:pt x="1242" y="457"/>
                </a:lnTo>
                <a:lnTo>
                  <a:pt x="1237" y="457"/>
                </a:lnTo>
                <a:lnTo>
                  <a:pt x="1231" y="457"/>
                </a:lnTo>
                <a:lnTo>
                  <a:pt x="1226" y="463"/>
                </a:lnTo>
                <a:lnTo>
                  <a:pt x="1221" y="468"/>
                </a:lnTo>
                <a:lnTo>
                  <a:pt x="1226" y="468"/>
                </a:lnTo>
                <a:lnTo>
                  <a:pt x="1221" y="468"/>
                </a:lnTo>
                <a:lnTo>
                  <a:pt x="1226" y="473"/>
                </a:lnTo>
                <a:lnTo>
                  <a:pt x="1221" y="478"/>
                </a:lnTo>
                <a:lnTo>
                  <a:pt x="1226" y="473"/>
                </a:lnTo>
                <a:lnTo>
                  <a:pt x="1226" y="478"/>
                </a:lnTo>
                <a:lnTo>
                  <a:pt x="1231" y="473"/>
                </a:lnTo>
                <a:lnTo>
                  <a:pt x="1237" y="468"/>
                </a:lnTo>
                <a:lnTo>
                  <a:pt x="1242" y="468"/>
                </a:lnTo>
                <a:lnTo>
                  <a:pt x="1242" y="463"/>
                </a:lnTo>
                <a:lnTo>
                  <a:pt x="1242" y="457"/>
                </a:lnTo>
                <a:lnTo>
                  <a:pt x="2276" y="2364"/>
                </a:lnTo>
                <a:lnTo>
                  <a:pt x="1081" y="889"/>
                </a:lnTo>
                <a:lnTo>
                  <a:pt x="1086" y="883"/>
                </a:lnTo>
                <a:lnTo>
                  <a:pt x="1081" y="883"/>
                </a:lnTo>
                <a:lnTo>
                  <a:pt x="1081" y="889"/>
                </a:lnTo>
                <a:lnTo>
                  <a:pt x="2276" y="2364"/>
                </a:lnTo>
                <a:lnTo>
                  <a:pt x="1190" y="244"/>
                </a:lnTo>
                <a:lnTo>
                  <a:pt x="1190" y="250"/>
                </a:lnTo>
                <a:lnTo>
                  <a:pt x="1195" y="250"/>
                </a:lnTo>
                <a:lnTo>
                  <a:pt x="1200" y="250"/>
                </a:lnTo>
                <a:lnTo>
                  <a:pt x="1211" y="239"/>
                </a:lnTo>
                <a:lnTo>
                  <a:pt x="1211" y="234"/>
                </a:lnTo>
                <a:lnTo>
                  <a:pt x="1200" y="234"/>
                </a:lnTo>
                <a:lnTo>
                  <a:pt x="1190" y="239"/>
                </a:lnTo>
                <a:lnTo>
                  <a:pt x="1190" y="244"/>
                </a:lnTo>
                <a:lnTo>
                  <a:pt x="2276" y="2364"/>
                </a:lnTo>
                <a:lnTo>
                  <a:pt x="1247" y="213"/>
                </a:lnTo>
                <a:lnTo>
                  <a:pt x="1252" y="213"/>
                </a:lnTo>
                <a:lnTo>
                  <a:pt x="1252" y="208"/>
                </a:lnTo>
                <a:lnTo>
                  <a:pt x="1257" y="208"/>
                </a:lnTo>
                <a:lnTo>
                  <a:pt x="1252" y="203"/>
                </a:lnTo>
                <a:lnTo>
                  <a:pt x="1247" y="203"/>
                </a:lnTo>
                <a:lnTo>
                  <a:pt x="1247" y="208"/>
                </a:lnTo>
                <a:lnTo>
                  <a:pt x="1247" y="213"/>
                </a:lnTo>
                <a:lnTo>
                  <a:pt x="2276" y="2364"/>
                </a:lnTo>
                <a:lnTo>
                  <a:pt x="1221" y="722"/>
                </a:lnTo>
                <a:lnTo>
                  <a:pt x="1221" y="717"/>
                </a:lnTo>
                <a:lnTo>
                  <a:pt x="1216" y="717"/>
                </a:lnTo>
                <a:lnTo>
                  <a:pt x="1211" y="717"/>
                </a:lnTo>
                <a:lnTo>
                  <a:pt x="1211" y="722"/>
                </a:lnTo>
                <a:lnTo>
                  <a:pt x="1206" y="722"/>
                </a:lnTo>
                <a:lnTo>
                  <a:pt x="1206" y="727"/>
                </a:lnTo>
                <a:lnTo>
                  <a:pt x="1206" y="733"/>
                </a:lnTo>
                <a:lnTo>
                  <a:pt x="1211" y="733"/>
                </a:lnTo>
                <a:lnTo>
                  <a:pt x="1211" y="727"/>
                </a:lnTo>
                <a:lnTo>
                  <a:pt x="1211" y="733"/>
                </a:lnTo>
                <a:lnTo>
                  <a:pt x="1211" y="727"/>
                </a:lnTo>
                <a:lnTo>
                  <a:pt x="1216" y="727"/>
                </a:lnTo>
                <a:lnTo>
                  <a:pt x="1221" y="727"/>
                </a:lnTo>
                <a:lnTo>
                  <a:pt x="1221" y="722"/>
                </a:lnTo>
                <a:lnTo>
                  <a:pt x="2276" y="2364"/>
                </a:lnTo>
                <a:lnTo>
                  <a:pt x="1231" y="540"/>
                </a:lnTo>
                <a:lnTo>
                  <a:pt x="1237" y="540"/>
                </a:lnTo>
                <a:lnTo>
                  <a:pt x="1237" y="535"/>
                </a:lnTo>
                <a:lnTo>
                  <a:pt x="1242" y="535"/>
                </a:lnTo>
                <a:lnTo>
                  <a:pt x="1242" y="530"/>
                </a:lnTo>
                <a:lnTo>
                  <a:pt x="1231" y="535"/>
                </a:lnTo>
                <a:lnTo>
                  <a:pt x="1231" y="540"/>
                </a:lnTo>
                <a:lnTo>
                  <a:pt x="2276" y="2364"/>
                </a:lnTo>
                <a:lnTo>
                  <a:pt x="1237" y="535"/>
                </a:lnTo>
                <a:lnTo>
                  <a:pt x="1231" y="540"/>
                </a:lnTo>
                <a:lnTo>
                  <a:pt x="1231" y="535"/>
                </a:lnTo>
                <a:lnTo>
                  <a:pt x="1237" y="535"/>
                </a:lnTo>
                <a:lnTo>
                  <a:pt x="2276" y="2364"/>
                </a:lnTo>
                <a:lnTo>
                  <a:pt x="1206" y="483"/>
                </a:lnTo>
                <a:lnTo>
                  <a:pt x="1211" y="483"/>
                </a:lnTo>
                <a:lnTo>
                  <a:pt x="1211" y="478"/>
                </a:lnTo>
                <a:lnTo>
                  <a:pt x="1206" y="478"/>
                </a:lnTo>
                <a:lnTo>
                  <a:pt x="1200" y="483"/>
                </a:lnTo>
                <a:lnTo>
                  <a:pt x="1206" y="483"/>
                </a:lnTo>
                <a:lnTo>
                  <a:pt x="2276" y="2364"/>
                </a:lnTo>
                <a:lnTo>
                  <a:pt x="1055" y="411"/>
                </a:lnTo>
                <a:lnTo>
                  <a:pt x="1055" y="416"/>
                </a:lnTo>
                <a:lnTo>
                  <a:pt x="1060" y="416"/>
                </a:lnTo>
                <a:lnTo>
                  <a:pt x="1065" y="411"/>
                </a:lnTo>
                <a:lnTo>
                  <a:pt x="1065" y="405"/>
                </a:lnTo>
                <a:lnTo>
                  <a:pt x="1055" y="411"/>
                </a:lnTo>
                <a:lnTo>
                  <a:pt x="2276" y="2364"/>
                </a:lnTo>
                <a:lnTo>
                  <a:pt x="1065" y="411"/>
                </a:lnTo>
                <a:lnTo>
                  <a:pt x="1060" y="416"/>
                </a:lnTo>
                <a:lnTo>
                  <a:pt x="1060" y="411"/>
                </a:lnTo>
                <a:lnTo>
                  <a:pt x="1065" y="411"/>
                </a:lnTo>
                <a:lnTo>
                  <a:pt x="2276" y="2364"/>
                </a:lnTo>
                <a:lnTo>
                  <a:pt x="1055" y="556"/>
                </a:lnTo>
                <a:lnTo>
                  <a:pt x="1060" y="556"/>
                </a:lnTo>
                <a:lnTo>
                  <a:pt x="1065" y="551"/>
                </a:lnTo>
                <a:lnTo>
                  <a:pt x="1065" y="546"/>
                </a:lnTo>
                <a:lnTo>
                  <a:pt x="1060" y="551"/>
                </a:lnTo>
                <a:lnTo>
                  <a:pt x="1050" y="551"/>
                </a:lnTo>
                <a:lnTo>
                  <a:pt x="1055" y="556"/>
                </a:lnTo>
                <a:lnTo>
                  <a:pt x="2276" y="2364"/>
                </a:lnTo>
                <a:lnTo>
                  <a:pt x="1060" y="390"/>
                </a:lnTo>
                <a:lnTo>
                  <a:pt x="1065" y="395"/>
                </a:lnTo>
                <a:lnTo>
                  <a:pt x="1060" y="395"/>
                </a:lnTo>
                <a:lnTo>
                  <a:pt x="1065" y="395"/>
                </a:lnTo>
                <a:lnTo>
                  <a:pt x="1060" y="395"/>
                </a:lnTo>
                <a:lnTo>
                  <a:pt x="1065" y="395"/>
                </a:lnTo>
                <a:lnTo>
                  <a:pt x="1065" y="390"/>
                </a:lnTo>
                <a:lnTo>
                  <a:pt x="1060" y="395"/>
                </a:lnTo>
                <a:lnTo>
                  <a:pt x="1060" y="390"/>
                </a:lnTo>
                <a:lnTo>
                  <a:pt x="2276" y="2364"/>
                </a:lnTo>
                <a:lnTo>
                  <a:pt x="1024" y="785"/>
                </a:lnTo>
                <a:lnTo>
                  <a:pt x="1024" y="779"/>
                </a:lnTo>
                <a:lnTo>
                  <a:pt x="1018" y="785"/>
                </a:lnTo>
                <a:lnTo>
                  <a:pt x="1024" y="785"/>
                </a:lnTo>
                <a:lnTo>
                  <a:pt x="2276" y="2364"/>
                </a:lnTo>
                <a:lnTo>
                  <a:pt x="1034" y="1081"/>
                </a:lnTo>
                <a:lnTo>
                  <a:pt x="1039" y="1076"/>
                </a:lnTo>
                <a:lnTo>
                  <a:pt x="1034" y="1076"/>
                </a:lnTo>
                <a:lnTo>
                  <a:pt x="1034" y="1081"/>
                </a:lnTo>
                <a:lnTo>
                  <a:pt x="2276" y="2364"/>
                </a:lnTo>
                <a:lnTo>
                  <a:pt x="1044" y="774"/>
                </a:lnTo>
                <a:lnTo>
                  <a:pt x="1044" y="779"/>
                </a:lnTo>
                <a:lnTo>
                  <a:pt x="1050" y="774"/>
                </a:lnTo>
                <a:lnTo>
                  <a:pt x="1055" y="774"/>
                </a:lnTo>
                <a:lnTo>
                  <a:pt x="1060" y="769"/>
                </a:lnTo>
                <a:lnTo>
                  <a:pt x="1055" y="764"/>
                </a:lnTo>
                <a:lnTo>
                  <a:pt x="1050" y="764"/>
                </a:lnTo>
                <a:lnTo>
                  <a:pt x="1039" y="769"/>
                </a:lnTo>
                <a:lnTo>
                  <a:pt x="1039" y="774"/>
                </a:lnTo>
                <a:lnTo>
                  <a:pt x="1039" y="774"/>
                </a:lnTo>
                <a:lnTo>
                  <a:pt x="1039" y="779"/>
                </a:lnTo>
                <a:lnTo>
                  <a:pt x="1039" y="774"/>
                </a:lnTo>
                <a:lnTo>
                  <a:pt x="1044" y="774"/>
                </a:lnTo>
                <a:lnTo>
                  <a:pt x="2276" y="2364"/>
                </a:lnTo>
                <a:lnTo>
                  <a:pt x="1034" y="795"/>
                </a:lnTo>
                <a:lnTo>
                  <a:pt x="1029" y="800"/>
                </a:lnTo>
                <a:lnTo>
                  <a:pt x="1024" y="800"/>
                </a:lnTo>
                <a:lnTo>
                  <a:pt x="1024" y="805"/>
                </a:lnTo>
                <a:lnTo>
                  <a:pt x="1029" y="800"/>
                </a:lnTo>
                <a:lnTo>
                  <a:pt x="1034" y="795"/>
                </a:lnTo>
                <a:lnTo>
                  <a:pt x="2276" y="2364"/>
                </a:lnTo>
                <a:lnTo>
                  <a:pt x="1050" y="935"/>
                </a:lnTo>
                <a:lnTo>
                  <a:pt x="1050" y="925"/>
                </a:lnTo>
                <a:lnTo>
                  <a:pt x="1044" y="925"/>
                </a:lnTo>
                <a:lnTo>
                  <a:pt x="1044" y="935"/>
                </a:lnTo>
                <a:lnTo>
                  <a:pt x="1050" y="935"/>
                </a:lnTo>
                <a:lnTo>
                  <a:pt x="2276" y="2364"/>
                </a:lnTo>
                <a:close/>
              </a:path>
            </a:pathLst>
          </a:custGeom>
          <a:solidFill>
            <a:schemeClr val="bg2">
              <a:tint val="90000"/>
            </a:schemeClr>
          </a:solidFill>
          <a:ln w="9525" cap="flat" cmpd="sng" algn="ctr">
            <a:noFill/>
            <a:prstDash val="solid"/>
            <a:round/>
            <a:headEnd type="none" w="med" len="med"/>
            <a:tailEnd type="none" w="med" len="med"/>
          </a:ln>
          <a:effectLst>
            <a:outerShdw blurRad="254000" algn="tl" rotWithShape="0">
              <a:schemeClr val="accent3">
                <a:alpha val="30000"/>
              </a:schemeClr>
            </a:outerShdw>
          </a:effectLst>
        </p:spPr>
        <p:txBody>
          <a:bodyPr vert="horz" wrap="square" lIns="91440" tIns="45720" rIns="91440" bIns="45720" anchor="t" compatLnSpc="1"/>
          <a:lstStyle/>
          <a:p>
            <a:endParaRPr kumimoji="0" lang="ja-JP" altLang="en-US"/>
          </a:p>
        </p:txBody>
      </p:sp>
      <p:sp>
        <p:nvSpPr>
          <p:cNvPr id="8" name="正方形/長方形 7"/>
          <p:cNvSpPr/>
          <p:nvPr/>
        </p:nvSpPr>
        <p:spPr>
          <a:xfrm>
            <a:off x="0" y="0"/>
            <a:ext cx="9144000" cy="6858000"/>
          </a:xfrm>
          <a:prstGeom prst="rect">
            <a:avLst/>
          </a:prstGeom>
          <a:gradFill flip="none" rotWithShape="1">
            <a:gsLst>
              <a:gs pos="0">
                <a:schemeClr val="bg1"/>
              </a:gs>
              <a:gs pos="70000">
                <a:schemeClr val="bg1">
                  <a:alpha val="0"/>
                </a:schemeClr>
              </a:gs>
            </a:gsLst>
            <a:lin ang="16200000" scaled="1"/>
            <a:tileRect/>
          </a:gradFill>
          <a:ln w="12700">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ja-JP" altLang="en-US" dirty="0"/>
          </a:p>
        </p:txBody>
      </p:sp>
      <p:grpSp>
        <p:nvGrpSpPr>
          <p:cNvPr id="2" name="グループ化 1"/>
          <p:cNvGrpSpPr>
            <a:grpSpLocks/>
          </p:cNvGrpSpPr>
          <p:nvPr/>
        </p:nvGrpSpPr>
        <p:grpSpPr bwMode="auto">
          <a:xfrm>
            <a:off x="357158" y="4143380"/>
            <a:ext cx="6358014" cy="71438"/>
            <a:chOff x="119" y="877"/>
            <a:chExt cx="5239" cy="71"/>
          </a:xfrm>
          <a:gradFill>
            <a:gsLst>
              <a:gs pos="0">
                <a:schemeClr val="accent1">
                  <a:alpha val="40000"/>
                </a:schemeClr>
              </a:gs>
              <a:gs pos="50000">
                <a:schemeClr val="accent1">
                  <a:alpha val="70000"/>
                </a:schemeClr>
              </a:gs>
              <a:gs pos="100000">
                <a:schemeClr val="accent1">
                  <a:alpha val="40000"/>
                </a:schemeClr>
              </a:gs>
            </a:gsLst>
            <a:lin ang="0" scaled="1"/>
          </a:gradFill>
        </p:grpSpPr>
        <p:sp>
          <p:nvSpPr>
            <p:cNvPr id="11" name="フリーフォーム 10"/>
            <p:cNvSpPr>
              <a:spLocks/>
            </p:cNvSpPr>
            <p:nvPr/>
          </p:nvSpPr>
          <p:spPr bwMode="auto">
            <a:xfrm>
              <a:off x="5347" y="895"/>
              <a:ext cx="11" cy="12"/>
            </a:xfrm>
            <a:custGeom>
              <a:avLst/>
              <a:gdLst/>
              <a:ahLst/>
              <a:cxnLst>
                <a:cxn ang="0">
                  <a:pos x="11" y="12"/>
                </a:cxn>
                <a:cxn ang="0">
                  <a:pos x="11" y="0"/>
                </a:cxn>
                <a:cxn ang="0">
                  <a:pos x="0" y="0"/>
                </a:cxn>
                <a:cxn ang="0">
                  <a:pos x="0" y="12"/>
                </a:cxn>
                <a:cxn ang="0">
                  <a:pos x="0" y="12"/>
                </a:cxn>
                <a:cxn ang="0">
                  <a:pos x="11" y="12"/>
                </a:cxn>
              </a:cxnLst>
              <a:rect l="0" t="0" r="0" b="0"/>
              <a:pathLst>
                <a:path w="11" h="12">
                  <a:moveTo>
                    <a:pt x="11" y="12"/>
                  </a:moveTo>
                  <a:lnTo>
                    <a:pt x="11" y="0"/>
                  </a:lnTo>
                  <a:lnTo>
                    <a:pt x="0" y="0"/>
                  </a:lnTo>
                  <a:lnTo>
                    <a:pt x="0" y="12"/>
                  </a:lnTo>
                  <a:lnTo>
                    <a:pt x="0" y="12"/>
                  </a:lnTo>
                  <a:lnTo>
                    <a:pt x="11" y="12"/>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12" name="フリーフォーム 11"/>
            <p:cNvSpPr>
              <a:spLocks/>
            </p:cNvSpPr>
            <p:nvPr/>
          </p:nvSpPr>
          <p:spPr bwMode="auto">
            <a:xfrm>
              <a:off x="119" y="877"/>
              <a:ext cx="5187" cy="71"/>
            </a:xfrm>
            <a:custGeom>
              <a:avLst/>
              <a:gdLst/>
              <a:ahLst/>
              <a:cxnLst>
                <a:cxn ang="0">
                  <a:pos x="5187" y="18"/>
                </a:cxn>
                <a:cxn ang="0">
                  <a:pos x="5181" y="18"/>
                </a:cxn>
                <a:cxn ang="0">
                  <a:pos x="4946" y="12"/>
                </a:cxn>
                <a:cxn ang="0">
                  <a:pos x="4500" y="0"/>
                </a:cxn>
                <a:cxn ang="0">
                  <a:pos x="3544" y="12"/>
                </a:cxn>
                <a:cxn ang="0">
                  <a:pos x="3339" y="18"/>
                </a:cxn>
                <a:cxn ang="0">
                  <a:pos x="2916" y="18"/>
                </a:cxn>
                <a:cxn ang="0">
                  <a:pos x="2488" y="18"/>
                </a:cxn>
                <a:cxn ang="0">
                  <a:pos x="2236" y="12"/>
                </a:cxn>
                <a:cxn ang="0">
                  <a:pos x="1954" y="18"/>
                </a:cxn>
                <a:cxn ang="0">
                  <a:pos x="1256" y="18"/>
                </a:cxn>
                <a:cxn ang="0">
                  <a:pos x="628" y="18"/>
                </a:cxn>
                <a:cxn ang="0">
                  <a:pos x="259" y="18"/>
                </a:cxn>
                <a:cxn ang="0">
                  <a:pos x="42" y="18"/>
                </a:cxn>
                <a:cxn ang="0">
                  <a:pos x="0" y="18"/>
                </a:cxn>
                <a:cxn ang="0">
                  <a:pos x="30" y="41"/>
                </a:cxn>
                <a:cxn ang="0">
                  <a:pos x="59" y="53"/>
                </a:cxn>
                <a:cxn ang="0">
                  <a:pos x="218" y="65"/>
                </a:cxn>
                <a:cxn ang="0">
                  <a:pos x="564" y="65"/>
                </a:cxn>
                <a:cxn ang="0">
                  <a:pos x="1244" y="71"/>
                </a:cxn>
                <a:cxn ang="0">
                  <a:pos x="1884" y="65"/>
                </a:cxn>
                <a:cxn ang="0">
                  <a:pos x="2552" y="71"/>
                </a:cxn>
                <a:cxn ang="0">
                  <a:pos x="3632" y="71"/>
                </a:cxn>
                <a:cxn ang="0">
                  <a:pos x="4037" y="71"/>
                </a:cxn>
                <a:cxn ang="0">
                  <a:pos x="4395" y="65"/>
                </a:cxn>
                <a:cxn ang="0">
                  <a:pos x="4559" y="53"/>
                </a:cxn>
                <a:cxn ang="0">
                  <a:pos x="4864" y="53"/>
                </a:cxn>
                <a:cxn ang="0">
                  <a:pos x="4999" y="41"/>
                </a:cxn>
                <a:cxn ang="0">
                  <a:pos x="5093" y="65"/>
                </a:cxn>
                <a:cxn ang="0">
                  <a:pos x="5134" y="71"/>
                </a:cxn>
                <a:cxn ang="0">
                  <a:pos x="5157" y="30"/>
                </a:cxn>
                <a:cxn ang="0">
                  <a:pos x="5128" y="12"/>
                </a:cxn>
                <a:cxn ang="0">
                  <a:pos x="5040" y="0"/>
                </a:cxn>
                <a:cxn ang="0">
                  <a:pos x="5169" y="18"/>
                </a:cxn>
                <a:cxn ang="0">
                  <a:pos x="2271" y="65"/>
                </a:cxn>
                <a:cxn ang="0">
                  <a:pos x="922" y="65"/>
                </a:cxn>
                <a:cxn ang="0">
                  <a:pos x="470" y="53"/>
                </a:cxn>
                <a:cxn ang="0">
                  <a:pos x="781" y="53"/>
                </a:cxn>
                <a:cxn ang="0">
                  <a:pos x="1432" y="53"/>
                </a:cxn>
                <a:cxn ang="0">
                  <a:pos x="1796" y="53"/>
                </a:cxn>
                <a:cxn ang="0">
                  <a:pos x="2089" y="53"/>
                </a:cxn>
                <a:cxn ang="0">
                  <a:pos x="2312" y="53"/>
                </a:cxn>
                <a:cxn ang="0">
                  <a:pos x="2687" y="65"/>
                </a:cxn>
                <a:cxn ang="0">
                  <a:pos x="3210" y="65"/>
                </a:cxn>
                <a:cxn ang="0">
                  <a:pos x="3784" y="53"/>
                </a:cxn>
                <a:cxn ang="0">
                  <a:pos x="4160" y="53"/>
                </a:cxn>
                <a:cxn ang="0">
                  <a:pos x="3796" y="71"/>
                </a:cxn>
              </a:cxnLst>
              <a:rect l="0" t="0" r="0" b="0"/>
              <a:pathLst>
                <a:path w="5187" h="71">
                  <a:moveTo>
                    <a:pt x="5169" y="18"/>
                  </a:moveTo>
                  <a:lnTo>
                    <a:pt x="5187" y="18"/>
                  </a:lnTo>
                  <a:lnTo>
                    <a:pt x="5181" y="18"/>
                  </a:lnTo>
                  <a:lnTo>
                    <a:pt x="5181" y="18"/>
                  </a:lnTo>
                  <a:lnTo>
                    <a:pt x="5169" y="18"/>
                  </a:lnTo>
                  <a:lnTo>
                    <a:pt x="4946" y="12"/>
                  </a:lnTo>
                  <a:lnTo>
                    <a:pt x="4729" y="12"/>
                  </a:lnTo>
                  <a:lnTo>
                    <a:pt x="4500" y="0"/>
                  </a:lnTo>
                  <a:lnTo>
                    <a:pt x="3931" y="18"/>
                  </a:lnTo>
                  <a:lnTo>
                    <a:pt x="3544" y="12"/>
                  </a:lnTo>
                  <a:lnTo>
                    <a:pt x="3438" y="18"/>
                  </a:lnTo>
                  <a:lnTo>
                    <a:pt x="3339" y="18"/>
                  </a:lnTo>
                  <a:lnTo>
                    <a:pt x="3198" y="18"/>
                  </a:lnTo>
                  <a:lnTo>
                    <a:pt x="2916" y="18"/>
                  </a:lnTo>
                  <a:lnTo>
                    <a:pt x="2699" y="18"/>
                  </a:lnTo>
                  <a:lnTo>
                    <a:pt x="2488" y="18"/>
                  </a:lnTo>
                  <a:lnTo>
                    <a:pt x="2330" y="18"/>
                  </a:lnTo>
                  <a:lnTo>
                    <a:pt x="2236" y="12"/>
                  </a:lnTo>
                  <a:lnTo>
                    <a:pt x="2019" y="12"/>
                  </a:lnTo>
                  <a:lnTo>
                    <a:pt x="1954" y="18"/>
                  </a:lnTo>
                  <a:lnTo>
                    <a:pt x="1596" y="18"/>
                  </a:lnTo>
                  <a:lnTo>
                    <a:pt x="1256" y="18"/>
                  </a:lnTo>
                  <a:lnTo>
                    <a:pt x="910" y="18"/>
                  </a:lnTo>
                  <a:lnTo>
                    <a:pt x="628" y="18"/>
                  </a:lnTo>
                  <a:lnTo>
                    <a:pt x="394" y="18"/>
                  </a:lnTo>
                  <a:lnTo>
                    <a:pt x="259" y="18"/>
                  </a:lnTo>
                  <a:lnTo>
                    <a:pt x="188" y="18"/>
                  </a:lnTo>
                  <a:lnTo>
                    <a:pt x="42" y="18"/>
                  </a:lnTo>
                  <a:lnTo>
                    <a:pt x="6" y="18"/>
                  </a:lnTo>
                  <a:lnTo>
                    <a:pt x="0" y="18"/>
                  </a:lnTo>
                  <a:lnTo>
                    <a:pt x="0" y="30"/>
                  </a:lnTo>
                  <a:lnTo>
                    <a:pt x="30" y="41"/>
                  </a:lnTo>
                  <a:lnTo>
                    <a:pt x="47" y="53"/>
                  </a:lnTo>
                  <a:lnTo>
                    <a:pt x="59" y="53"/>
                  </a:lnTo>
                  <a:lnTo>
                    <a:pt x="94" y="65"/>
                  </a:lnTo>
                  <a:lnTo>
                    <a:pt x="218" y="65"/>
                  </a:lnTo>
                  <a:lnTo>
                    <a:pt x="282" y="65"/>
                  </a:lnTo>
                  <a:lnTo>
                    <a:pt x="564" y="65"/>
                  </a:lnTo>
                  <a:lnTo>
                    <a:pt x="816" y="71"/>
                  </a:lnTo>
                  <a:lnTo>
                    <a:pt x="1244" y="71"/>
                  </a:lnTo>
                  <a:lnTo>
                    <a:pt x="1526" y="71"/>
                  </a:lnTo>
                  <a:lnTo>
                    <a:pt x="1884" y="65"/>
                  </a:lnTo>
                  <a:lnTo>
                    <a:pt x="2230" y="71"/>
                  </a:lnTo>
                  <a:lnTo>
                    <a:pt x="2552" y="71"/>
                  </a:lnTo>
                  <a:lnTo>
                    <a:pt x="3022" y="71"/>
                  </a:lnTo>
                  <a:lnTo>
                    <a:pt x="3632" y="71"/>
                  </a:lnTo>
                  <a:lnTo>
                    <a:pt x="3849" y="71"/>
                  </a:lnTo>
                  <a:lnTo>
                    <a:pt x="4037" y="71"/>
                  </a:lnTo>
                  <a:lnTo>
                    <a:pt x="4307" y="65"/>
                  </a:lnTo>
                  <a:lnTo>
                    <a:pt x="4395" y="65"/>
                  </a:lnTo>
                  <a:lnTo>
                    <a:pt x="4447" y="53"/>
                  </a:lnTo>
                  <a:lnTo>
                    <a:pt x="4559" y="53"/>
                  </a:lnTo>
                  <a:lnTo>
                    <a:pt x="4770" y="53"/>
                  </a:lnTo>
                  <a:lnTo>
                    <a:pt x="4864" y="53"/>
                  </a:lnTo>
                  <a:lnTo>
                    <a:pt x="4928" y="41"/>
                  </a:lnTo>
                  <a:lnTo>
                    <a:pt x="4999" y="41"/>
                  </a:lnTo>
                  <a:lnTo>
                    <a:pt x="5052" y="53"/>
                  </a:lnTo>
                  <a:lnTo>
                    <a:pt x="5093" y="65"/>
                  </a:lnTo>
                  <a:lnTo>
                    <a:pt x="5116" y="71"/>
                  </a:lnTo>
                  <a:lnTo>
                    <a:pt x="5134" y="71"/>
                  </a:lnTo>
                  <a:lnTo>
                    <a:pt x="5146" y="65"/>
                  </a:lnTo>
                  <a:lnTo>
                    <a:pt x="5157" y="30"/>
                  </a:lnTo>
                  <a:lnTo>
                    <a:pt x="5157" y="18"/>
                  </a:lnTo>
                  <a:lnTo>
                    <a:pt x="5128" y="12"/>
                  </a:lnTo>
                  <a:lnTo>
                    <a:pt x="5081" y="0"/>
                  </a:lnTo>
                  <a:lnTo>
                    <a:pt x="5040" y="0"/>
                  </a:lnTo>
                  <a:lnTo>
                    <a:pt x="4946" y="12"/>
                  </a:lnTo>
                  <a:lnTo>
                    <a:pt x="5169" y="18"/>
                  </a:lnTo>
                  <a:lnTo>
                    <a:pt x="3796" y="71"/>
                  </a:lnTo>
                  <a:lnTo>
                    <a:pt x="2271" y="65"/>
                  </a:lnTo>
                  <a:lnTo>
                    <a:pt x="1367" y="65"/>
                  </a:lnTo>
                  <a:lnTo>
                    <a:pt x="922" y="65"/>
                  </a:lnTo>
                  <a:lnTo>
                    <a:pt x="446" y="53"/>
                  </a:lnTo>
                  <a:lnTo>
                    <a:pt x="470" y="53"/>
                  </a:lnTo>
                  <a:lnTo>
                    <a:pt x="593" y="53"/>
                  </a:lnTo>
                  <a:lnTo>
                    <a:pt x="781" y="53"/>
                  </a:lnTo>
                  <a:lnTo>
                    <a:pt x="1209" y="53"/>
                  </a:lnTo>
                  <a:lnTo>
                    <a:pt x="1432" y="53"/>
                  </a:lnTo>
                  <a:lnTo>
                    <a:pt x="1579" y="53"/>
                  </a:lnTo>
                  <a:lnTo>
                    <a:pt x="1796" y="53"/>
                  </a:lnTo>
                  <a:lnTo>
                    <a:pt x="1978" y="53"/>
                  </a:lnTo>
                  <a:lnTo>
                    <a:pt x="2089" y="53"/>
                  </a:lnTo>
                  <a:lnTo>
                    <a:pt x="2165" y="53"/>
                  </a:lnTo>
                  <a:lnTo>
                    <a:pt x="2312" y="53"/>
                  </a:lnTo>
                  <a:lnTo>
                    <a:pt x="2605" y="65"/>
                  </a:lnTo>
                  <a:lnTo>
                    <a:pt x="2687" y="65"/>
                  </a:lnTo>
                  <a:lnTo>
                    <a:pt x="2863" y="53"/>
                  </a:lnTo>
                  <a:lnTo>
                    <a:pt x="3210" y="65"/>
                  </a:lnTo>
                  <a:lnTo>
                    <a:pt x="3597" y="53"/>
                  </a:lnTo>
                  <a:lnTo>
                    <a:pt x="3784" y="53"/>
                  </a:lnTo>
                  <a:lnTo>
                    <a:pt x="4048" y="53"/>
                  </a:lnTo>
                  <a:lnTo>
                    <a:pt x="4160" y="53"/>
                  </a:lnTo>
                  <a:lnTo>
                    <a:pt x="4236" y="53"/>
                  </a:lnTo>
                  <a:lnTo>
                    <a:pt x="3796" y="71"/>
                  </a:lnTo>
                  <a:lnTo>
                    <a:pt x="5169" y="18"/>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grpSp>
      <p:sp>
        <p:nvSpPr>
          <p:cNvPr id="23" name="タイトル 22"/>
          <p:cNvSpPr>
            <a:spLocks noGrp="1"/>
          </p:cNvSpPr>
          <p:nvPr>
            <p:ph type="ctrTitle"/>
          </p:nvPr>
        </p:nvSpPr>
        <p:spPr>
          <a:xfrm>
            <a:off x="285720" y="2500306"/>
            <a:ext cx="6429420" cy="1512888"/>
          </a:xfrm>
        </p:spPr>
        <p:txBody>
          <a:bodyPr anchor="b"/>
          <a:lstStyle>
            <a:lvl1pPr fontAlgn="auto">
              <a:defRPr/>
            </a:lvl1pPr>
          </a:lstStyle>
          <a:p>
            <a:r>
              <a:rPr kumimoji="0" lang="ja-JP" altLang="en-US"/>
              <a:t>マスタ タイトルの書式設定</a:t>
            </a:r>
            <a:endParaRPr kumimoji="0" lang="en-US"/>
          </a:p>
        </p:txBody>
      </p:sp>
      <p:sp>
        <p:nvSpPr>
          <p:cNvPr id="21" name="サブタイトル 20"/>
          <p:cNvSpPr>
            <a:spLocks noGrp="1"/>
          </p:cNvSpPr>
          <p:nvPr>
            <p:ph type="subTitle" idx="1"/>
          </p:nvPr>
        </p:nvSpPr>
        <p:spPr>
          <a:xfrm>
            <a:off x="300030" y="4314828"/>
            <a:ext cx="6400800" cy="1185874"/>
          </a:xfrm>
        </p:spPr>
        <p:txBody>
          <a:bodyPr/>
          <a:lstStyle>
            <a:lvl1pPr marL="0" indent="0" algn="ctr">
              <a:buNone/>
              <a:defRPr baseline="0">
                <a:solidFill>
                  <a:schemeClr val="tx2">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0" lang="ja-JP" altLang="en-US"/>
              <a:t>マスタ サブタイトルの書式設定</a:t>
            </a:r>
            <a:endParaRPr kumimoji="0" lang="en-US"/>
          </a:p>
        </p:txBody>
      </p:sp>
      <p:sp>
        <p:nvSpPr>
          <p:cNvPr id="29" name="日付プレースホルダ 28"/>
          <p:cNvSpPr>
            <a:spLocks noGrp="1"/>
          </p:cNvSpPr>
          <p:nvPr>
            <p:ph type="dt" sz="half" idx="10"/>
          </p:nvPr>
        </p:nvSpPr>
        <p:spPr/>
        <p:txBody>
          <a:bodyPr/>
          <a:lstStyle/>
          <a:p>
            <a:r>
              <a:rPr kumimoji="1" lang="en-US" altLang="ja-JP"/>
              <a:t>2020/9/11</a:t>
            </a:r>
            <a:endParaRPr kumimoji="1" lang="ja-JP" altLang="en-US"/>
          </a:p>
        </p:txBody>
      </p:sp>
      <p:sp>
        <p:nvSpPr>
          <p:cNvPr id="5" name="フッター プレースホルダ 4"/>
          <p:cNvSpPr>
            <a:spLocks noGrp="1"/>
          </p:cNvSpPr>
          <p:nvPr>
            <p:ph type="ftr" sz="quarter" idx="11"/>
          </p:nvPr>
        </p:nvSpPr>
        <p:spPr/>
        <p:txBody>
          <a:bodyPr/>
          <a:lstStyle>
            <a:lvl1pPr>
              <a:defRPr sz="1200"/>
            </a:lvl1pPr>
          </a:lstStyle>
          <a:p>
            <a:r>
              <a:rPr kumimoji="1" lang="en-US" altLang="ja-JP" dirty="0"/>
              <a:t>A</a:t>
            </a:r>
            <a:r>
              <a:rPr kumimoji="1" lang="ja-JP" altLang="en-US" dirty="0"/>
              <a:t>セメスタ説明会 </a:t>
            </a:r>
            <a:r>
              <a:rPr kumimoji="1" lang="en-US" altLang="ja-JP" dirty="0"/>
              <a:t>utelecon.github.io</a:t>
            </a:r>
            <a:endParaRPr kumimoji="1" lang="ja-JP" altLang="en-US" dirty="0"/>
          </a:p>
        </p:txBody>
      </p:sp>
      <p:sp>
        <p:nvSpPr>
          <p:cNvPr id="14" name="スライド番号プレースホルダ 13"/>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a:t>マスタ タイトルの書式設定</a:t>
            </a:r>
            <a:endParaRPr kumimoji="0" lang="en-US"/>
          </a:p>
        </p:txBody>
      </p:sp>
      <p:sp>
        <p:nvSpPr>
          <p:cNvPr id="3" name="縦書きテキスト プレースホルダ 2"/>
          <p:cNvSpPr>
            <a:spLocks noGrp="1"/>
          </p:cNvSpPr>
          <p:nvPr>
            <p:ph type="body" orient="vert" idx="1"/>
          </p:nvPr>
        </p:nvSpPr>
        <p:spPr/>
        <p:txBody>
          <a:bodyPr vert="eaVert"/>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4" name="日付プレースホルダ 3"/>
          <p:cNvSpPr>
            <a:spLocks noGrp="1"/>
          </p:cNvSpPr>
          <p:nvPr>
            <p:ph type="dt" sz="half" idx="10"/>
          </p:nvPr>
        </p:nvSpPr>
        <p:spPr/>
        <p:txBody>
          <a:bodyPr/>
          <a:lstStyle/>
          <a:p>
            <a:r>
              <a:rPr kumimoji="1" lang="en-US" altLang="ja-JP"/>
              <a:t>2020/9/11</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929454" y="274639"/>
            <a:ext cx="1757346" cy="5851525"/>
          </a:xfrm>
        </p:spPr>
        <p:txBody>
          <a:bodyPr vert="eaVert"/>
          <a:lstStyle/>
          <a:p>
            <a:r>
              <a:rPr kumimoji="0" lang="ja-JP" altLang="en-US"/>
              <a:t>マスタ タイトルの書式設定</a:t>
            </a:r>
            <a:endParaRPr kumimoji="0" lang="en-US"/>
          </a:p>
        </p:txBody>
      </p:sp>
      <p:sp>
        <p:nvSpPr>
          <p:cNvPr id="3" name="縦書きテキスト プレースホルダ 2"/>
          <p:cNvSpPr>
            <a:spLocks noGrp="1"/>
          </p:cNvSpPr>
          <p:nvPr>
            <p:ph type="body" orient="vert" idx="1"/>
          </p:nvPr>
        </p:nvSpPr>
        <p:spPr>
          <a:xfrm>
            <a:off x="457200" y="274639"/>
            <a:ext cx="6400816" cy="5851525"/>
          </a:xfrm>
        </p:spPr>
        <p:txBody>
          <a:bodyPr vert="eaVert"/>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4" name="日付プレースホルダ 3"/>
          <p:cNvSpPr>
            <a:spLocks noGrp="1"/>
          </p:cNvSpPr>
          <p:nvPr>
            <p:ph type="dt" sz="half" idx="10"/>
          </p:nvPr>
        </p:nvSpPr>
        <p:spPr/>
        <p:txBody>
          <a:bodyPr/>
          <a:lstStyle/>
          <a:p>
            <a:r>
              <a:rPr kumimoji="1" lang="en-US" altLang="ja-JP"/>
              <a:t>2020/9/11</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a:t>マスタ タイトルの書式設定</a:t>
            </a:r>
            <a:endParaRPr kumimoji="0" lang="en-US"/>
          </a:p>
        </p:txBody>
      </p:sp>
      <p:sp>
        <p:nvSpPr>
          <p:cNvPr id="3" name="コンテンツ プレースホルダ 2"/>
          <p:cNvSpPr>
            <a:spLocks noGrp="1"/>
          </p:cNvSpPr>
          <p:nvPr>
            <p:ph idx="1"/>
          </p:nvPr>
        </p:nvSpPr>
        <p:spPr/>
        <p:txBody>
          <a:body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4" name="日付プレースホルダ 3"/>
          <p:cNvSpPr>
            <a:spLocks noGrp="1"/>
          </p:cNvSpPr>
          <p:nvPr>
            <p:ph type="dt" sz="half" idx="10"/>
          </p:nvPr>
        </p:nvSpPr>
        <p:spPr/>
        <p:txBody>
          <a:bodyPr/>
          <a:lstStyle/>
          <a:p>
            <a:r>
              <a:rPr kumimoji="1" lang="en-US" altLang="ja-JP"/>
              <a:t>2020/9/11</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spTree>
      <p:nvGrpSpPr>
        <p:cNvPr id="1" name=""/>
        <p:cNvGrpSpPr/>
        <p:nvPr/>
      </p:nvGrpSpPr>
      <p:grpSpPr>
        <a:xfrm>
          <a:off x="0" y="0"/>
          <a:ext cx="0" cy="0"/>
          <a:chOff x="0" y="0"/>
          <a:chExt cx="0" cy="0"/>
        </a:xfrm>
      </p:grpSpPr>
      <p:sp>
        <p:nvSpPr>
          <p:cNvPr id="13" name="フリーフォーム 12"/>
          <p:cNvSpPr>
            <a:spLocks/>
          </p:cNvSpPr>
          <p:nvPr/>
        </p:nvSpPr>
        <p:spPr bwMode="auto">
          <a:xfrm>
            <a:off x="0" y="0"/>
            <a:ext cx="9144000" cy="6858000"/>
          </a:xfrm>
          <a:custGeom>
            <a:avLst/>
            <a:gdLst/>
            <a:ahLst/>
            <a:cxnLst>
              <a:cxn ang="0">
                <a:pos x="1507" y="31"/>
              </a:cxn>
              <a:cxn ang="0">
                <a:pos x="2276" y="2364"/>
              </a:cxn>
              <a:cxn ang="0">
                <a:pos x="1595" y="73"/>
              </a:cxn>
              <a:cxn ang="0">
                <a:pos x="1611" y="431"/>
              </a:cxn>
              <a:cxn ang="0">
                <a:pos x="1247" y="702"/>
              </a:cxn>
              <a:cxn ang="0">
                <a:pos x="1148" y="816"/>
              </a:cxn>
              <a:cxn ang="0">
                <a:pos x="3304" y="1476"/>
              </a:cxn>
              <a:cxn ang="0">
                <a:pos x="1460" y="400"/>
              </a:cxn>
              <a:cxn ang="0">
                <a:pos x="11" y="982"/>
              </a:cxn>
              <a:cxn ang="0">
                <a:pos x="3881" y="192"/>
              </a:cxn>
              <a:cxn ang="0">
                <a:pos x="2790" y="395"/>
              </a:cxn>
              <a:cxn ang="0">
                <a:pos x="3372" y="1003"/>
              </a:cxn>
              <a:cxn ang="0">
                <a:pos x="3408" y="1013"/>
              </a:cxn>
              <a:cxn ang="0">
                <a:pos x="3491" y="1179"/>
              </a:cxn>
              <a:cxn ang="0">
                <a:pos x="3341" y="1642"/>
              </a:cxn>
              <a:cxn ang="0">
                <a:pos x="3169" y="2057"/>
              </a:cxn>
              <a:cxn ang="0">
                <a:pos x="3013" y="2359"/>
              </a:cxn>
              <a:cxn ang="0">
                <a:pos x="317" y="2343"/>
              </a:cxn>
              <a:cxn ang="0">
                <a:pos x="327" y="2696"/>
              </a:cxn>
              <a:cxn ang="0">
                <a:pos x="2665" y="2852"/>
              </a:cxn>
              <a:cxn ang="0">
                <a:pos x="4385" y="3065"/>
              </a:cxn>
              <a:cxn ang="0">
                <a:pos x="4219" y="2411"/>
              </a:cxn>
              <a:cxn ang="0">
                <a:pos x="4328" y="1455"/>
              </a:cxn>
              <a:cxn ang="0">
                <a:pos x="4193" y="1366"/>
              </a:cxn>
              <a:cxn ang="0">
                <a:pos x="4182" y="769"/>
              </a:cxn>
              <a:cxn ang="0">
                <a:pos x="4369" y="515"/>
              </a:cxn>
              <a:cxn ang="0">
                <a:pos x="307" y="2925"/>
              </a:cxn>
              <a:cxn ang="0">
                <a:pos x="4317" y="2811"/>
              </a:cxn>
              <a:cxn ang="0">
                <a:pos x="3855" y="270"/>
              </a:cxn>
              <a:cxn ang="0">
                <a:pos x="4292" y="2889"/>
              </a:cxn>
              <a:cxn ang="0">
                <a:pos x="4203" y="2717"/>
              </a:cxn>
              <a:cxn ang="0">
                <a:pos x="4027" y="2551"/>
              </a:cxn>
              <a:cxn ang="0">
                <a:pos x="348" y="1190"/>
              </a:cxn>
              <a:cxn ang="0">
                <a:pos x="790" y="634"/>
              </a:cxn>
              <a:cxn ang="0">
                <a:pos x="172" y="650"/>
              </a:cxn>
              <a:cxn ang="0">
                <a:pos x="78" y="1341"/>
              </a:cxn>
              <a:cxn ang="0">
                <a:pos x="509" y="857"/>
              </a:cxn>
              <a:cxn ang="0">
                <a:pos x="218" y="946"/>
              </a:cxn>
              <a:cxn ang="0">
                <a:pos x="333" y="1938"/>
              </a:cxn>
              <a:cxn ang="0">
                <a:pos x="244" y="1377"/>
              </a:cxn>
              <a:cxn ang="0">
                <a:pos x="629" y="1122"/>
              </a:cxn>
              <a:cxn ang="0">
                <a:pos x="795" y="587"/>
              </a:cxn>
              <a:cxn ang="0">
                <a:pos x="198" y="1341"/>
              </a:cxn>
              <a:cxn ang="0">
                <a:pos x="3865" y="99"/>
              </a:cxn>
              <a:cxn ang="0">
                <a:pos x="3315" y="899"/>
              </a:cxn>
              <a:cxn ang="0">
                <a:pos x="2276" y="2364"/>
              </a:cxn>
              <a:cxn ang="0">
                <a:pos x="3777" y="37"/>
              </a:cxn>
              <a:cxn ang="0">
                <a:pos x="125" y="1481"/>
              </a:cxn>
              <a:cxn ang="0">
                <a:pos x="114" y="1382"/>
              </a:cxn>
              <a:cxn ang="0">
                <a:pos x="2276" y="2364"/>
              </a:cxn>
              <a:cxn ang="0">
                <a:pos x="847" y="774"/>
              </a:cxn>
              <a:cxn ang="0">
                <a:pos x="1091" y="759"/>
              </a:cxn>
              <a:cxn ang="0">
                <a:pos x="1148" y="743"/>
              </a:cxn>
              <a:cxn ang="0">
                <a:pos x="889" y="831"/>
              </a:cxn>
              <a:cxn ang="0">
                <a:pos x="1018" y="857"/>
              </a:cxn>
              <a:cxn ang="0">
                <a:pos x="915" y="702"/>
              </a:cxn>
              <a:cxn ang="0">
                <a:pos x="1387" y="151"/>
              </a:cxn>
              <a:cxn ang="0">
                <a:pos x="1294" y="322"/>
              </a:cxn>
              <a:cxn ang="0">
                <a:pos x="1356" y="535"/>
              </a:cxn>
              <a:cxn ang="0">
                <a:pos x="1231" y="374"/>
              </a:cxn>
              <a:cxn ang="0">
                <a:pos x="1024" y="489"/>
              </a:cxn>
              <a:cxn ang="0">
                <a:pos x="1231" y="753"/>
              </a:cxn>
              <a:cxn ang="0">
                <a:pos x="1237" y="535"/>
              </a:cxn>
            </a:cxnLst>
            <a:rect l="0" t="0" r="0" b="0"/>
            <a:pathLst>
              <a:path w="4395" h="3107">
                <a:moveTo>
                  <a:pt x="2276" y="2364"/>
                </a:moveTo>
                <a:lnTo>
                  <a:pt x="2291" y="2380"/>
                </a:lnTo>
                <a:lnTo>
                  <a:pt x="2322" y="2385"/>
                </a:lnTo>
                <a:lnTo>
                  <a:pt x="2354" y="2390"/>
                </a:lnTo>
                <a:lnTo>
                  <a:pt x="2385" y="2380"/>
                </a:lnTo>
                <a:lnTo>
                  <a:pt x="2364" y="2369"/>
                </a:lnTo>
                <a:lnTo>
                  <a:pt x="2333" y="2369"/>
                </a:lnTo>
                <a:lnTo>
                  <a:pt x="2302" y="2364"/>
                </a:lnTo>
                <a:lnTo>
                  <a:pt x="2281" y="2364"/>
                </a:lnTo>
                <a:lnTo>
                  <a:pt x="2271" y="2364"/>
                </a:lnTo>
                <a:lnTo>
                  <a:pt x="2271" y="2364"/>
                </a:lnTo>
                <a:lnTo>
                  <a:pt x="2276" y="2364"/>
                </a:lnTo>
                <a:lnTo>
                  <a:pt x="2286" y="135"/>
                </a:lnTo>
                <a:lnTo>
                  <a:pt x="2302" y="130"/>
                </a:lnTo>
                <a:lnTo>
                  <a:pt x="2312" y="125"/>
                </a:lnTo>
                <a:lnTo>
                  <a:pt x="2317" y="135"/>
                </a:lnTo>
                <a:lnTo>
                  <a:pt x="2328" y="130"/>
                </a:lnTo>
                <a:lnTo>
                  <a:pt x="2343" y="151"/>
                </a:lnTo>
                <a:lnTo>
                  <a:pt x="2343" y="156"/>
                </a:lnTo>
                <a:lnTo>
                  <a:pt x="2348" y="151"/>
                </a:lnTo>
                <a:lnTo>
                  <a:pt x="2348" y="146"/>
                </a:lnTo>
                <a:lnTo>
                  <a:pt x="2348" y="140"/>
                </a:lnTo>
                <a:lnTo>
                  <a:pt x="2343" y="125"/>
                </a:lnTo>
                <a:lnTo>
                  <a:pt x="2354" y="125"/>
                </a:lnTo>
                <a:lnTo>
                  <a:pt x="2364" y="135"/>
                </a:lnTo>
                <a:lnTo>
                  <a:pt x="2369" y="135"/>
                </a:lnTo>
                <a:lnTo>
                  <a:pt x="2374" y="130"/>
                </a:lnTo>
                <a:lnTo>
                  <a:pt x="2374" y="125"/>
                </a:lnTo>
                <a:lnTo>
                  <a:pt x="2374" y="120"/>
                </a:lnTo>
                <a:lnTo>
                  <a:pt x="2364" y="114"/>
                </a:lnTo>
                <a:lnTo>
                  <a:pt x="2380" y="104"/>
                </a:lnTo>
                <a:lnTo>
                  <a:pt x="2364" y="99"/>
                </a:lnTo>
                <a:lnTo>
                  <a:pt x="2359" y="99"/>
                </a:lnTo>
                <a:lnTo>
                  <a:pt x="2348" y="104"/>
                </a:lnTo>
                <a:lnTo>
                  <a:pt x="2354" y="89"/>
                </a:lnTo>
                <a:lnTo>
                  <a:pt x="2328" y="94"/>
                </a:lnTo>
                <a:lnTo>
                  <a:pt x="2322" y="89"/>
                </a:lnTo>
                <a:lnTo>
                  <a:pt x="2322" y="78"/>
                </a:lnTo>
                <a:lnTo>
                  <a:pt x="2312" y="78"/>
                </a:lnTo>
                <a:lnTo>
                  <a:pt x="2297" y="78"/>
                </a:lnTo>
                <a:lnTo>
                  <a:pt x="2297" y="83"/>
                </a:lnTo>
                <a:lnTo>
                  <a:pt x="2297" y="89"/>
                </a:lnTo>
                <a:lnTo>
                  <a:pt x="2302" y="94"/>
                </a:lnTo>
                <a:lnTo>
                  <a:pt x="2286" y="109"/>
                </a:lnTo>
                <a:lnTo>
                  <a:pt x="2302" y="104"/>
                </a:lnTo>
                <a:lnTo>
                  <a:pt x="2297" y="109"/>
                </a:lnTo>
                <a:lnTo>
                  <a:pt x="2286" y="135"/>
                </a:lnTo>
                <a:lnTo>
                  <a:pt x="2276" y="2364"/>
                </a:lnTo>
                <a:lnTo>
                  <a:pt x="2338" y="302"/>
                </a:lnTo>
                <a:lnTo>
                  <a:pt x="2328" y="312"/>
                </a:lnTo>
                <a:lnTo>
                  <a:pt x="2322" y="312"/>
                </a:lnTo>
                <a:lnTo>
                  <a:pt x="2328" y="302"/>
                </a:lnTo>
                <a:lnTo>
                  <a:pt x="2322" y="302"/>
                </a:lnTo>
                <a:lnTo>
                  <a:pt x="2317" y="302"/>
                </a:lnTo>
                <a:lnTo>
                  <a:pt x="2322" y="296"/>
                </a:lnTo>
                <a:lnTo>
                  <a:pt x="2328" y="291"/>
                </a:lnTo>
                <a:lnTo>
                  <a:pt x="2317" y="296"/>
                </a:lnTo>
                <a:lnTo>
                  <a:pt x="2317" y="291"/>
                </a:lnTo>
                <a:lnTo>
                  <a:pt x="2307" y="302"/>
                </a:lnTo>
                <a:lnTo>
                  <a:pt x="2302" y="312"/>
                </a:lnTo>
                <a:lnTo>
                  <a:pt x="2297" y="312"/>
                </a:lnTo>
                <a:lnTo>
                  <a:pt x="2297" y="317"/>
                </a:lnTo>
                <a:lnTo>
                  <a:pt x="2302" y="317"/>
                </a:lnTo>
                <a:lnTo>
                  <a:pt x="2302" y="322"/>
                </a:lnTo>
                <a:lnTo>
                  <a:pt x="2307" y="322"/>
                </a:lnTo>
                <a:lnTo>
                  <a:pt x="2307" y="327"/>
                </a:lnTo>
                <a:lnTo>
                  <a:pt x="2307" y="333"/>
                </a:lnTo>
                <a:lnTo>
                  <a:pt x="2317" y="327"/>
                </a:lnTo>
                <a:lnTo>
                  <a:pt x="2317" y="322"/>
                </a:lnTo>
                <a:lnTo>
                  <a:pt x="2328" y="327"/>
                </a:lnTo>
                <a:lnTo>
                  <a:pt x="2328" y="333"/>
                </a:lnTo>
                <a:lnTo>
                  <a:pt x="2328" y="327"/>
                </a:lnTo>
                <a:lnTo>
                  <a:pt x="2328" y="322"/>
                </a:lnTo>
                <a:lnTo>
                  <a:pt x="2328" y="317"/>
                </a:lnTo>
                <a:lnTo>
                  <a:pt x="2322" y="317"/>
                </a:lnTo>
                <a:lnTo>
                  <a:pt x="2338" y="312"/>
                </a:lnTo>
                <a:lnTo>
                  <a:pt x="2338" y="302"/>
                </a:lnTo>
                <a:lnTo>
                  <a:pt x="2276" y="2364"/>
                </a:lnTo>
                <a:lnTo>
                  <a:pt x="2390" y="78"/>
                </a:lnTo>
                <a:lnTo>
                  <a:pt x="2369" y="83"/>
                </a:lnTo>
                <a:lnTo>
                  <a:pt x="2390" y="89"/>
                </a:lnTo>
                <a:lnTo>
                  <a:pt x="2390" y="78"/>
                </a:lnTo>
                <a:lnTo>
                  <a:pt x="2276" y="2364"/>
                </a:lnTo>
                <a:lnTo>
                  <a:pt x="2359" y="83"/>
                </a:lnTo>
                <a:lnTo>
                  <a:pt x="2354" y="89"/>
                </a:lnTo>
                <a:lnTo>
                  <a:pt x="2369" y="83"/>
                </a:lnTo>
                <a:lnTo>
                  <a:pt x="2359" y="83"/>
                </a:lnTo>
                <a:lnTo>
                  <a:pt x="2276" y="2364"/>
                </a:lnTo>
                <a:lnTo>
                  <a:pt x="1481" y="47"/>
                </a:lnTo>
                <a:lnTo>
                  <a:pt x="1481" y="52"/>
                </a:lnTo>
                <a:lnTo>
                  <a:pt x="1486" y="52"/>
                </a:lnTo>
                <a:lnTo>
                  <a:pt x="1486" y="57"/>
                </a:lnTo>
                <a:lnTo>
                  <a:pt x="1486" y="52"/>
                </a:lnTo>
                <a:lnTo>
                  <a:pt x="1491" y="52"/>
                </a:lnTo>
                <a:lnTo>
                  <a:pt x="1496" y="47"/>
                </a:lnTo>
                <a:lnTo>
                  <a:pt x="1502" y="47"/>
                </a:lnTo>
                <a:lnTo>
                  <a:pt x="1496" y="52"/>
                </a:lnTo>
                <a:lnTo>
                  <a:pt x="1502" y="52"/>
                </a:lnTo>
                <a:lnTo>
                  <a:pt x="1507" y="52"/>
                </a:lnTo>
                <a:lnTo>
                  <a:pt x="1507" y="47"/>
                </a:lnTo>
                <a:lnTo>
                  <a:pt x="1512" y="47"/>
                </a:lnTo>
                <a:lnTo>
                  <a:pt x="1517" y="42"/>
                </a:lnTo>
                <a:lnTo>
                  <a:pt x="1517" y="37"/>
                </a:lnTo>
                <a:lnTo>
                  <a:pt x="1507" y="37"/>
                </a:lnTo>
                <a:lnTo>
                  <a:pt x="1507" y="31"/>
                </a:lnTo>
                <a:lnTo>
                  <a:pt x="1502" y="26"/>
                </a:lnTo>
                <a:lnTo>
                  <a:pt x="1496" y="31"/>
                </a:lnTo>
                <a:lnTo>
                  <a:pt x="1491" y="31"/>
                </a:lnTo>
                <a:lnTo>
                  <a:pt x="1486" y="37"/>
                </a:lnTo>
                <a:lnTo>
                  <a:pt x="1481" y="47"/>
                </a:lnTo>
                <a:lnTo>
                  <a:pt x="2276" y="2364"/>
                </a:lnTo>
                <a:lnTo>
                  <a:pt x="1476" y="172"/>
                </a:lnTo>
                <a:lnTo>
                  <a:pt x="1486" y="172"/>
                </a:lnTo>
                <a:lnTo>
                  <a:pt x="1491" y="166"/>
                </a:lnTo>
                <a:lnTo>
                  <a:pt x="1486" y="161"/>
                </a:lnTo>
                <a:lnTo>
                  <a:pt x="1476" y="166"/>
                </a:lnTo>
                <a:lnTo>
                  <a:pt x="1476" y="172"/>
                </a:lnTo>
                <a:lnTo>
                  <a:pt x="2276" y="2364"/>
                </a:lnTo>
                <a:lnTo>
                  <a:pt x="2686" y="2250"/>
                </a:lnTo>
                <a:lnTo>
                  <a:pt x="2702" y="2234"/>
                </a:lnTo>
                <a:lnTo>
                  <a:pt x="2702" y="2229"/>
                </a:lnTo>
                <a:lnTo>
                  <a:pt x="2691" y="2224"/>
                </a:lnTo>
                <a:lnTo>
                  <a:pt x="2681" y="2218"/>
                </a:lnTo>
                <a:lnTo>
                  <a:pt x="2681" y="2213"/>
                </a:lnTo>
                <a:lnTo>
                  <a:pt x="2686" y="2208"/>
                </a:lnTo>
                <a:lnTo>
                  <a:pt x="2671" y="2218"/>
                </a:lnTo>
                <a:lnTo>
                  <a:pt x="2660" y="2229"/>
                </a:lnTo>
                <a:lnTo>
                  <a:pt x="2655" y="2239"/>
                </a:lnTo>
                <a:lnTo>
                  <a:pt x="2660" y="2250"/>
                </a:lnTo>
                <a:lnTo>
                  <a:pt x="2671" y="2250"/>
                </a:lnTo>
                <a:lnTo>
                  <a:pt x="2686" y="2250"/>
                </a:lnTo>
                <a:lnTo>
                  <a:pt x="2276" y="2364"/>
                </a:lnTo>
                <a:lnTo>
                  <a:pt x="1683" y="21"/>
                </a:lnTo>
                <a:lnTo>
                  <a:pt x="1683" y="26"/>
                </a:lnTo>
                <a:lnTo>
                  <a:pt x="1683" y="31"/>
                </a:lnTo>
                <a:lnTo>
                  <a:pt x="1689" y="31"/>
                </a:lnTo>
                <a:lnTo>
                  <a:pt x="1689" y="37"/>
                </a:lnTo>
                <a:lnTo>
                  <a:pt x="1689" y="31"/>
                </a:lnTo>
                <a:lnTo>
                  <a:pt x="1694" y="37"/>
                </a:lnTo>
                <a:lnTo>
                  <a:pt x="1694" y="31"/>
                </a:lnTo>
                <a:lnTo>
                  <a:pt x="1699" y="37"/>
                </a:lnTo>
                <a:lnTo>
                  <a:pt x="1699" y="31"/>
                </a:lnTo>
                <a:lnTo>
                  <a:pt x="1704" y="31"/>
                </a:lnTo>
                <a:lnTo>
                  <a:pt x="1709" y="26"/>
                </a:lnTo>
                <a:lnTo>
                  <a:pt x="1709" y="21"/>
                </a:lnTo>
                <a:lnTo>
                  <a:pt x="1709" y="26"/>
                </a:lnTo>
                <a:lnTo>
                  <a:pt x="1715" y="21"/>
                </a:lnTo>
                <a:lnTo>
                  <a:pt x="1715" y="16"/>
                </a:lnTo>
                <a:lnTo>
                  <a:pt x="1715" y="11"/>
                </a:lnTo>
                <a:lnTo>
                  <a:pt x="1715" y="5"/>
                </a:lnTo>
                <a:lnTo>
                  <a:pt x="1709" y="5"/>
                </a:lnTo>
                <a:lnTo>
                  <a:pt x="1704" y="5"/>
                </a:lnTo>
                <a:lnTo>
                  <a:pt x="1699" y="11"/>
                </a:lnTo>
                <a:lnTo>
                  <a:pt x="1689" y="16"/>
                </a:lnTo>
                <a:lnTo>
                  <a:pt x="1683" y="21"/>
                </a:lnTo>
                <a:lnTo>
                  <a:pt x="2276" y="2364"/>
                </a:lnTo>
                <a:lnTo>
                  <a:pt x="1496" y="639"/>
                </a:lnTo>
                <a:lnTo>
                  <a:pt x="1496" y="644"/>
                </a:lnTo>
                <a:lnTo>
                  <a:pt x="1502" y="644"/>
                </a:lnTo>
                <a:lnTo>
                  <a:pt x="1507" y="639"/>
                </a:lnTo>
                <a:lnTo>
                  <a:pt x="1502" y="639"/>
                </a:lnTo>
                <a:lnTo>
                  <a:pt x="1496" y="639"/>
                </a:lnTo>
                <a:lnTo>
                  <a:pt x="2276" y="2364"/>
                </a:lnTo>
                <a:lnTo>
                  <a:pt x="1637" y="348"/>
                </a:lnTo>
                <a:lnTo>
                  <a:pt x="1642" y="353"/>
                </a:lnTo>
                <a:lnTo>
                  <a:pt x="1637" y="359"/>
                </a:lnTo>
                <a:lnTo>
                  <a:pt x="1642" y="359"/>
                </a:lnTo>
                <a:lnTo>
                  <a:pt x="1637" y="359"/>
                </a:lnTo>
                <a:lnTo>
                  <a:pt x="1642" y="359"/>
                </a:lnTo>
                <a:lnTo>
                  <a:pt x="1637" y="364"/>
                </a:lnTo>
                <a:lnTo>
                  <a:pt x="1642" y="364"/>
                </a:lnTo>
                <a:lnTo>
                  <a:pt x="1642" y="369"/>
                </a:lnTo>
                <a:lnTo>
                  <a:pt x="1647" y="369"/>
                </a:lnTo>
                <a:lnTo>
                  <a:pt x="1647" y="374"/>
                </a:lnTo>
                <a:lnTo>
                  <a:pt x="1647" y="369"/>
                </a:lnTo>
                <a:lnTo>
                  <a:pt x="1647" y="374"/>
                </a:lnTo>
                <a:lnTo>
                  <a:pt x="1652" y="369"/>
                </a:lnTo>
                <a:lnTo>
                  <a:pt x="1652" y="374"/>
                </a:lnTo>
                <a:lnTo>
                  <a:pt x="1652" y="369"/>
                </a:lnTo>
                <a:lnTo>
                  <a:pt x="1657" y="369"/>
                </a:lnTo>
                <a:lnTo>
                  <a:pt x="1663" y="369"/>
                </a:lnTo>
                <a:lnTo>
                  <a:pt x="1668" y="369"/>
                </a:lnTo>
                <a:lnTo>
                  <a:pt x="1673" y="364"/>
                </a:lnTo>
                <a:lnTo>
                  <a:pt x="1673" y="369"/>
                </a:lnTo>
                <a:lnTo>
                  <a:pt x="1673" y="364"/>
                </a:lnTo>
                <a:lnTo>
                  <a:pt x="1678" y="364"/>
                </a:lnTo>
                <a:lnTo>
                  <a:pt x="1683" y="359"/>
                </a:lnTo>
                <a:lnTo>
                  <a:pt x="1689" y="353"/>
                </a:lnTo>
                <a:lnTo>
                  <a:pt x="1694" y="348"/>
                </a:lnTo>
                <a:lnTo>
                  <a:pt x="1689" y="343"/>
                </a:lnTo>
                <a:lnTo>
                  <a:pt x="1694" y="343"/>
                </a:lnTo>
                <a:lnTo>
                  <a:pt x="1694" y="338"/>
                </a:lnTo>
                <a:lnTo>
                  <a:pt x="1689" y="338"/>
                </a:lnTo>
                <a:lnTo>
                  <a:pt x="1689" y="333"/>
                </a:lnTo>
                <a:lnTo>
                  <a:pt x="1683" y="333"/>
                </a:lnTo>
                <a:lnTo>
                  <a:pt x="1678" y="327"/>
                </a:lnTo>
                <a:lnTo>
                  <a:pt x="1673" y="333"/>
                </a:lnTo>
                <a:lnTo>
                  <a:pt x="1673" y="327"/>
                </a:lnTo>
                <a:lnTo>
                  <a:pt x="1673" y="333"/>
                </a:lnTo>
                <a:lnTo>
                  <a:pt x="1668" y="333"/>
                </a:lnTo>
                <a:lnTo>
                  <a:pt x="1663" y="333"/>
                </a:lnTo>
                <a:lnTo>
                  <a:pt x="1657" y="338"/>
                </a:lnTo>
                <a:lnTo>
                  <a:pt x="1652" y="338"/>
                </a:lnTo>
                <a:lnTo>
                  <a:pt x="1647" y="338"/>
                </a:lnTo>
                <a:lnTo>
                  <a:pt x="1652" y="338"/>
                </a:lnTo>
                <a:lnTo>
                  <a:pt x="1652" y="343"/>
                </a:lnTo>
                <a:lnTo>
                  <a:pt x="1647" y="343"/>
                </a:lnTo>
                <a:lnTo>
                  <a:pt x="1637" y="343"/>
                </a:lnTo>
                <a:lnTo>
                  <a:pt x="1637" y="348"/>
                </a:lnTo>
                <a:lnTo>
                  <a:pt x="2276" y="2364"/>
                </a:lnTo>
                <a:lnTo>
                  <a:pt x="1580" y="203"/>
                </a:lnTo>
                <a:lnTo>
                  <a:pt x="1574" y="203"/>
                </a:lnTo>
                <a:lnTo>
                  <a:pt x="1574" y="208"/>
                </a:lnTo>
                <a:lnTo>
                  <a:pt x="1580" y="208"/>
                </a:lnTo>
                <a:lnTo>
                  <a:pt x="1580" y="203"/>
                </a:lnTo>
                <a:lnTo>
                  <a:pt x="2276" y="2364"/>
                </a:lnTo>
                <a:lnTo>
                  <a:pt x="3523" y="1185"/>
                </a:lnTo>
                <a:lnTo>
                  <a:pt x="3512" y="1195"/>
                </a:lnTo>
                <a:lnTo>
                  <a:pt x="3507" y="1195"/>
                </a:lnTo>
                <a:lnTo>
                  <a:pt x="3512" y="1195"/>
                </a:lnTo>
                <a:lnTo>
                  <a:pt x="3523" y="1185"/>
                </a:lnTo>
                <a:lnTo>
                  <a:pt x="2276" y="2364"/>
                </a:lnTo>
                <a:lnTo>
                  <a:pt x="1580" y="390"/>
                </a:lnTo>
                <a:lnTo>
                  <a:pt x="1564" y="390"/>
                </a:lnTo>
                <a:lnTo>
                  <a:pt x="1554" y="400"/>
                </a:lnTo>
                <a:lnTo>
                  <a:pt x="1559" y="400"/>
                </a:lnTo>
                <a:lnTo>
                  <a:pt x="1559" y="405"/>
                </a:lnTo>
                <a:lnTo>
                  <a:pt x="1559" y="400"/>
                </a:lnTo>
                <a:lnTo>
                  <a:pt x="1559" y="405"/>
                </a:lnTo>
                <a:lnTo>
                  <a:pt x="1564" y="400"/>
                </a:lnTo>
                <a:lnTo>
                  <a:pt x="1564" y="405"/>
                </a:lnTo>
                <a:lnTo>
                  <a:pt x="1564" y="400"/>
                </a:lnTo>
                <a:lnTo>
                  <a:pt x="1574" y="400"/>
                </a:lnTo>
                <a:lnTo>
                  <a:pt x="1574" y="395"/>
                </a:lnTo>
                <a:lnTo>
                  <a:pt x="1580" y="395"/>
                </a:lnTo>
                <a:lnTo>
                  <a:pt x="1580" y="390"/>
                </a:lnTo>
                <a:lnTo>
                  <a:pt x="2276" y="2364"/>
                </a:lnTo>
                <a:lnTo>
                  <a:pt x="1554" y="89"/>
                </a:lnTo>
                <a:lnTo>
                  <a:pt x="1554" y="94"/>
                </a:lnTo>
                <a:lnTo>
                  <a:pt x="1559" y="89"/>
                </a:lnTo>
                <a:lnTo>
                  <a:pt x="1559" y="94"/>
                </a:lnTo>
                <a:lnTo>
                  <a:pt x="1564" y="94"/>
                </a:lnTo>
                <a:lnTo>
                  <a:pt x="1574" y="89"/>
                </a:lnTo>
                <a:lnTo>
                  <a:pt x="1574" y="94"/>
                </a:lnTo>
                <a:lnTo>
                  <a:pt x="1574" y="89"/>
                </a:lnTo>
                <a:lnTo>
                  <a:pt x="1580" y="89"/>
                </a:lnTo>
                <a:lnTo>
                  <a:pt x="1580" y="94"/>
                </a:lnTo>
                <a:lnTo>
                  <a:pt x="1580" y="89"/>
                </a:lnTo>
                <a:lnTo>
                  <a:pt x="1585" y="89"/>
                </a:lnTo>
                <a:lnTo>
                  <a:pt x="1590" y="83"/>
                </a:lnTo>
                <a:lnTo>
                  <a:pt x="1590" y="78"/>
                </a:lnTo>
                <a:lnTo>
                  <a:pt x="1595" y="83"/>
                </a:lnTo>
                <a:lnTo>
                  <a:pt x="1590" y="83"/>
                </a:lnTo>
                <a:lnTo>
                  <a:pt x="1590" y="89"/>
                </a:lnTo>
                <a:lnTo>
                  <a:pt x="1590" y="94"/>
                </a:lnTo>
                <a:lnTo>
                  <a:pt x="1585" y="99"/>
                </a:lnTo>
                <a:lnTo>
                  <a:pt x="1590" y="94"/>
                </a:lnTo>
                <a:lnTo>
                  <a:pt x="1590" y="99"/>
                </a:lnTo>
                <a:lnTo>
                  <a:pt x="1590" y="104"/>
                </a:lnTo>
                <a:lnTo>
                  <a:pt x="1595" y="104"/>
                </a:lnTo>
                <a:lnTo>
                  <a:pt x="1600" y="104"/>
                </a:lnTo>
                <a:lnTo>
                  <a:pt x="1600" y="109"/>
                </a:lnTo>
                <a:lnTo>
                  <a:pt x="1606" y="104"/>
                </a:lnTo>
                <a:lnTo>
                  <a:pt x="1606" y="109"/>
                </a:lnTo>
                <a:lnTo>
                  <a:pt x="1606" y="104"/>
                </a:lnTo>
                <a:lnTo>
                  <a:pt x="1611" y="109"/>
                </a:lnTo>
                <a:lnTo>
                  <a:pt x="1611" y="104"/>
                </a:lnTo>
                <a:lnTo>
                  <a:pt x="1611" y="109"/>
                </a:lnTo>
                <a:lnTo>
                  <a:pt x="1600" y="120"/>
                </a:lnTo>
                <a:lnTo>
                  <a:pt x="1600" y="125"/>
                </a:lnTo>
                <a:lnTo>
                  <a:pt x="1595" y="125"/>
                </a:lnTo>
                <a:lnTo>
                  <a:pt x="1600" y="125"/>
                </a:lnTo>
                <a:lnTo>
                  <a:pt x="1600" y="130"/>
                </a:lnTo>
                <a:lnTo>
                  <a:pt x="1600" y="125"/>
                </a:lnTo>
                <a:lnTo>
                  <a:pt x="1600" y="130"/>
                </a:lnTo>
                <a:lnTo>
                  <a:pt x="1606" y="130"/>
                </a:lnTo>
                <a:lnTo>
                  <a:pt x="1611" y="130"/>
                </a:lnTo>
                <a:lnTo>
                  <a:pt x="1616" y="125"/>
                </a:lnTo>
                <a:lnTo>
                  <a:pt x="1616" y="120"/>
                </a:lnTo>
                <a:lnTo>
                  <a:pt x="1621" y="120"/>
                </a:lnTo>
                <a:lnTo>
                  <a:pt x="1621" y="109"/>
                </a:lnTo>
                <a:lnTo>
                  <a:pt x="1616" y="109"/>
                </a:lnTo>
                <a:lnTo>
                  <a:pt x="1611" y="109"/>
                </a:lnTo>
                <a:lnTo>
                  <a:pt x="1616" y="104"/>
                </a:lnTo>
                <a:lnTo>
                  <a:pt x="1621" y="104"/>
                </a:lnTo>
                <a:lnTo>
                  <a:pt x="1626" y="99"/>
                </a:lnTo>
                <a:lnTo>
                  <a:pt x="1632" y="99"/>
                </a:lnTo>
                <a:lnTo>
                  <a:pt x="1637" y="94"/>
                </a:lnTo>
                <a:lnTo>
                  <a:pt x="1637" y="83"/>
                </a:lnTo>
                <a:lnTo>
                  <a:pt x="1642" y="89"/>
                </a:lnTo>
                <a:lnTo>
                  <a:pt x="1637" y="83"/>
                </a:lnTo>
                <a:lnTo>
                  <a:pt x="1642" y="83"/>
                </a:lnTo>
                <a:lnTo>
                  <a:pt x="1642" y="78"/>
                </a:lnTo>
                <a:lnTo>
                  <a:pt x="1642" y="73"/>
                </a:lnTo>
                <a:lnTo>
                  <a:pt x="1637" y="73"/>
                </a:lnTo>
                <a:lnTo>
                  <a:pt x="1642" y="73"/>
                </a:lnTo>
                <a:lnTo>
                  <a:pt x="1637" y="73"/>
                </a:lnTo>
                <a:lnTo>
                  <a:pt x="1642" y="68"/>
                </a:lnTo>
                <a:lnTo>
                  <a:pt x="1637" y="68"/>
                </a:lnTo>
                <a:lnTo>
                  <a:pt x="1632" y="68"/>
                </a:lnTo>
                <a:lnTo>
                  <a:pt x="1632" y="63"/>
                </a:lnTo>
                <a:lnTo>
                  <a:pt x="1626" y="68"/>
                </a:lnTo>
                <a:lnTo>
                  <a:pt x="1626" y="63"/>
                </a:lnTo>
                <a:lnTo>
                  <a:pt x="1626" y="68"/>
                </a:lnTo>
                <a:lnTo>
                  <a:pt x="1621" y="63"/>
                </a:lnTo>
                <a:lnTo>
                  <a:pt x="1621" y="68"/>
                </a:lnTo>
                <a:lnTo>
                  <a:pt x="1621" y="63"/>
                </a:lnTo>
                <a:lnTo>
                  <a:pt x="1616" y="63"/>
                </a:lnTo>
                <a:lnTo>
                  <a:pt x="1616" y="68"/>
                </a:lnTo>
                <a:lnTo>
                  <a:pt x="1611" y="68"/>
                </a:lnTo>
                <a:lnTo>
                  <a:pt x="1611" y="63"/>
                </a:lnTo>
                <a:lnTo>
                  <a:pt x="1611" y="68"/>
                </a:lnTo>
                <a:lnTo>
                  <a:pt x="1606" y="68"/>
                </a:lnTo>
                <a:lnTo>
                  <a:pt x="1600" y="68"/>
                </a:lnTo>
                <a:lnTo>
                  <a:pt x="1595" y="73"/>
                </a:lnTo>
                <a:lnTo>
                  <a:pt x="1595" y="68"/>
                </a:lnTo>
                <a:lnTo>
                  <a:pt x="1590" y="68"/>
                </a:lnTo>
                <a:lnTo>
                  <a:pt x="1595" y="63"/>
                </a:lnTo>
                <a:lnTo>
                  <a:pt x="1590" y="63"/>
                </a:lnTo>
                <a:lnTo>
                  <a:pt x="1585" y="63"/>
                </a:lnTo>
                <a:lnTo>
                  <a:pt x="1574" y="68"/>
                </a:lnTo>
                <a:lnTo>
                  <a:pt x="1564" y="68"/>
                </a:lnTo>
                <a:lnTo>
                  <a:pt x="1559" y="73"/>
                </a:lnTo>
                <a:lnTo>
                  <a:pt x="1559" y="78"/>
                </a:lnTo>
                <a:lnTo>
                  <a:pt x="1554" y="83"/>
                </a:lnTo>
                <a:lnTo>
                  <a:pt x="1554" y="89"/>
                </a:lnTo>
                <a:lnTo>
                  <a:pt x="2276" y="2364"/>
                </a:lnTo>
                <a:lnTo>
                  <a:pt x="1642" y="442"/>
                </a:lnTo>
                <a:lnTo>
                  <a:pt x="1637" y="442"/>
                </a:lnTo>
                <a:lnTo>
                  <a:pt x="1632" y="442"/>
                </a:lnTo>
                <a:lnTo>
                  <a:pt x="1626" y="442"/>
                </a:lnTo>
                <a:lnTo>
                  <a:pt x="1616" y="452"/>
                </a:lnTo>
                <a:lnTo>
                  <a:pt x="1616" y="457"/>
                </a:lnTo>
                <a:lnTo>
                  <a:pt x="1611" y="463"/>
                </a:lnTo>
                <a:lnTo>
                  <a:pt x="1611" y="468"/>
                </a:lnTo>
                <a:lnTo>
                  <a:pt x="1616" y="468"/>
                </a:lnTo>
                <a:lnTo>
                  <a:pt x="1616" y="473"/>
                </a:lnTo>
                <a:lnTo>
                  <a:pt x="1621" y="468"/>
                </a:lnTo>
                <a:lnTo>
                  <a:pt x="1621" y="473"/>
                </a:lnTo>
                <a:lnTo>
                  <a:pt x="1626" y="468"/>
                </a:lnTo>
                <a:lnTo>
                  <a:pt x="1626" y="473"/>
                </a:lnTo>
                <a:lnTo>
                  <a:pt x="1632" y="468"/>
                </a:lnTo>
                <a:lnTo>
                  <a:pt x="1637" y="463"/>
                </a:lnTo>
                <a:lnTo>
                  <a:pt x="1637" y="457"/>
                </a:lnTo>
                <a:lnTo>
                  <a:pt x="1642" y="457"/>
                </a:lnTo>
                <a:lnTo>
                  <a:pt x="1642" y="452"/>
                </a:lnTo>
                <a:lnTo>
                  <a:pt x="1642" y="447"/>
                </a:lnTo>
                <a:lnTo>
                  <a:pt x="1642" y="442"/>
                </a:lnTo>
                <a:lnTo>
                  <a:pt x="2276" y="2364"/>
                </a:lnTo>
                <a:lnTo>
                  <a:pt x="1517" y="509"/>
                </a:lnTo>
                <a:lnTo>
                  <a:pt x="1517" y="504"/>
                </a:lnTo>
                <a:lnTo>
                  <a:pt x="1517" y="499"/>
                </a:lnTo>
                <a:lnTo>
                  <a:pt x="1512" y="499"/>
                </a:lnTo>
                <a:lnTo>
                  <a:pt x="1507" y="499"/>
                </a:lnTo>
                <a:lnTo>
                  <a:pt x="1496" y="504"/>
                </a:lnTo>
                <a:lnTo>
                  <a:pt x="1491" y="504"/>
                </a:lnTo>
                <a:lnTo>
                  <a:pt x="1486" y="509"/>
                </a:lnTo>
                <a:lnTo>
                  <a:pt x="1486" y="515"/>
                </a:lnTo>
                <a:lnTo>
                  <a:pt x="1481" y="515"/>
                </a:lnTo>
                <a:lnTo>
                  <a:pt x="1481" y="520"/>
                </a:lnTo>
                <a:lnTo>
                  <a:pt x="1481" y="525"/>
                </a:lnTo>
                <a:lnTo>
                  <a:pt x="1481" y="520"/>
                </a:lnTo>
                <a:lnTo>
                  <a:pt x="1481" y="525"/>
                </a:lnTo>
                <a:lnTo>
                  <a:pt x="1481" y="530"/>
                </a:lnTo>
                <a:lnTo>
                  <a:pt x="1486" y="525"/>
                </a:lnTo>
                <a:lnTo>
                  <a:pt x="1486" y="530"/>
                </a:lnTo>
                <a:lnTo>
                  <a:pt x="1491" y="525"/>
                </a:lnTo>
                <a:lnTo>
                  <a:pt x="1491" y="530"/>
                </a:lnTo>
                <a:lnTo>
                  <a:pt x="1491" y="525"/>
                </a:lnTo>
                <a:lnTo>
                  <a:pt x="1496" y="525"/>
                </a:lnTo>
                <a:lnTo>
                  <a:pt x="1496" y="530"/>
                </a:lnTo>
                <a:lnTo>
                  <a:pt x="1496" y="525"/>
                </a:lnTo>
                <a:lnTo>
                  <a:pt x="1502" y="525"/>
                </a:lnTo>
                <a:lnTo>
                  <a:pt x="1502" y="530"/>
                </a:lnTo>
                <a:lnTo>
                  <a:pt x="1502" y="525"/>
                </a:lnTo>
                <a:lnTo>
                  <a:pt x="1507" y="525"/>
                </a:lnTo>
                <a:lnTo>
                  <a:pt x="1507" y="520"/>
                </a:lnTo>
                <a:lnTo>
                  <a:pt x="1512" y="520"/>
                </a:lnTo>
                <a:lnTo>
                  <a:pt x="1517" y="515"/>
                </a:lnTo>
                <a:lnTo>
                  <a:pt x="1517" y="509"/>
                </a:lnTo>
                <a:lnTo>
                  <a:pt x="2276" y="2364"/>
                </a:lnTo>
                <a:lnTo>
                  <a:pt x="1595" y="400"/>
                </a:lnTo>
                <a:lnTo>
                  <a:pt x="1600" y="400"/>
                </a:lnTo>
                <a:lnTo>
                  <a:pt x="1606" y="400"/>
                </a:lnTo>
                <a:lnTo>
                  <a:pt x="1606" y="395"/>
                </a:lnTo>
                <a:lnTo>
                  <a:pt x="1606" y="390"/>
                </a:lnTo>
                <a:lnTo>
                  <a:pt x="1611" y="390"/>
                </a:lnTo>
                <a:lnTo>
                  <a:pt x="1611" y="385"/>
                </a:lnTo>
                <a:lnTo>
                  <a:pt x="1606" y="385"/>
                </a:lnTo>
                <a:lnTo>
                  <a:pt x="1606" y="379"/>
                </a:lnTo>
                <a:lnTo>
                  <a:pt x="1600" y="379"/>
                </a:lnTo>
                <a:lnTo>
                  <a:pt x="1590" y="385"/>
                </a:lnTo>
                <a:lnTo>
                  <a:pt x="1590" y="390"/>
                </a:lnTo>
                <a:lnTo>
                  <a:pt x="1585" y="390"/>
                </a:lnTo>
                <a:lnTo>
                  <a:pt x="1585" y="395"/>
                </a:lnTo>
                <a:lnTo>
                  <a:pt x="1580" y="400"/>
                </a:lnTo>
                <a:lnTo>
                  <a:pt x="1585" y="400"/>
                </a:lnTo>
                <a:lnTo>
                  <a:pt x="1590" y="400"/>
                </a:lnTo>
                <a:lnTo>
                  <a:pt x="1590" y="405"/>
                </a:lnTo>
                <a:lnTo>
                  <a:pt x="1595" y="400"/>
                </a:lnTo>
                <a:lnTo>
                  <a:pt x="2276" y="2364"/>
                </a:lnTo>
                <a:lnTo>
                  <a:pt x="1522" y="109"/>
                </a:lnTo>
                <a:lnTo>
                  <a:pt x="1522" y="114"/>
                </a:lnTo>
                <a:lnTo>
                  <a:pt x="1528" y="114"/>
                </a:lnTo>
                <a:lnTo>
                  <a:pt x="1528" y="120"/>
                </a:lnTo>
                <a:lnTo>
                  <a:pt x="1533" y="120"/>
                </a:lnTo>
                <a:lnTo>
                  <a:pt x="1538" y="120"/>
                </a:lnTo>
                <a:lnTo>
                  <a:pt x="1548" y="109"/>
                </a:lnTo>
                <a:lnTo>
                  <a:pt x="1548" y="104"/>
                </a:lnTo>
                <a:lnTo>
                  <a:pt x="1548" y="99"/>
                </a:lnTo>
                <a:lnTo>
                  <a:pt x="1543" y="99"/>
                </a:lnTo>
                <a:lnTo>
                  <a:pt x="1538" y="99"/>
                </a:lnTo>
                <a:lnTo>
                  <a:pt x="1533" y="99"/>
                </a:lnTo>
                <a:lnTo>
                  <a:pt x="1533" y="104"/>
                </a:lnTo>
                <a:lnTo>
                  <a:pt x="1528" y="104"/>
                </a:lnTo>
                <a:lnTo>
                  <a:pt x="1528" y="109"/>
                </a:lnTo>
                <a:lnTo>
                  <a:pt x="1522" y="109"/>
                </a:lnTo>
                <a:lnTo>
                  <a:pt x="2276" y="2364"/>
                </a:lnTo>
                <a:lnTo>
                  <a:pt x="1611" y="437"/>
                </a:lnTo>
                <a:lnTo>
                  <a:pt x="1611" y="431"/>
                </a:lnTo>
                <a:lnTo>
                  <a:pt x="1606" y="437"/>
                </a:lnTo>
                <a:lnTo>
                  <a:pt x="1611" y="437"/>
                </a:lnTo>
                <a:lnTo>
                  <a:pt x="2276" y="2364"/>
                </a:lnTo>
                <a:lnTo>
                  <a:pt x="1543" y="546"/>
                </a:lnTo>
                <a:lnTo>
                  <a:pt x="1528" y="546"/>
                </a:lnTo>
                <a:lnTo>
                  <a:pt x="1522" y="556"/>
                </a:lnTo>
                <a:lnTo>
                  <a:pt x="1522" y="561"/>
                </a:lnTo>
                <a:lnTo>
                  <a:pt x="1522" y="566"/>
                </a:lnTo>
                <a:lnTo>
                  <a:pt x="1528" y="561"/>
                </a:lnTo>
                <a:lnTo>
                  <a:pt x="1522" y="566"/>
                </a:lnTo>
                <a:lnTo>
                  <a:pt x="1528" y="566"/>
                </a:lnTo>
                <a:lnTo>
                  <a:pt x="1533" y="566"/>
                </a:lnTo>
                <a:lnTo>
                  <a:pt x="1538" y="561"/>
                </a:lnTo>
                <a:lnTo>
                  <a:pt x="1538" y="556"/>
                </a:lnTo>
                <a:lnTo>
                  <a:pt x="1543" y="556"/>
                </a:lnTo>
                <a:lnTo>
                  <a:pt x="1543" y="546"/>
                </a:lnTo>
                <a:lnTo>
                  <a:pt x="2276" y="2364"/>
                </a:lnTo>
                <a:lnTo>
                  <a:pt x="1377" y="416"/>
                </a:lnTo>
                <a:lnTo>
                  <a:pt x="1382" y="416"/>
                </a:lnTo>
                <a:lnTo>
                  <a:pt x="1387" y="416"/>
                </a:lnTo>
                <a:lnTo>
                  <a:pt x="1387" y="411"/>
                </a:lnTo>
                <a:lnTo>
                  <a:pt x="1382" y="411"/>
                </a:lnTo>
                <a:lnTo>
                  <a:pt x="1377" y="416"/>
                </a:lnTo>
                <a:lnTo>
                  <a:pt x="2276" y="2364"/>
                </a:lnTo>
                <a:lnTo>
                  <a:pt x="1320" y="779"/>
                </a:lnTo>
                <a:lnTo>
                  <a:pt x="1320" y="774"/>
                </a:lnTo>
                <a:lnTo>
                  <a:pt x="1315" y="779"/>
                </a:lnTo>
                <a:lnTo>
                  <a:pt x="1309" y="779"/>
                </a:lnTo>
                <a:lnTo>
                  <a:pt x="1304" y="779"/>
                </a:lnTo>
                <a:lnTo>
                  <a:pt x="1299" y="779"/>
                </a:lnTo>
                <a:lnTo>
                  <a:pt x="1299" y="785"/>
                </a:lnTo>
                <a:lnTo>
                  <a:pt x="1294" y="779"/>
                </a:lnTo>
                <a:lnTo>
                  <a:pt x="1289" y="785"/>
                </a:lnTo>
                <a:lnTo>
                  <a:pt x="1283" y="785"/>
                </a:lnTo>
                <a:lnTo>
                  <a:pt x="1283" y="790"/>
                </a:lnTo>
                <a:lnTo>
                  <a:pt x="1283" y="795"/>
                </a:lnTo>
                <a:lnTo>
                  <a:pt x="1283" y="800"/>
                </a:lnTo>
                <a:lnTo>
                  <a:pt x="1278" y="805"/>
                </a:lnTo>
                <a:lnTo>
                  <a:pt x="1283" y="805"/>
                </a:lnTo>
                <a:lnTo>
                  <a:pt x="1278" y="805"/>
                </a:lnTo>
                <a:lnTo>
                  <a:pt x="1283" y="805"/>
                </a:lnTo>
                <a:lnTo>
                  <a:pt x="1278" y="811"/>
                </a:lnTo>
                <a:lnTo>
                  <a:pt x="1283" y="811"/>
                </a:lnTo>
                <a:lnTo>
                  <a:pt x="1278" y="816"/>
                </a:lnTo>
                <a:lnTo>
                  <a:pt x="1283" y="816"/>
                </a:lnTo>
                <a:lnTo>
                  <a:pt x="1289" y="816"/>
                </a:lnTo>
                <a:lnTo>
                  <a:pt x="1283" y="821"/>
                </a:lnTo>
                <a:lnTo>
                  <a:pt x="1289" y="816"/>
                </a:lnTo>
                <a:lnTo>
                  <a:pt x="1289" y="821"/>
                </a:lnTo>
                <a:lnTo>
                  <a:pt x="1294" y="816"/>
                </a:lnTo>
                <a:lnTo>
                  <a:pt x="1294" y="821"/>
                </a:lnTo>
                <a:lnTo>
                  <a:pt x="1294" y="816"/>
                </a:lnTo>
                <a:lnTo>
                  <a:pt x="1299" y="821"/>
                </a:lnTo>
                <a:lnTo>
                  <a:pt x="1299" y="816"/>
                </a:lnTo>
                <a:lnTo>
                  <a:pt x="1299" y="821"/>
                </a:lnTo>
                <a:lnTo>
                  <a:pt x="1304" y="816"/>
                </a:lnTo>
                <a:lnTo>
                  <a:pt x="1304" y="821"/>
                </a:lnTo>
                <a:lnTo>
                  <a:pt x="1304" y="816"/>
                </a:lnTo>
                <a:lnTo>
                  <a:pt x="1309" y="816"/>
                </a:lnTo>
                <a:lnTo>
                  <a:pt x="1315" y="816"/>
                </a:lnTo>
                <a:lnTo>
                  <a:pt x="1320" y="811"/>
                </a:lnTo>
                <a:lnTo>
                  <a:pt x="1325" y="811"/>
                </a:lnTo>
                <a:lnTo>
                  <a:pt x="1325" y="805"/>
                </a:lnTo>
                <a:lnTo>
                  <a:pt x="1330" y="800"/>
                </a:lnTo>
                <a:lnTo>
                  <a:pt x="1330" y="795"/>
                </a:lnTo>
                <a:lnTo>
                  <a:pt x="1335" y="795"/>
                </a:lnTo>
                <a:lnTo>
                  <a:pt x="1330" y="795"/>
                </a:lnTo>
                <a:lnTo>
                  <a:pt x="1335" y="790"/>
                </a:lnTo>
                <a:lnTo>
                  <a:pt x="1330" y="790"/>
                </a:lnTo>
                <a:lnTo>
                  <a:pt x="1335" y="790"/>
                </a:lnTo>
                <a:lnTo>
                  <a:pt x="1330" y="790"/>
                </a:lnTo>
                <a:lnTo>
                  <a:pt x="1330" y="785"/>
                </a:lnTo>
                <a:lnTo>
                  <a:pt x="1335" y="785"/>
                </a:lnTo>
                <a:lnTo>
                  <a:pt x="1330" y="785"/>
                </a:lnTo>
                <a:lnTo>
                  <a:pt x="1330" y="779"/>
                </a:lnTo>
                <a:lnTo>
                  <a:pt x="1330" y="785"/>
                </a:lnTo>
                <a:lnTo>
                  <a:pt x="1330" y="779"/>
                </a:lnTo>
                <a:lnTo>
                  <a:pt x="1325" y="779"/>
                </a:lnTo>
                <a:lnTo>
                  <a:pt x="1320" y="779"/>
                </a:lnTo>
                <a:lnTo>
                  <a:pt x="2276" y="2364"/>
                </a:lnTo>
                <a:lnTo>
                  <a:pt x="1247" y="821"/>
                </a:lnTo>
                <a:lnTo>
                  <a:pt x="1247" y="816"/>
                </a:lnTo>
                <a:lnTo>
                  <a:pt x="1247" y="811"/>
                </a:lnTo>
                <a:lnTo>
                  <a:pt x="1242" y="811"/>
                </a:lnTo>
                <a:lnTo>
                  <a:pt x="1231" y="816"/>
                </a:lnTo>
                <a:lnTo>
                  <a:pt x="1231" y="811"/>
                </a:lnTo>
                <a:lnTo>
                  <a:pt x="1231" y="816"/>
                </a:lnTo>
                <a:lnTo>
                  <a:pt x="1226" y="816"/>
                </a:lnTo>
                <a:lnTo>
                  <a:pt x="1226" y="821"/>
                </a:lnTo>
                <a:lnTo>
                  <a:pt x="1221" y="821"/>
                </a:lnTo>
                <a:lnTo>
                  <a:pt x="1221" y="826"/>
                </a:lnTo>
                <a:lnTo>
                  <a:pt x="1226" y="831"/>
                </a:lnTo>
                <a:lnTo>
                  <a:pt x="1221" y="831"/>
                </a:lnTo>
                <a:lnTo>
                  <a:pt x="1226" y="831"/>
                </a:lnTo>
                <a:lnTo>
                  <a:pt x="1226" y="837"/>
                </a:lnTo>
                <a:lnTo>
                  <a:pt x="1231" y="831"/>
                </a:lnTo>
                <a:lnTo>
                  <a:pt x="1237" y="831"/>
                </a:lnTo>
                <a:lnTo>
                  <a:pt x="1242" y="826"/>
                </a:lnTo>
                <a:lnTo>
                  <a:pt x="1247" y="826"/>
                </a:lnTo>
                <a:lnTo>
                  <a:pt x="1247" y="821"/>
                </a:lnTo>
                <a:lnTo>
                  <a:pt x="2276" y="2364"/>
                </a:lnTo>
                <a:lnTo>
                  <a:pt x="1257" y="696"/>
                </a:lnTo>
                <a:lnTo>
                  <a:pt x="1252" y="696"/>
                </a:lnTo>
                <a:lnTo>
                  <a:pt x="1247" y="696"/>
                </a:lnTo>
                <a:lnTo>
                  <a:pt x="1247" y="702"/>
                </a:lnTo>
                <a:lnTo>
                  <a:pt x="1247" y="707"/>
                </a:lnTo>
                <a:lnTo>
                  <a:pt x="1242" y="712"/>
                </a:lnTo>
                <a:lnTo>
                  <a:pt x="1247" y="712"/>
                </a:lnTo>
                <a:lnTo>
                  <a:pt x="1242" y="712"/>
                </a:lnTo>
                <a:lnTo>
                  <a:pt x="1247" y="712"/>
                </a:lnTo>
                <a:lnTo>
                  <a:pt x="1242" y="717"/>
                </a:lnTo>
                <a:lnTo>
                  <a:pt x="1242" y="712"/>
                </a:lnTo>
                <a:lnTo>
                  <a:pt x="1242" y="717"/>
                </a:lnTo>
                <a:lnTo>
                  <a:pt x="1247" y="717"/>
                </a:lnTo>
                <a:lnTo>
                  <a:pt x="1242" y="717"/>
                </a:lnTo>
                <a:lnTo>
                  <a:pt x="1247" y="717"/>
                </a:lnTo>
                <a:lnTo>
                  <a:pt x="1247" y="722"/>
                </a:lnTo>
                <a:lnTo>
                  <a:pt x="1247" y="717"/>
                </a:lnTo>
                <a:lnTo>
                  <a:pt x="1247" y="722"/>
                </a:lnTo>
                <a:lnTo>
                  <a:pt x="1252" y="722"/>
                </a:lnTo>
                <a:lnTo>
                  <a:pt x="1257" y="722"/>
                </a:lnTo>
                <a:lnTo>
                  <a:pt x="1263" y="722"/>
                </a:lnTo>
                <a:lnTo>
                  <a:pt x="1268" y="717"/>
                </a:lnTo>
                <a:lnTo>
                  <a:pt x="1273" y="717"/>
                </a:lnTo>
                <a:lnTo>
                  <a:pt x="1273" y="712"/>
                </a:lnTo>
                <a:lnTo>
                  <a:pt x="1278" y="707"/>
                </a:lnTo>
                <a:lnTo>
                  <a:pt x="1278" y="702"/>
                </a:lnTo>
                <a:lnTo>
                  <a:pt x="1278" y="696"/>
                </a:lnTo>
                <a:lnTo>
                  <a:pt x="1273" y="696"/>
                </a:lnTo>
                <a:lnTo>
                  <a:pt x="1273" y="691"/>
                </a:lnTo>
                <a:lnTo>
                  <a:pt x="1273" y="696"/>
                </a:lnTo>
                <a:lnTo>
                  <a:pt x="1268" y="691"/>
                </a:lnTo>
                <a:lnTo>
                  <a:pt x="1268" y="696"/>
                </a:lnTo>
                <a:lnTo>
                  <a:pt x="1268" y="691"/>
                </a:lnTo>
                <a:lnTo>
                  <a:pt x="1268" y="696"/>
                </a:lnTo>
                <a:lnTo>
                  <a:pt x="1263" y="691"/>
                </a:lnTo>
                <a:lnTo>
                  <a:pt x="1263" y="696"/>
                </a:lnTo>
                <a:lnTo>
                  <a:pt x="1257" y="696"/>
                </a:lnTo>
                <a:lnTo>
                  <a:pt x="2276" y="2364"/>
                </a:lnTo>
                <a:lnTo>
                  <a:pt x="1377" y="644"/>
                </a:lnTo>
                <a:lnTo>
                  <a:pt x="1372" y="644"/>
                </a:lnTo>
                <a:lnTo>
                  <a:pt x="1356" y="644"/>
                </a:lnTo>
                <a:lnTo>
                  <a:pt x="1351" y="650"/>
                </a:lnTo>
                <a:lnTo>
                  <a:pt x="1351" y="655"/>
                </a:lnTo>
                <a:lnTo>
                  <a:pt x="1341" y="660"/>
                </a:lnTo>
                <a:lnTo>
                  <a:pt x="1346" y="660"/>
                </a:lnTo>
                <a:lnTo>
                  <a:pt x="1341" y="670"/>
                </a:lnTo>
                <a:lnTo>
                  <a:pt x="1341" y="676"/>
                </a:lnTo>
                <a:lnTo>
                  <a:pt x="1335" y="681"/>
                </a:lnTo>
                <a:lnTo>
                  <a:pt x="1335" y="676"/>
                </a:lnTo>
                <a:lnTo>
                  <a:pt x="1341" y="676"/>
                </a:lnTo>
                <a:lnTo>
                  <a:pt x="1346" y="676"/>
                </a:lnTo>
                <a:lnTo>
                  <a:pt x="1341" y="681"/>
                </a:lnTo>
                <a:lnTo>
                  <a:pt x="1346" y="676"/>
                </a:lnTo>
                <a:lnTo>
                  <a:pt x="1351" y="676"/>
                </a:lnTo>
                <a:lnTo>
                  <a:pt x="1351" y="681"/>
                </a:lnTo>
                <a:lnTo>
                  <a:pt x="1356" y="676"/>
                </a:lnTo>
                <a:lnTo>
                  <a:pt x="1361" y="670"/>
                </a:lnTo>
                <a:lnTo>
                  <a:pt x="1361" y="676"/>
                </a:lnTo>
                <a:lnTo>
                  <a:pt x="1367" y="670"/>
                </a:lnTo>
                <a:lnTo>
                  <a:pt x="1372" y="660"/>
                </a:lnTo>
                <a:lnTo>
                  <a:pt x="1377" y="655"/>
                </a:lnTo>
                <a:lnTo>
                  <a:pt x="1377" y="650"/>
                </a:lnTo>
                <a:lnTo>
                  <a:pt x="1377" y="644"/>
                </a:lnTo>
                <a:lnTo>
                  <a:pt x="2276" y="2364"/>
                </a:lnTo>
                <a:lnTo>
                  <a:pt x="3460" y="1018"/>
                </a:lnTo>
                <a:lnTo>
                  <a:pt x="3403" y="1044"/>
                </a:lnTo>
                <a:lnTo>
                  <a:pt x="3460" y="1024"/>
                </a:lnTo>
                <a:lnTo>
                  <a:pt x="3460" y="1018"/>
                </a:lnTo>
                <a:lnTo>
                  <a:pt x="2276" y="2364"/>
                </a:lnTo>
                <a:lnTo>
                  <a:pt x="1195" y="727"/>
                </a:lnTo>
                <a:lnTo>
                  <a:pt x="1200" y="722"/>
                </a:lnTo>
                <a:lnTo>
                  <a:pt x="1206" y="722"/>
                </a:lnTo>
                <a:lnTo>
                  <a:pt x="1206" y="717"/>
                </a:lnTo>
                <a:lnTo>
                  <a:pt x="1200" y="717"/>
                </a:lnTo>
                <a:lnTo>
                  <a:pt x="1195" y="722"/>
                </a:lnTo>
                <a:lnTo>
                  <a:pt x="1195" y="727"/>
                </a:lnTo>
                <a:lnTo>
                  <a:pt x="2276" y="2364"/>
                </a:lnTo>
                <a:lnTo>
                  <a:pt x="1180" y="561"/>
                </a:lnTo>
                <a:lnTo>
                  <a:pt x="1185" y="561"/>
                </a:lnTo>
                <a:lnTo>
                  <a:pt x="1180" y="566"/>
                </a:lnTo>
                <a:lnTo>
                  <a:pt x="1174" y="577"/>
                </a:lnTo>
                <a:lnTo>
                  <a:pt x="1180" y="572"/>
                </a:lnTo>
                <a:lnTo>
                  <a:pt x="1174" y="577"/>
                </a:lnTo>
                <a:lnTo>
                  <a:pt x="1180" y="577"/>
                </a:lnTo>
                <a:lnTo>
                  <a:pt x="1174" y="577"/>
                </a:lnTo>
                <a:lnTo>
                  <a:pt x="1180" y="577"/>
                </a:lnTo>
                <a:lnTo>
                  <a:pt x="1185" y="577"/>
                </a:lnTo>
                <a:lnTo>
                  <a:pt x="1190" y="577"/>
                </a:lnTo>
                <a:lnTo>
                  <a:pt x="1200" y="566"/>
                </a:lnTo>
                <a:lnTo>
                  <a:pt x="1200" y="561"/>
                </a:lnTo>
                <a:lnTo>
                  <a:pt x="1206" y="561"/>
                </a:lnTo>
                <a:lnTo>
                  <a:pt x="1206" y="556"/>
                </a:lnTo>
                <a:lnTo>
                  <a:pt x="1195" y="556"/>
                </a:lnTo>
                <a:lnTo>
                  <a:pt x="1190" y="556"/>
                </a:lnTo>
                <a:lnTo>
                  <a:pt x="1190" y="561"/>
                </a:lnTo>
                <a:lnTo>
                  <a:pt x="1180" y="561"/>
                </a:lnTo>
                <a:lnTo>
                  <a:pt x="2276" y="2364"/>
                </a:lnTo>
                <a:lnTo>
                  <a:pt x="1174" y="779"/>
                </a:lnTo>
                <a:lnTo>
                  <a:pt x="1159" y="790"/>
                </a:lnTo>
                <a:lnTo>
                  <a:pt x="1164" y="790"/>
                </a:lnTo>
                <a:lnTo>
                  <a:pt x="1154" y="795"/>
                </a:lnTo>
                <a:lnTo>
                  <a:pt x="1143" y="805"/>
                </a:lnTo>
                <a:lnTo>
                  <a:pt x="1138" y="811"/>
                </a:lnTo>
                <a:lnTo>
                  <a:pt x="1143" y="811"/>
                </a:lnTo>
                <a:lnTo>
                  <a:pt x="1138" y="816"/>
                </a:lnTo>
                <a:lnTo>
                  <a:pt x="1143" y="811"/>
                </a:lnTo>
                <a:lnTo>
                  <a:pt x="1143" y="816"/>
                </a:lnTo>
                <a:lnTo>
                  <a:pt x="1143" y="811"/>
                </a:lnTo>
                <a:lnTo>
                  <a:pt x="1148" y="816"/>
                </a:lnTo>
                <a:lnTo>
                  <a:pt x="1148" y="811"/>
                </a:lnTo>
                <a:lnTo>
                  <a:pt x="1164" y="800"/>
                </a:lnTo>
                <a:lnTo>
                  <a:pt x="1164" y="795"/>
                </a:lnTo>
                <a:lnTo>
                  <a:pt x="1169" y="790"/>
                </a:lnTo>
                <a:lnTo>
                  <a:pt x="1174" y="779"/>
                </a:lnTo>
                <a:lnTo>
                  <a:pt x="2276" y="2364"/>
                </a:lnTo>
                <a:lnTo>
                  <a:pt x="1128" y="847"/>
                </a:lnTo>
                <a:lnTo>
                  <a:pt x="1133" y="847"/>
                </a:lnTo>
                <a:lnTo>
                  <a:pt x="1133" y="842"/>
                </a:lnTo>
                <a:lnTo>
                  <a:pt x="1128" y="847"/>
                </a:lnTo>
                <a:lnTo>
                  <a:pt x="2276" y="2364"/>
                </a:lnTo>
                <a:lnTo>
                  <a:pt x="1206" y="826"/>
                </a:lnTo>
                <a:lnTo>
                  <a:pt x="1211" y="826"/>
                </a:lnTo>
                <a:lnTo>
                  <a:pt x="1216" y="821"/>
                </a:lnTo>
                <a:lnTo>
                  <a:pt x="1221" y="821"/>
                </a:lnTo>
                <a:lnTo>
                  <a:pt x="1221" y="816"/>
                </a:lnTo>
                <a:lnTo>
                  <a:pt x="1216" y="811"/>
                </a:lnTo>
                <a:lnTo>
                  <a:pt x="1211" y="811"/>
                </a:lnTo>
                <a:lnTo>
                  <a:pt x="1206" y="816"/>
                </a:lnTo>
                <a:lnTo>
                  <a:pt x="1206" y="821"/>
                </a:lnTo>
                <a:lnTo>
                  <a:pt x="1206" y="826"/>
                </a:lnTo>
                <a:lnTo>
                  <a:pt x="2276" y="2364"/>
                </a:lnTo>
                <a:lnTo>
                  <a:pt x="1138" y="826"/>
                </a:lnTo>
                <a:lnTo>
                  <a:pt x="1138" y="821"/>
                </a:lnTo>
                <a:lnTo>
                  <a:pt x="1128" y="821"/>
                </a:lnTo>
                <a:lnTo>
                  <a:pt x="1122" y="826"/>
                </a:lnTo>
                <a:lnTo>
                  <a:pt x="1117" y="831"/>
                </a:lnTo>
                <a:lnTo>
                  <a:pt x="1122" y="831"/>
                </a:lnTo>
                <a:lnTo>
                  <a:pt x="1117" y="831"/>
                </a:lnTo>
                <a:lnTo>
                  <a:pt x="1122" y="831"/>
                </a:lnTo>
                <a:lnTo>
                  <a:pt x="1128" y="837"/>
                </a:lnTo>
                <a:lnTo>
                  <a:pt x="1128" y="831"/>
                </a:lnTo>
                <a:lnTo>
                  <a:pt x="1133" y="831"/>
                </a:lnTo>
                <a:lnTo>
                  <a:pt x="1138" y="826"/>
                </a:lnTo>
                <a:lnTo>
                  <a:pt x="2276" y="2364"/>
                </a:lnTo>
                <a:lnTo>
                  <a:pt x="1206" y="785"/>
                </a:lnTo>
                <a:lnTo>
                  <a:pt x="1206" y="779"/>
                </a:lnTo>
                <a:lnTo>
                  <a:pt x="1211" y="779"/>
                </a:lnTo>
                <a:lnTo>
                  <a:pt x="1216" y="774"/>
                </a:lnTo>
                <a:lnTo>
                  <a:pt x="1216" y="774"/>
                </a:lnTo>
                <a:lnTo>
                  <a:pt x="1216" y="769"/>
                </a:lnTo>
                <a:lnTo>
                  <a:pt x="1211" y="769"/>
                </a:lnTo>
                <a:lnTo>
                  <a:pt x="1200" y="774"/>
                </a:lnTo>
                <a:lnTo>
                  <a:pt x="1195" y="774"/>
                </a:lnTo>
                <a:lnTo>
                  <a:pt x="1195" y="779"/>
                </a:lnTo>
                <a:lnTo>
                  <a:pt x="1195" y="785"/>
                </a:lnTo>
                <a:lnTo>
                  <a:pt x="1195" y="779"/>
                </a:lnTo>
                <a:lnTo>
                  <a:pt x="1195" y="785"/>
                </a:lnTo>
                <a:lnTo>
                  <a:pt x="1200" y="785"/>
                </a:lnTo>
                <a:lnTo>
                  <a:pt x="1206" y="785"/>
                </a:lnTo>
                <a:lnTo>
                  <a:pt x="2276" y="2364"/>
                </a:lnTo>
                <a:lnTo>
                  <a:pt x="1403" y="463"/>
                </a:lnTo>
                <a:lnTo>
                  <a:pt x="1398" y="463"/>
                </a:lnTo>
                <a:lnTo>
                  <a:pt x="1393" y="463"/>
                </a:lnTo>
                <a:lnTo>
                  <a:pt x="1387" y="468"/>
                </a:lnTo>
                <a:lnTo>
                  <a:pt x="1382" y="468"/>
                </a:lnTo>
                <a:lnTo>
                  <a:pt x="1377" y="473"/>
                </a:lnTo>
                <a:lnTo>
                  <a:pt x="1377" y="478"/>
                </a:lnTo>
                <a:lnTo>
                  <a:pt x="1377" y="483"/>
                </a:lnTo>
                <a:lnTo>
                  <a:pt x="1382" y="478"/>
                </a:lnTo>
                <a:lnTo>
                  <a:pt x="1382" y="483"/>
                </a:lnTo>
                <a:lnTo>
                  <a:pt x="1382" y="478"/>
                </a:lnTo>
                <a:lnTo>
                  <a:pt x="1382" y="483"/>
                </a:lnTo>
                <a:lnTo>
                  <a:pt x="1387" y="478"/>
                </a:lnTo>
                <a:lnTo>
                  <a:pt x="1393" y="478"/>
                </a:lnTo>
                <a:lnTo>
                  <a:pt x="1398" y="473"/>
                </a:lnTo>
                <a:lnTo>
                  <a:pt x="1403" y="468"/>
                </a:lnTo>
                <a:lnTo>
                  <a:pt x="1403" y="463"/>
                </a:lnTo>
                <a:lnTo>
                  <a:pt x="2276" y="2364"/>
                </a:lnTo>
                <a:lnTo>
                  <a:pt x="1242" y="894"/>
                </a:lnTo>
                <a:lnTo>
                  <a:pt x="1237" y="894"/>
                </a:lnTo>
                <a:lnTo>
                  <a:pt x="1237" y="889"/>
                </a:lnTo>
                <a:lnTo>
                  <a:pt x="1231" y="889"/>
                </a:lnTo>
                <a:lnTo>
                  <a:pt x="1216" y="899"/>
                </a:lnTo>
                <a:lnTo>
                  <a:pt x="1211" y="899"/>
                </a:lnTo>
                <a:lnTo>
                  <a:pt x="1211" y="904"/>
                </a:lnTo>
                <a:lnTo>
                  <a:pt x="1206" y="909"/>
                </a:lnTo>
                <a:lnTo>
                  <a:pt x="1206" y="915"/>
                </a:lnTo>
                <a:lnTo>
                  <a:pt x="1206" y="920"/>
                </a:lnTo>
                <a:lnTo>
                  <a:pt x="1211" y="920"/>
                </a:lnTo>
                <a:lnTo>
                  <a:pt x="1216" y="920"/>
                </a:lnTo>
                <a:lnTo>
                  <a:pt x="1221" y="920"/>
                </a:lnTo>
                <a:lnTo>
                  <a:pt x="1226" y="915"/>
                </a:lnTo>
                <a:lnTo>
                  <a:pt x="1231" y="915"/>
                </a:lnTo>
                <a:lnTo>
                  <a:pt x="1231" y="909"/>
                </a:lnTo>
                <a:lnTo>
                  <a:pt x="1237" y="904"/>
                </a:lnTo>
                <a:lnTo>
                  <a:pt x="1242" y="899"/>
                </a:lnTo>
                <a:lnTo>
                  <a:pt x="1242" y="894"/>
                </a:lnTo>
                <a:lnTo>
                  <a:pt x="2276" y="2364"/>
                </a:lnTo>
                <a:lnTo>
                  <a:pt x="1502" y="94"/>
                </a:lnTo>
                <a:lnTo>
                  <a:pt x="1502" y="99"/>
                </a:lnTo>
                <a:lnTo>
                  <a:pt x="1512" y="99"/>
                </a:lnTo>
                <a:lnTo>
                  <a:pt x="1512" y="94"/>
                </a:lnTo>
                <a:lnTo>
                  <a:pt x="1507" y="94"/>
                </a:lnTo>
                <a:lnTo>
                  <a:pt x="1502" y="94"/>
                </a:lnTo>
                <a:lnTo>
                  <a:pt x="2276" y="2364"/>
                </a:lnTo>
                <a:lnTo>
                  <a:pt x="1522" y="156"/>
                </a:lnTo>
                <a:lnTo>
                  <a:pt x="1522" y="161"/>
                </a:lnTo>
                <a:lnTo>
                  <a:pt x="1528" y="156"/>
                </a:lnTo>
                <a:lnTo>
                  <a:pt x="1522" y="156"/>
                </a:lnTo>
                <a:lnTo>
                  <a:pt x="2276" y="2364"/>
                </a:lnTo>
                <a:lnTo>
                  <a:pt x="3346" y="1579"/>
                </a:lnTo>
                <a:lnTo>
                  <a:pt x="3325" y="1507"/>
                </a:lnTo>
                <a:lnTo>
                  <a:pt x="3299" y="1455"/>
                </a:lnTo>
                <a:lnTo>
                  <a:pt x="3304" y="1476"/>
                </a:lnTo>
                <a:lnTo>
                  <a:pt x="3346" y="1579"/>
                </a:lnTo>
                <a:lnTo>
                  <a:pt x="2276" y="2364"/>
                </a:lnTo>
                <a:lnTo>
                  <a:pt x="1491" y="442"/>
                </a:lnTo>
                <a:lnTo>
                  <a:pt x="1486" y="442"/>
                </a:lnTo>
                <a:lnTo>
                  <a:pt x="1486" y="447"/>
                </a:lnTo>
                <a:lnTo>
                  <a:pt x="1491" y="442"/>
                </a:lnTo>
                <a:lnTo>
                  <a:pt x="2276" y="2364"/>
                </a:lnTo>
                <a:lnTo>
                  <a:pt x="1512" y="83"/>
                </a:lnTo>
                <a:lnTo>
                  <a:pt x="1507" y="89"/>
                </a:lnTo>
                <a:lnTo>
                  <a:pt x="1512" y="89"/>
                </a:lnTo>
                <a:lnTo>
                  <a:pt x="1512" y="83"/>
                </a:lnTo>
                <a:lnTo>
                  <a:pt x="2276" y="2364"/>
                </a:lnTo>
                <a:lnTo>
                  <a:pt x="1522" y="166"/>
                </a:lnTo>
                <a:lnTo>
                  <a:pt x="1528" y="166"/>
                </a:lnTo>
                <a:lnTo>
                  <a:pt x="1528" y="161"/>
                </a:lnTo>
                <a:lnTo>
                  <a:pt x="1522" y="161"/>
                </a:lnTo>
                <a:lnTo>
                  <a:pt x="1522" y="166"/>
                </a:lnTo>
                <a:lnTo>
                  <a:pt x="1522" y="161"/>
                </a:lnTo>
                <a:lnTo>
                  <a:pt x="1522" y="166"/>
                </a:lnTo>
                <a:lnTo>
                  <a:pt x="2276" y="2364"/>
                </a:lnTo>
                <a:lnTo>
                  <a:pt x="1522" y="208"/>
                </a:lnTo>
                <a:lnTo>
                  <a:pt x="1522" y="203"/>
                </a:lnTo>
                <a:lnTo>
                  <a:pt x="1528" y="203"/>
                </a:lnTo>
                <a:lnTo>
                  <a:pt x="1533" y="198"/>
                </a:lnTo>
                <a:lnTo>
                  <a:pt x="1538" y="198"/>
                </a:lnTo>
                <a:lnTo>
                  <a:pt x="1538" y="192"/>
                </a:lnTo>
                <a:lnTo>
                  <a:pt x="1543" y="187"/>
                </a:lnTo>
                <a:lnTo>
                  <a:pt x="1543" y="182"/>
                </a:lnTo>
                <a:lnTo>
                  <a:pt x="1543" y="177"/>
                </a:lnTo>
                <a:lnTo>
                  <a:pt x="1538" y="177"/>
                </a:lnTo>
                <a:lnTo>
                  <a:pt x="1533" y="177"/>
                </a:lnTo>
                <a:lnTo>
                  <a:pt x="1517" y="182"/>
                </a:lnTo>
                <a:lnTo>
                  <a:pt x="1517" y="187"/>
                </a:lnTo>
                <a:lnTo>
                  <a:pt x="1512" y="192"/>
                </a:lnTo>
                <a:lnTo>
                  <a:pt x="1512" y="198"/>
                </a:lnTo>
                <a:lnTo>
                  <a:pt x="1507" y="203"/>
                </a:lnTo>
                <a:lnTo>
                  <a:pt x="1512" y="203"/>
                </a:lnTo>
                <a:lnTo>
                  <a:pt x="1507" y="208"/>
                </a:lnTo>
                <a:lnTo>
                  <a:pt x="1512" y="203"/>
                </a:lnTo>
                <a:lnTo>
                  <a:pt x="1512" y="208"/>
                </a:lnTo>
                <a:lnTo>
                  <a:pt x="1517" y="208"/>
                </a:lnTo>
                <a:lnTo>
                  <a:pt x="1522" y="203"/>
                </a:lnTo>
                <a:lnTo>
                  <a:pt x="1522" y="208"/>
                </a:lnTo>
                <a:lnTo>
                  <a:pt x="2276" y="2364"/>
                </a:lnTo>
                <a:lnTo>
                  <a:pt x="1408" y="416"/>
                </a:lnTo>
                <a:lnTo>
                  <a:pt x="1403" y="411"/>
                </a:lnTo>
                <a:lnTo>
                  <a:pt x="1398" y="411"/>
                </a:lnTo>
                <a:lnTo>
                  <a:pt x="1393" y="411"/>
                </a:lnTo>
                <a:lnTo>
                  <a:pt x="1393" y="416"/>
                </a:lnTo>
                <a:lnTo>
                  <a:pt x="1387" y="416"/>
                </a:lnTo>
                <a:lnTo>
                  <a:pt x="1387" y="421"/>
                </a:lnTo>
                <a:lnTo>
                  <a:pt x="1393" y="421"/>
                </a:lnTo>
                <a:lnTo>
                  <a:pt x="1393" y="426"/>
                </a:lnTo>
                <a:lnTo>
                  <a:pt x="1398" y="421"/>
                </a:lnTo>
                <a:lnTo>
                  <a:pt x="1403" y="416"/>
                </a:lnTo>
                <a:lnTo>
                  <a:pt x="1408" y="416"/>
                </a:lnTo>
                <a:lnTo>
                  <a:pt x="2276" y="2364"/>
                </a:lnTo>
                <a:lnTo>
                  <a:pt x="1507" y="104"/>
                </a:lnTo>
                <a:lnTo>
                  <a:pt x="1507" y="109"/>
                </a:lnTo>
                <a:lnTo>
                  <a:pt x="1512" y="109"/>
                </a:lnTo>
                <a:lnTo>
                  <a:pt x="1512" y="114"/>
                </a:lnTo>
                <a:lnTo>
                  <a:pt x="1512" y="109"/>
                </a:lnTo>
                <a:lnTo>
                  <a:pt x="1512" y="114"/>
                </a:lnTo>
                <a:lnTo>
                  <a:pt x="1517" y="109"/>
                </a:lnTo>
                <a:lnTo>
                  <a:pt x="1522" y="104"/>
                </a:lnTo>
                <a:lnTo>
                  <a:pt x="1528" y="104"/>
                </a:lnTo>
                <a:lnTo>
                  <a:pt x="1522" y="99"/>
                </a:lnTo>
                <a:lnTo>
                  <a:pt x="1517" y="99"/>
                </a:lnTo>
                <a:lnTo>
                  <a:pt x="1507" y="104"/>
                </a:lnTo>
                <a:lnTo>
                  <a:pt x="2276" y="2364"/>
                </a:lnTo>
                <a:lnTo>
                  <a:pt x="1439" y="535"/>
                </a:lnTo>
                <a:lnTo>
                  <a:pt x="1439" y="530"/>
                </a:lnTo>
                <a:lnTo>
                  <a:pt x="1434" y="525"/>
                </a:lnTo>
                <a:lnTo>
                  <a:pt x="1429" y="530"/>
                </a:lnTo>
                <a:lnTo>
                  <a:pt x="1434" y="535"/>
                </a:lnTo>
                <a:lnTo>
                  <a:pt x="1439" y="535"/>
                </a:lnTo>
                <a:lnTo>
                  <a:pt x="2276" y="2364"/>
                </a:lnTo>
                <a:lnTo>
                  <a:pt x="1408" y="608"/>
                </a:lnTo>
                <a:lnTo>
                  <a:pt x="1413" y="608"/>
                </a:lnTo>
                <a:lnTo>
                  <a:pt x="1419" y="603"/>
                </a:lnTo>
                <a:lnTo>
                  <a:pt x="1413" y="598"/>
                </a:lnTo>
                <a:lnTo>
                  <a:pt x="1408" y="603"/>
                </a:lnTo>
                <a:lnTo>
                  <a:pt x="1408" y="608"/>
                </a:lnTo>
                <a:lnTo>
                  <a:pt x="2276" y="2364"/>
                </a:lnTo>
                <a:lnTo>
                  <a:pt x="1444" y="385"/>
                </a:lnTo>
                <a:lnTo>
                  <a:pt x="1444" y="390"/>
                </a:lnTo>
                <a:lnTo>
                  <a:pt x="1439" y="385"/>
                </a:lnTo>
                <a:lnTo>
                  <a:pt x="1439" y="390"/>
                </a:lnTo>
                <a:lnTo>
                  <a:pt x="1434" y="390"/>
                </a:lnTo>
                <a:lnTo>
                  <a:pt x="1429" y="390"/>
                </a:lnTo>
                <a:lnTo>
                  <a:pt x="1429" y="395"/>
                </a:lnTo>
                <a:lnTo>
                  <a:pt x="1429" y="400"/>
                </a:lnTo>
                <a:lnTo>
                  <a:pt x="1429" y="405"/>
                </a:lnTo>
                <a:lnTo>
                  <a:pt x="1429" y="411"/>
                </a:lnTo>
                <a:lnTo>
                  <a:pt x="1429" y="405"/>
                </a:lnTo>
                <a:lnTo>
                  <a:pt x="1429" y="411"/>
                </a:lnTo>
                <a:lnTo>
                  <a:pt x="1429" y="416"/>
                </a:lnTo>
                <a:lnTo>
                  <a:pt x="1434" y="411"/>
                </a:lnTo>
                <a:lnTo>
                  <a:pt x="1434" y="416"/>
                </a:lnTo>
                <a:lnTo>
                  <a:pt x="1439" y="416"/>
                </a:lnTo>
                <a:lnTo>
                  <a:pt x="1444" y="416"/>
                </a:lnTo>
                <a:lnTo>
                  <a:pt x="1450" y="411"/>
                </a:lnTo>
                <a:lnTo>
                  <a:pt x="1455" y="411"/>
                </a:lnTo>
                <a:lnTo>
                  <a:pt x="1460" y="405"/>
                </a:lnTo>
                <a:lnTo>
                  <a:pt x="1460" y="400"/>
                </a:lnTo>
                <a:lnTo>
                  <a:pt x="1465" y="400"/>
                </a:lnTo>
                <a:lnTo>
                  <a:pt x="1460" y="395"/>
                </a:lnTo>
                <a:lnTo>
                  <a:pt x="1465" y="395"/>
                </a:lnTo>
                <a:lnTo>
                  <a:pt x="1460" y="395"/>
                </a:lnTo>
                <a:lnTo>
                  <a:pt x="1460" y="390"/>
                </a:lnTo>
                <a:lnTo>
                  <a:pt x="1465" y="390"/>
                </a:lnTo>
                <a:lnTo>
                  <a:pt x="1460" y="390"/>
                </a:lnTo>
                <a:lnTo>
                  <a:pt x="1455" y="390"/>
                </a:lnTo>
                <a:lnTo>
                  <a:pt x="1455" y="385"/>
                </a:lnTo>
                <a:lnTo>
                  <a:pt x="1455" y="390"/>
                </a:lnTo>
                <a:lnTo>
                  <a:pt x="1455" y="385"/>
                </a:lnTo>
                <a:lnTo>
                  <a:pt x="1450" y="385"/>
                </a:lnTo>
                <a:lnTo>
                  <a:pt x="1450" y="390"/>
                </a:lnTo>
                <a:lnTo>
                  <a:pt x="1450" y="385"/>
                </a:lnTo>
                <a:lnTo>
                  <a:pt x="1444" y="385"/>
                </a:lnTo>
                <a:lnTo>
                  <a:pt x="2276" y="2364"/>
                </a:lnTo>
                <a:lnTo>
                  <a:pt x="1444" y="468"/>
                </a:lnTo>
                <a:lnTo>
                  <a:pt x="1434" y="473"/>
                </a:lnTo>
                <a:lnTo>
                  <a:pt x="1434" y="468"/>
                </a:lnTo>
                <a:lnTo>
                  <a:pt x="1429" y="463"/>
                </a:lnTo>
                <a:lnTo>
                  <a:pt x="1424" y="463"/>
                </a:lnTo>
                <a:lnTo>
                  <a:pt x="1419" y="468"/>
                </a:lnTo>
                <a:lnTo>
                  <a:pt x="1413" y="473"/>
                </a:lnTo>
                <a:lnTo>
                  <a:pt x="1408" y="483"/>
                </a:lnTo>
                <a:lnTo>
                  <a:pt x="1413" y="483"/>
                </a:lnTo>
                <a:lnTo>
                  <a:pt x="1408" y="489"/>
                </a:lnTo>
                <a:lnTo>
                  <a:pt x="1413" y="489"/>
                </a:lnTo>
                <a:lnTo>
                  <a:pt x="1419" y="489"/>
                </a:lnTo>
                <a:lnTo>
                  <a:pt x="1424" y="483"/>
                </a:lnTo>
                <a:lnTo>
                  <a:pt x="1429" y="483"/>
                </a:lnTo>
                <a:lnTo>
                  <a:pt x="1429" y="489"/>
                </a:lnTo>
                <a:lnTo>
                  <a:pt x="1434" y="489"/>
                </a:lnTo>
                <a:lnTo>
                  <a:pt x="1429" y="489"/>
                </a:lnTo>
                <a:lnTo>
                  <a:pt x="1434" y="489"/>
                </a:lnTo>
                <a:lnTo>
                  <a:pt x="1439" y="483"/>
                </a:lnTo>
                <a:lnTo>
                  <a:pt x="1444" y="478"/>
                </a:lnTo>
                <a:lnTo>
                  <a:pt x="1444" y="473"/>
                </a:lnTo>
                <a:lnTo>
                  <a:pt x="1444" y="468"/>
                </a:lnTo>
                <a:lnTo>
                  <a:pt x="2276" y="2364"/>
                </a:lnTo>
                <a:lnTo>
                  <a:pt x="1450" y="598"/>
                </a:lnTo>
                <a:lnTo>
                  <a:pt x="1455" y="592"/>
                </a:lnTo>
                <a:lnTo>
                  <a:pt x="1450" y="592"/>
                </a:lnTo>
                <a:lnTo>
                  <a:pt x="1450" y="598"/>
                </a:lnTo>
                <a:lnTo>
                  <a:pt x="2276" y="2364"/>
                </a:lnTo>
                <a:lnTo>
                  <a:pt x="3907" y="286"/>
                </a:lnTo>
                <a:lnTo>
                  <a:pt x="3902" y="286"/>
                </a:lnTo>
                <a:lnTo>
                  <a:pt x="3902" y="291"/>
                </a:lnTo>
                <a:lnTo>
                  <a:pt x="3907" y="291"/>
                </a:lnTo>
                <a:lnTo>
                  <a:pt x="3907" y="286"/>
                </a:lnTo>
                <a:lnTo>
                  <a:pt x="2276" y="2364"/>
                </a:lnTo>
                <a:lnTo>
                  <a:pt x="3876" y="255"/>
                </a:lnTo>
                <a:lnTo>
                  <a:pt x="3871" y="255"/>
                </a:lnTo>
                <a:lnTo>
                  <a:pt x="3865" y="250"/>
                </a:lnTo>
                <a:lnTo>
                  <a:pt x="3860" y="250"/>
                </a:lnTo>
                <a:lnTo>
                  <a:pt x="3845" y="244"/>
                </a:lnTo>
                <a:lnTo>
                  <a:pt x="3850" y="250"/>
                </a:lnTo>
                <a:lnTo>
                  <a:pt x="3845" y="255"/>
                </a:lnTo>
                <a:lnTo>
                  <a:pt x="3850" y="255"/>
                </a:lnTo>
                <a:lnTo>
                  <a:pt x="3855" y="255"/>
                </a:lnTo>
                <a:lnTo>
                  <a:pt x="3860" y="255"/>
                </a:lnTo>
                <a:lnTo>
                  <a:pt x="3865" y="255"/>
                </a:lnTo>
                <a:lnTo>
                  <a:pt x="3871" y="255"/>
                </a:lnTo>
                <a:lnTo>
                  <a:pt x="3871" y="260"/>
                </a:lnTo>
                <a:lnTo>
                  <a:pt x="3876" y="255"/>
                </a:lnTo>
                <a:lnTo>
                  <a:pt x="2276" y="2364"/>
                </a:lnTo>
                <a:lnTo>
                  <a:pt x="3793" y="198"/>
                </a:lnTo>
                <a:lnTo>
                  <a:pt x="3793" y="192"/>
                </a:lnTo>
                <a:lnTo>
                  <a:pt x="3788" y="192"/>
                </a:lnTo>
                <a:lnTo>
                  <a:pt x="3782" y="198"/>
                </a:lnTo>
                <a:lnTo>
                  <a:pt x="3782" y="203"/>
                </a:lnTo>
                <a:lnTo>
                  <a:pt x="3782" y="208"/>
                </a:lnTo>
                <a:lnTo>
                  <a:pt x="3788" y="203"/>
                </a:lnTo>
                <a:lnTo>
                  <a:pt x="3793" y="198"/>
                </a:lnTo>
                <a:lnTo>
                  <a:pt x="2276" y="2364"/>
                </a:lnTo>
                <a:lnTo>
                  <a:pt x="3814" y="234"/>
                </a:lnTo>
                <a:lnTo>
                  <a:pt x="3808" y="234"/>
                </a:lnTo>
                <a:lnTo>
                  <a:pt x="3819" y="234"/>
                </a:lnTo>
                <a:lnTo>
                  <a:pt x="3819" y="239"/>
                </a:lnTo>
                <a:lnTo>
                  <a:pt x="3824" y="239"/>
                </a:lnTo>
                <a:lnTo>
                  <a:pt x="3829" y="239"/>
                </a:lnTo>
                <a:lnTo>
                  <a:pt x="3829" y="234"/>
                </a:lnTo>
                <a:lnTo>
                  <a:pt x="3819" y="234"/>
                </a:lnTo>
                <a:lnTo>
                  <a:pt x="3814" y="234"/>
                </a:lnTo>
                <a:lnTo>
                  <a:pt x="2276" y="2364"/>
                </a:lnTo>
                <a:lnTo>
                  <a:pt x="3938" y="317"/>
                </a:lnTo>
                <a:lnTo>
                  <a:pt x="3933" y="317"/>
                </a:lnTo>
                <a:lnTo>
                  <a:pt x="3933" y="322"/>
                </a:lnTo>
                <a:lnTo>
                  <a:pt x="3938" y="317"/>
                </a:lnTo>
                <a:lnTo>
                  <a:pt x="2276" y="2364"/>
                </a:lnTo>
                <a:lnTo>
                  <a:pt x="644" y="0"/>
                </a:lnTo>
                <a:lnTo>
                  <a:pt x="686" y="89"/>
                </a:lnTo>
                <a:lnTo>
                  <a:pt x="717" y="172"/>
                </a:lnTo>
                <a:lnTo>
                  <a:pt x="686" y="78"/>
                </a:lnTo>
                <a:lnTo>
                  <a:pt x="650" y="0"/>
                </a:lnTo>
                <a:lnTo>
                  <a:pt x="644" y="0"/>
                </a:lnTo>
                <a:lnTo>
                  <a:pt x="2276" y="2364"/>
                </a:lnTo>
                <a:lnTo>
                  <a:pt x="738" y="509"/>
                </a:lnTo>
                <a:lnTo>
                  <a:pt x="728" y="452"/>
                </a:lnTo>
                <a:lnTo>
                  <a:pt x="728" y="411"/>
                </a:lnTo>
                <a:lnTo>
                  <a:pt x="712" y="385"/>
                </a:lnTo>
                <a:lnTo>
                  <a:pt x="728" y="447"/>
                </a:lnTo>
                <a:lnTo>
                  <a:pt x="738" y="509"/>
                </a:lnTo>
                <a:lnTo>
                  <a:pt x="2276" y="2364"/>
                </a:lnTo>
                <a:lnTo>
                  <a:pt x="5" y="982"/>
                </a:lnTo>
                <a:lnTo>
                  <a:pt x="11" y="982"/>
                </a:lnTo>
                <a:lnTo>
                  <a:pt x="11" y="977"/>
                </a:lnTo>
                <a:lnTo>
                  <a:pt x="0" y="982"/>
                </a:lnTo>
                <a:lnTo>
                  <a:pt x="0" y="987"/>
                </a:lnTo>
                <a:lnTo>
                  <a:pt x="5" y="982"/>
                </a:lnTo>
                <a:lnTo>
                  <a:pt x="2276" y="2364"/>
                </a:lnTo>
                <a:lnTo>
                  <a:pt x="4286" y="2998"/>
                </a:lnTo>
                <a:lnTo>
                  <a:pt x="4281" y="3003"/>
                </a:lnTo>
                <a:lnTo>
                  <a:pt x="4292" y="3003"/>
                </a:lnTo>
                <a:lnTo>
                  <a:pt x="4292" y="2998"/>
                </a:lnTo>
                <a:lnTo>
                  <a:pt x="4286" y="2998"/>
                </a:lnTo>
                <a:lnTo>
                  <a:pt x="2276" y="2364"/>
                </a:lnTo>
                <a:lnTo>
                  <a:pt x="3938" y="286"/>
                </a:lnTo>
                <a:lnTo>
                  <a:pt x="3933" y="286"/>
                </a:lnTo>
                <a:lnTo>
                  <a:pt x="3933" y="291"/>
                </a:lnTo>
                <a:lnTo>
                  <a:pt x="3938" y="291"/>
                </a:lnTo>
                <a:lnTo>
                  <a:pt x="3938" y="286"/>
                </a:lnTo>
                <a:lnTo>
                  <a:pt x="3938" y="291"/>
                </a:lnTo>
                <a:lnTo>
                  <a:pt x="3938" y="286"/>
                </a:lnTo>
                <a:lnTo>
                  <a:pt x="2276" y="2364"/>
                </a:lnTo>
                <a:lnTo>
                  <a:pt x="3985" y="296"/>
                </a:lnTo>
                <a:lnTo>
                  <a:pt x="3990" y="302"/>
                </a:lnTo>
                <a:lnTo>
                  <a:pt x="3990" y="296"/>
                </a:lnTo>
                <a:lnTo>
                  <a:pt x="3985" y="296"/>
                </a:lnTo>
                <a:lnTo>
                  <a:pt x="2276" y="2364"/>
                </a:lnTo>
                <a:lnTo>
                  <a:pt x="4364" y="3018"/>
                </a:lnTo>
                <a:lnTo>
                  <a:pt x="4364" y="3008"/>
                </a:lnTo>
                <a:lnTo>
                  <a:pt x="4359" y="3013"/>
                </a:lnTo>
                <a:lnTo>
                  <a:pt x="4359" y="3018"/>
                </a:lnTo>
                <a:lnTo>
                  <a:pt x="4364" y="3018"/>
                </a:lnTo>
                <a:lnTo>
                  <a:pt x="2276" y="2364"/>
                </a:lnTo>
                <a:lnTo>
                  <a:pt x="4369" y="515"/>
                </a:lnTo>
                <a:lnTo>
                  <a:pt x="4375" y="499"/>
                </a:lnTo>
                <a:lnTo>
                  <a:pt x="4369" y="494"/>
                </a:lnTo>
                <a:lnTo>
                  <a:pt x="4359" y="478"/>
                </a:lnTo>
                <a:lnTo>
                  <a:pt x="4343" y="473"/>
                </a:lnTo>
                <a:lnTo>
                  <a:pt x="4328" y="478"/>
                </a:lnTo>
                <a:lnTo>
                  <a:pt x="4292" y="483"/>
                </a:lnTo>
                <a:lnTo>
                  <a:pt x="4286" y="483"/>
                </a:lnTo>
                <a:lnTo>
                  <a:pt x="4286" y="473"/>
                </a:lnTo>
                <a:lnTo>
                  <a:pt x="4286" y="463"/>
                </a:lnTo>
                <a:lnTo>
                  <a:pt x="4271" y="442"/>
                </a:lnTo>
                <a:lnTo>
                  <a:pt x="4255" y="431"/>
                </a:lnTo>
                <a:lnTo>
                  <a:pt x="4260" y="426"/>
                </a:lnTo>
                <a:lnTo>
                  <a:pt x="4266" y="421"/>
                </a:lnTo>
                <a:lnTo>
                  <a:pt x="4276" y="411"/>
                </a:lnTo>
                <a:lnTo>
                  <a:pt x="4281" y="405"/>
                </a:lnTo>
                <a:lnTo>
                  <a:pt x="4276" y="395"/>
                </a:lnTo>
                <a:lnTo>
                  <a:pt x="4250" y="385"/>
                </a:lnTo>
                <a:lnTo>
                  <a:pt x="4234" y="374"/>
                </a:lnTo>
                <a:lnTo>
                  <a:pt x="4229" y="364"/>
                </a:lnTo>
                <a:lnTo>
                  <a:pt x="4229" y="359"/>
                </a:lnTo>
                <a:lnTo>
                  <a:pt x="4250" y="322"/>
                </a:lnTo>
                <a:lnTo>
                  <a:pt x="4250" y="312"/>
                </a:lnTo>
                <a:lnTo>
                  <a:pt x="4240" y="296"/>
                </a:lnTo>
                <a:lnTo>
                  <a:pt x="4208" y="291"/>
                </a:lnTo>
                <a:lnTo>
                  <a:pt x="4198" y="286"/>
                </a:lnTo>
                <a:lnTo>
                  <a:pt x="4193" y="276"/>
                </a:lnTo>
                <a:lnTo>
                  <a:pt x="4198" y="260"/>
                </a:lnTo>
                <a:lnTo>
                  <a:pt x="4208" y="239"/>
                </a:lnTo>
                <a:lnTo>
                  <a:pt x="4219" y="224"/>
                </a:lnTo>
                <a:lnTo>
                  <a:pt x="4208" y="218"/>
                </a:lnTo>
                <a:lnTo>
                  <a:pt x="4193" y="218"/>
                </a:lnTo>
                <a:lnTo>
                  <a:pt x="4177" y="218"/>
                </a:lnTo>
                <a:lnTo>
                  <a:pt x="4167" y="218"/>
                </a:lnTo>
                <a:lnTo>
                  <a:pt x="4162" y="208"/>
                </a:lnTo>
                <a:lnTo>
                  <a:pt x="4156" y="177"/>
                </a:lnTo>
                <a:lnTo>
                  <a:pt x="4156" y="166"/>
                </a:lnTo>
                <a:lnTo>
                  <a:pt x="4141" y="156"/>
                </a:lnTo>
                <a:lnTo>
                  <a:pt x="4099" y="135"/>
                </a:lnTo>
                <a:lnTo>
                  <a:pt x="4073" y="130"/>
                </a:lnTo>
                <a:lnTo>
                  <a:pt x="4079" y="130"/>
                </a:lnTo>
                <a:lnTo>
                  <a:pt x="4073" y="125"/>
                </a:lnTo>
                <a:lnTo>
                  <a:pt x="4063" y="114"/>
                </a:lnTo>
                <a:lnTo>
                  <a:pt x="4053" y="120"/>
                </a:lnTo>
                <a:lnTo>
                  <a:pt x="4042" y="125"/>
                </a:lnTo>
                <a:lnTo>
                  <a:pt x="4027" y="135"/>
                </a:lnTo>
                <a:lnTo>
                  <a:pt x="4006" y="146"/>
                </a:lnTo>
                <a:lnTo>
                  <a:pt x="3985" y="146"/>
                </a:lnTo>
                <a:lnTo>
                  <a:pt x="3975" y="140"/>
                </a:lnTo>
                <a:lnTo>
                  <a:pt x="3959" y="130"/>
                </a:lnTo>
                <a:lnTo>
                  <a:pt x="3954" y="120"/>
                </a:lnTo>
                <a:lnTo>
                  <a:pt x="3949" y="125"/>
                </a:lnTo>
                <a:lnTo>
                  <a:pt x="3943" y="140"/>
                </a:lnTo>
                <a:lnTo>
                  <a:pt x="3949" y="151"/>
                </a:lnTo>
                <a:lnTo>
                  <a:pt x="3954" y="156"/>
                </a:lnTo>
                <a:lnTo>
                  <a:pt x="3969" y="166"/>
                </a:lnTo>
                <a:lnTo>
                  <a:pt x="3969" y="172"/>
                </a:lnTo>
                <a:lnTo>
                  <a:pt x="3969" y="166"/>
                </a:lnTo>
                <a:lnTo>
                  <a:pt x="3980" y="177"/>
                </a:lnTo>
                <a:lnTo>
                  <a:pt x="3975" y="187"/>
                </a:lnTo>
                <a:lnTo>
                  <a:pt x="3975" y="198"/>
                </a:lnTo>
                <a:lnTo>
                  <a:pt x="3985" y="208"/>
                </a:lnTo>
                <a:lnTo>
                  <a:pt x="4011" y="234"/>
                </a:lnTo>
                <a:lnTo>
                  <a:pt x="4037" y="255"/>
                </a:lnTo>
                <a:lnTo>
                  <a:pt x="4042" y="276"/>
                </a:lnTo>
                <a:lnTo>
                  <a:pt x="4042" y="281"/>
                </a:lnTo>
                <a:lnTo>
                  <a:pt x="4032" y="291"/>
                </a:lnTo>
                <a:lnTo>
                  <a:pt x="3995" y="260"/>
                </a:lnTo>
                <a:lnTo>
                  <a:pt x="3969" y="244"/>
                </a:lnTo>
                <a:lnTo>
                  <a:pt x="3933" y="229"/>
                </a:lnTo>
                <a:lnTo>
                  <a:pt x="3912" y="218"/>
                </a:lnTo>
                <a:lnTo>
                  <a:pt x="3891" y="192"/>
                </a:lnTo>
                <a:lnTo>
                  <a:pt x="3850" y="151"/>
                </a:lnTo>
                <a:lnTo>
                  <a:pt x="3871" y="182"/>
                </a:lnTo>
                <a:lnTo>
                  <a:pt x="3881" y="192"/>
                </a:lnTo>
                <a:lnTo>
                  <a:pt x="3876" y="198"/>
                </a:lnTo>
                <a:lnTo>
                  <a:pt x="3876" y="192"/>
                </a:lnTo>
                <a:lnTo>
                  <a:pt x="3782" y="125"/>
                </a:lnTo>
                <a:lnTo>
                  <a:pt x="3788" y="120"/>
                </a:lnTo>
                <a:lnTo>
                  <a:pt x="3782" y="120"/>
                </a:lnTo>
                <a:lnTo>
                  <a:pt x="3788" y="120"/>
                </a:lnTo>
                <a:lnTo>
                  <a:pt x="3788" y="114"/>
                </a:lnTo>
                <a:lnTo>
                  <a:pt x="3782" y="114"/>
                </a:lnTo>
                <a:lnTo>
                  <a:pt x="3788" y="114"/>
                </a:lnTo>
                <a:lnTo>
                  <a:pt x="3782" y="114"/>
                </a:lnTo>
                <a:lnTo>
                  <a:pt x="3777" y="120"/>
                </a:lnTo>
                <a:lnTo>
                  <a:pt x="3694" y="57"/>
                </a:lnTo>
                <a:lnTo>
                  <a:pt x="3689" y="42"/>
                </a:lnTo>
                <a:lnTo>
                  <a:pt x="3689" y="37"/>
                </a:lnTo>
                <a:lnTo>
                  <a:pt x="3684" y="47"/>
                </a:lnTo>
                <a:lnTo>
                  <a:pt x="3678" y="42"/>
                </a:lnTo>
                <a:lnTo>
                  <a:pt x="3684" y="31"/>
                </a:lnTo>
                <a:lnTo>
                  <a:pt x="3684" y="26"/>
                </a:lnTo>
                <a:lnTo>
                  <a:pt x="3678" y="26"/>
                </a:lnTo>
                <a:lnTo>
                  <a:pt x="3678" y="11"/>
                </a:lnTo>
                <a:lnTo>
                  <a:pt x="3684" y="0"/>
                </a:lnTo>
                <a:lnTo>
                  <a:pt x="2858" y="0"/>
                </a:lnTo>
                <a:lnTo>
                  <a:pt x="2852" y="11"/>
                </a:lnTo>
                <a:lnTo>
                  <a:pt x="2837" y="16"/>
                </a:lnTo>
                <a:lnTo>
                  <a:pt x="2785" y="37"/>
                </a:lnTo>
                <a:lnTo>
                  <a:pt x="2774" y="42"/>
                </a:lnTo>
                <a:lnTo>
                  <a:pt x="2769" y="47"/>
                </a:lnTo>
                <a:lnTo>
                  <a:pt x="2774" y="63"/>
                </a:lnTo>
                <a:lnTo>
                  <a:pt x="2780" y="73"/>
                </a:lnTo>
                <a:lnTo>
                  <a:pt x="2780" y="78"/>
                </a:lnTo>
                <a:lnTo>
                  <a:pt x="2780" y="83"/>
                </a:lnTo>
                <a:lnTo>
                  <a:pt x="2774" y="89"/>
                </a:lnTo>
                <a:lnTo>
                  <a:pt x="2780" y="94"/>
                </a:lnTo>
                <a:lnTo>
                  <a:pt x="2795" y="104"/>
                </a:lnTo>
                <a:lnTo>
                  <a:pt x="2800" y="114"/>
                </a:lnTo>
                <a:lnTo>
                  <a:pt x="2795" y="125"/>
                </a:lnTo>
                <a:lnTo>
                  <a:pt x="2806" y="120"/>
                </a:lnTo>
                <a:lnTo>
                  <a:pt x="2806" y="114"/>
                </a:lnTo>
                <a:lnTo>
                  <a:pt x="2811" y="114"/>
                </a:lnTo>
                <a:lnTo>
                  <a:pt x="2816" y="109"/>
                </a:lnTo>
                <a:lnTo>
                  <a:pt x="2837" y="109"/>
                </a:lnTo>
                <a:lnTo>
                  <a:pt x="2858" y="104"/>
                </a:lnTo>
                <a:lnTo>
                  <a:pt x="2863" y="109"/>
                </a:lnTo>
                <a:lnTo>
                  <a:pt x="2863" y="120"/>
                </a:lnTo>
                <a:lnTo>
                  <a:pt x="2858" y="120"/>
                </a:lnTo>
                <a:lnTo>
                  <a:pt x="2852" y="125"/>
                </a:lnTo>
                <a:lnTo>
                  <a:pt x="2858" y="130"/>
                </a:lnTo>
                <a:lnTo>
                  <a:pt x="2868" y="140"/>
                </a:lnTo>
                <a:lnTo>
                  <a:pt x="2868" y="151"/>
                </a:lnTo>
                <a:lnTo>
                  <a:pt x="2868" y="156"/>
                </a:lnTo>
                <a:lnTo>
                  <a:pt x="2863" y="172"/>
                </a:lnTo>
                <a:lnTo>
                  <a:pt x="2858" y="177"/>
                </a:lnTo>
                <a:lnTo>
                  <a:pt x="2847" y="177"/>
                </a:lnTo>
                <a:lnTo>
                  <a:pt x="2842" y="182"/>
                </a:lnTo>
                <a:lnTo>
                  <a:pt x="2842" y="192"/>
                </a:lnTo>
                <a:lnTo>
                  <a:pt x="2837" y="208"/>
                </a:lnTo>
                <a:lnTo>
                  <a:pt x="2837" y="213"/>
                </a:lnTo>
                <a:lnTo>
                  <a:pt x="2837" y="218"/>
                </a:lnTo>
                <a:lnTo>
                  <a:pt x="2837" y="239"/>
                </a:lnTo>
                <a:lnTo>
                  <a:pt x="2837" y="244"/>
                </a:lnTo>
                <a:lnTo>
                  <a:pt x="2832" y="244"/>
                </a:lnTo>
                <a:lnTo>
                  <a:pt x="2816" y="244"/>
                </a:lnTo>
                <a:lnTo>
                  <a:pt x="2811" y="239"/>
                </a:lnTo>
                <a:lnTo>
                  <a:pt x="2800" y="229"/>
                </a:lnTo>
                <a:lnTo>
                  <a:pt x="2795" y="229"/>
                </a:lnTo>
                <a:lnTo>
                  <a:pt x="2795" y="234"/>
                </a:lnTo>
                <a:lnTo>
                  <a:pt x="2800" y="239"/>
                </a:lnTo>
                <a:lnTo>
                  <a:pt x="2806" y="260"/>
                </a:lnTo>
                <a:lnTo>
                  <a:pt x="2800" y="270"/>
                </a:lnTo>
                <a:lnTo>
                  <a:pt x="2795" y="270"/>
                </a:lnTo>
                <a:lnTo>
                  <a:pt x="2790" y="270"/>
                </a:lnTo>
                <a:lnTo>
                  <a:pt x="2790" y="281"/>
                </a:lnTo>
                <a:lnTo>
                  <a:pt x="2795" y="291"/>
                </a:lnTo>
                <a:lnTo>
                  <a:pt x="2785" y="291"/>
                </a:lnTo>
                <a:lnTo>
                  <a:pt x="2790" y="296"/>
                </a:lnTo>
                <a:lnTo>
                  <a:pt x="2811" y="312"/>
                </a:lnTo>
                <a:lnTo>
                  <a:pt x="2816" y="312"/>
                </a:lnTo>
                <a:lnTo>
                  <a:pt x="2816" y="327"/>
                </a:lnTo>
                <a:lnTo>
                  <a:pt x="2816" y="333"/>
                </a:lnTo>
                <a:lnTo>
                  <a:pt x="2811" y="327"/>
                </a:lnTo>
                <a:lnTo>
                  <a:pt x="2806" y="322"/>
                </a:lnTo>
                <a:lnTo>
                  <a:pt x="2800" y="322"/>
                </a:lnTo>
                <a:lnTo>
                  <a:pt x="2795" y="327"/>
                </a:lnTo>
                <a:lnTo>
                  <a:pt x="2800" y="333"/>
                </a:lnTo>
                <a:lnTo>
                  <a:pt x="2806" y="338"/>
                </a:lnTo>
                <a:lnTo>
                  <a:pt x="2800" y="338"/>
                </a:lnTo>
                <a:lnTo>
                  <a:pt x="2795" y="333"/>
                </a:lnTo>
                <a:lnTo>
                  <a:pt x="2780" y="322"/>
                </a:lnTo>
                <a:lnTo>
                  <a:pt x="2774" y="327"/>
                </a:lnTo>
                <a:lnTo>
                  <a:pt x="2774" y="333"/>
                </a:lnTo>
                <a:lnTo>
                  <a:pt x="2785" y="338"/>
                </a:lnTo>
                <a:lnTo>
                  <a:pt x="2790" y="348"/>
                </a:lnTo>
                <a:lnTo>
                  <a:pt x="2790" y="353"/>
                </a:lnTo>
                <a:lnTo>
                  <a:pt x="2785" y="353"/>
                </a:lnTo>
                <a:lnTo>
                  <a:pt x="2774" y="353"/>
                </a:lnTo>
                <a:lnTo>
                  <a:pt x="2769" y="353"/>
                </a:lnTo>
                <a:lnTo>
                  <a:pt x="2774" y="359"/>
                </a:lnTo>
                <a:lnTo>
                  <a:pt x="2785" y="364"/>
                </a:lnTo>
                <a:lnTo>
                  <a:pt x="2785" y="369"/>
                </a:lnTo>
                <a:lnTo>
                  <a:pt x="2785" y="374"/>
                </a:lnTo>
                <a:lnTo>
                  <a:pt x="2774" y="390"/>
                </a:lnTo>
                <a:lnTo>
                  <a:pt x="2774" y="395"/>
                </a:lnTo>
                <a:lnTo>
                  <a:pt x="2774" y="400"/>
                </a:lnTo>
                <a:lnTo>
                  <a:pt x="2785" y="395"/>
                </a:lnTo>
                <a:lnTo>
                  <a:pt x="2790" y="395"/>
                </a:lnTo>
                <a:lnTo>
                  <a:pt x="2790" y="405"/>
                </a:lnTo>
                <a:lnTo>
                  <a:pt x="2790" y="416"/>
                </a:lnTo>
                <a:lnTo>
                  <a:pt x="2790" y="426"/>
                </a:lnTo>
                <a:lnTo>
                  <a:pt x="2800" y="431"/>
                </a:lnTo>
                <a:lnTo>
                  <a:pt x="2806" y="431"/>
                </a:lnTo>
                <a:lnTo>
                  <a:pt x="2806" y="437"/>
                </a:lnTo>
                <a:lnTo>
                  <a:pt x="2800" y="437"/>
                </a:lnTo>
                <a:lnTo>
                  <a:pt x="2800" y="442"/>
                </a:lnTo>
                <a:lnTo>
                  <a:pt x="2800" y="447"/>
                </a:lnTo>
                <a:lnTo>
                  <a:pt x="2811" y="452"/>
                </a:lnTo>
                <a:lnTo>
                  <a:pt x="2832" y="452"/>
                </a:lnTo>
                <a:lnTo>
                  <a:pt x="2842" y="442"/>
                </a:lnTo>
                <a:lnTo>
                  <a:pt x="2847" y="447"/>
                </a:lnTo>
                <a:lnTo>
                  <a:pt x="2858" y="463"/>
                </a:lnTo>
                <a:lnTo>
                  <a:pt x="2863" y="463"/>
                </a:lnTo>
                <a:lnTo>
                  <a:pt x="2868" y="457"/>
                </a:lnTo>
                <a:lnTo>
                  <a:pt x="2868" y="468"/>
                </a:lnTo>
                <a:lnTo>
                  <a:pt x="2863" y="473"/>
                </a:lnTo>
                <a:lnTo>
                  <a:pt x="2847" y="478"/>
                </a:lnTo>
                <a:lnTo>
                  <a:pt x="2816" y="494"/>
                </a:lnTo>
                <a:lnTo>
                  <a:pt x="2785" y="520"/>
                </a:lnTo>
                <a:lnTo>
                  <a:pt x="2754" y="561"/>
                </a:lnTo>
                <a:lnTo>
                  <a:pt x="2774" y="556"/>
                </a:lnTo>
                <a:lnTo>
                  <a:pt x="2795" y="556"/>
                </a:lnTo>
                <a:lnTo>
                  <a:pt x="2800" y="561"/>
                </a:lnTo>
                <a:lnTo>
                  <a:pt x="2811" y="572"/>
                </a:lnTo>
                <a:lnTo>
                  <a:pt x="2821" y="587"/>
                </a:lnTo>
                <a:lnTo>
                  <a:pt x="2837" y="592"/>
                </a:lnTo>
                <a:lnTo>
                  <a:pt x="2842" y="592"/>
                </a:lnTo>
                <a:lnTo>
                  <a:pt x="2837" y="608"/>
                </a:lnTo>
                <a:lnTo>
                  <a:pt x="2821" y="629"/>
                </a:lnTo>
                <a:lnTo>
                  <a:pt x="2832" y="644"/>
                </a:lnTo>
                <a:lnTo>
                  <a:pt x="2837" y="650"/>
                </a:lnTo>
                <a:lnTo>
                  <a:pt x="2847" y="655"/>
                </a:lnTo>
                <a:lnTo>
                  <a:pt x="2878" y="655"/>
                </a:lnTo>
                <a:lnTo>
                  <a:pt x="2910" y="655"/>
                </a:lnTo>
                <a:lnTo>
                  <a:pt x="2920" y="660"/>
                </a:lnTo>
                <a:lnTo>
                  <a:pt x="2920" y="686"/>
                </a:lnTo>
                <a:lnTo>
                  <a:pt x="2925" y="702"/>
                </a:lnTo>
                <a:lnTo>
                  <a:pt x="2930" y="707"/>
                </a:lnTo>
                <a:lnTo>
                  <a:pt x="2951" y="696"/>
                </a:lnTo>
                <a:lnTo>
                  <a:pt x="2977" y="681"/>
                </a:lnTo>
                <a:lnTo>
                  <a:pt x="2977" y="686"/>
                </a:lnTo>
                <a:lnTo>
                  <a:pt x="2998" y="727"/>
                </a:lnTo>
                <a:lnTo>
                  <a:pt x="3029" y="769"/>
                </a:lnTo>
                <a:lnTo>
                  <a:pt x="3019" y="769"/>
                </a:lnTo>
                <a:lnTo>
                  <a:pt x="3008" y="774"/>
                </a:lnTo>
                <a:lnTo>
                  <a:pt x="3013" y="774"/>
                </a:lnTo>
                <a:lnTo>
                  <a:pt x="3034" y="774"/>
                </a:lnTo>
                <a:lnTo>
                  <a:pt x="3060" y="800"/>
                </a:lnTo>
                <a:lnTo>
                  <a:pt x="3045" y="769"/>
                </a:lnTo>
                <a:lnTo>
                  <a:pt x="3050" y="774"/>
                </a:lnTo>
                <a:lnTo>
                  <a:pt x="3055" y="774"/>
                </a:lnTo>
                <a:lnTo>
                  <a:pt x="3071" y="790"/>
                </a:lnTo>
                <a:lnTo>
                  <a:pt x="3081" y="800"/>
                </a:lnTo>
                <a:lnTo>
                  <a:pt x="3086" y="800"/>
                </a:lnTo>
                <a:lnTo>
                  <a:pt x="3091" y="800"/>
                </a:lnTo>
                <a:lnTo>
                  <a:pt x="3091" y="790"/>
                </a:lnTo>
                <a:lnTo>
                  <a:pt x="3076" y="774"/>
                </a:lnTo>
                <a:lnTo>
                  <a:pt x="3071" y="769"/>
                </a:lnTo>
                <a:lnTo>
                  <a:pt x="3081" y="769"/>
                </a:lnTo>
                <a:lnTo>
                  <a:pt x="3076" y="764"/>
                </a:lnTo>
                <a:lnTo>
                  <a:pt x="3071" y="764"/>
                </a:lnTo>
                <a:lnTo>
                  <a:pt x="3091" y="753"/>
                </a:lnTo>
                <a:lnTo>
                  <a:pt x="3102" y="753"/>
                </a:lnTo>
                <a:lnTo>
                  <a:pt x="3097" y="759"/>
                </a:lnTo>
                <a:lnTo>
                  <a:pt x="3097" y="764"/>
                </a:lnTo>
                <a:lnTo>
                  <a:pt x="3091" y="764"/>
                </a:lnTo>
                <a:lnTo>
                  <a:pt x="3086" y="764"/>
                </a:lnTo>
                <a:lnTo>
                  <a:pt x="3138" y="759"/>
                </a:lnTo>
                <a:lnTo>
                  <a:pt x="3154" y="753"/>
                </a:lnTo>
                <a:lnTo>
                  <a:pt x="3149" y="753"/>
                </a:lnTo>
                <a:lnTo>
                  <a:pt x="3123" y="753"/>
                </a:lnTo>
                <a:lnTo>
                  <a:pt x="3117" y="753"/>
                </a:lnTo>
                <a:lnTo>
                  <a:pt x="3133" y="748"/>
                </a:lnTo>
                <a:lnTo>
                  <a:pt x="3143" y="753"/>
                </a:lnTo>
                <a:lnTo>
                  <a:pt x="3149" y="753"/>
                </a:lnTo>
                <a:lnTo>
                  <a:pt x="3169" y="748"/>
                </a:lnTo>
                <a:lnTo>
                  <a:pt x="3185" y="748"/>
                </a:lnTo>
                <a:lnTo>
                  <a:pt x="3211" y="743"/>
                </a:lnTo>
                <a:lnTo>
                  <a:pt x="3237" y="733"/>
                </a:lnTo>
                <a:lnTo>
                  <a:pt x="3247" y="753"/>
                </a:lnTo>
                <a:lnTo>
                  <a:pt x="3263" y="764"/>
                </a:lnTo>
                <a:lnTo>
                  <a:pt x="3284" y="769"/>
                </a:lnTo>
                <a:lnTo>
                  <a:pt x="3310" y="769"/>
                </a:lnTo>
                <a:lnTo>
                  <a:pt x="3330" y="785"/>
                </a:lnTo>
                <a:lnTo>
                  <a:pt x="3320" y="811"/>
                </a:lnTo>
                <a:lnTo>
                  <a:pt x="3320" y="821"/>
                </a:lnTo>
                <a:lnTo>
                  <a:pt x="3330" y="831"/>
                </a:lnTo>
                <a:lnTo>
                  <a:pt x="3341" y="837"/>
                </a:lnTo>
                <a:lnTo>
                  <a:pt x="3351" y="847"/>
                </a:lnTo>
                <a:lnTo>
                  <a:pt x="3362" y="868"/>
                </a:lnTo>
                <a:lnTo>
                  <a:pt x="3367" y="894"/>
                </a:lnTo>
                <a:lnTo>
                  <a:pt x="3367" y="904"/>
                </a:lnTo>
                <a:lnTo>
                  <a:pt x="3377" y="909"/>
                </a:lnTo>
                <a:lnTo>
                  <a:pt x="3398" y="909"/>
                </a:lnTo>
                <a:lnTo>
                  <a:pt x="3403" y="935"/>
                </a:lnTo>
                <a:lnTo>
                  <a:pt x="3403" y="956"/>
                </a:lnTo>
                <a:lnTo>
                  <a:pt x="3393" y="972"/>
                </a:lnTo>
                <a:lnTo>
                  <a:pt x="3382" y="961"/>
                </a:lnTo>
                <a:lnTo>
                  <a:pt x="3377" y="951"/>
                </a:lnTo>
                <a:lnTo>
                  <a:pt x="3367" y="956"/>
                </a:lnTo>
                <a:lnTo>
                  <a:pt x="3362" y="972"/>
                </a:lnTo>
                <a:lnTo>
                  <a:pt x="3367" y="992"/>
                </a:lnTo>
                <a:lnTo>
                  <a:pt x="3372" y="1003"/>
                </a:lnTo>
                <a:lnTo>
                  <a:pt x="3372" y="1008"/>
                </a:lnTo>
                <a:lnTo>
                  <a:pt x="3362" y="1008"/>
                </a:lnTo>
                <a:lnTo>
                  <a:pt x="3351" y="1008"/>
                </a:lnTo>
                <a:lnTo>
                  <a:pt x="3346" y="1018"/>
                </a:lnTo>
                <a:lnTo>
                  <a:pt x="3247" y="1034"/>
                </a:lnTo>
                <a:lnTo>
                  <a:pt x="3206" y="1039"/>
                </a:lnTo>
                <a:lnTo>
                  <a:pt x="3185" y="1034"/>
                </a:lnTo>
                <a:lnTo>
                  <a:pt x="3164" y="1029"/>
                </a:lnTo>
                <a:lnTo>
                  <a:pt x="3154" y="1018"/>
                </a:lnTo>
                <a:lnTo>
                  <a:pt x="3159" y="1008"/>
                </a:lnTo>
                <a:lnTo>
                  <a:pt x="3175" y="998"/>
                </a:lnTo>
                <a:lnTo>
                  <a:pt x="3164" y="1003"/>
                </a:lnTo>
                <a:lnTo>
                  <a:pt x="3149" y="1008"/>
                </a:lnTo>
                <a:lnTo>
                  <a:pt x="3143" y="1024"/>
                </a:lnTo>
                <a:lnTo>
                  <a:pt x="3128" y="1018"/>
                </a:lnTo>
                <a:lnTo>
                  <a:pt x="3123" y="946"/>
                </a:lnTo>
                <a:lnTo>
                  <a:pt x="3112" y="894"/>
                </a:lnTo>
                <a:lnTo>
                  <a:pt x="3097" y="847"/>
                </a:lnTo>
                <a:lnTo>
                  <a:pt x="3112" y="904"/>
                </a:lnTo>
                <a:lnTo>
                  <a:pt x="3117" y="966"/>
                </a:lnTo>
                <a:lnTo>
                  <a:pt x="3117" y="1018"/>
                </a:lnTo>
                <a:lnTo>
                  <a:pt x="3097" y="1024"/>
                </a:lnTo>
                <a:lnTo>
                  <a:pt x="3102" y="992"/>
                </a:lnTo>
                <a:lnTo>
                  <a:pt x="3102" y="977"/>
                </a:lnTo>
                <a:lnTo>
                  <a:pt x="3097" y="982"/>
                </a:lnTo>
                <a:lnTo>
                  <a:pt x="3091" y="1013"/>
                </a:lnTo>
                <a:lnTo>
                  <a:pt x="3086" y="1013"/>
                </a:lnTo>
                <a:lnTo>
                  <a:pt x="3102" y="951"/>
                </a:lnTo>
                <a:lnTo>
                  <a:pt x="3102" y="920"/>
                </a:lnTo>
                <a:lnTo>
                  <a:pt x="3097" y="894"/>
                </a:lnTo>
                <a:lnTo>
                  <a:pt x="3081" y="847"/>
                </a:lnTo>
                <a:lnTo>
                  <a:pt x="3071" y="831"/>
                </a:lnTo>
                <a:lnTo>
                  <a:pt x="3060" y="821"/>
                </a:lnTo>
                <a:lnTo>
                  <a:pt x="3050" y="816"/>
                </a:lnTo>
                <a:lnTo>
                  <a:pt x="3060" y="831"/>
                </a:lnTo>
                <a:lnTo>
                  <a:pt x="3076" y="868"/>
                </a:lnTo>
                <a:lnTo>
                  <a:pt x="3086" y="915"/>
                </a:lnTo>
                <a:lnTo>
                  <a:pt x="3091" y="925"/>
                </a:lnTo>
                <a:lnTo>
                  <a:pt x="3086" y="920"/>
                </a:lnTo>
                <a:lnTo>
                  <a:pt x="3071" y="873"/>
                </a:lnTo>
                <a:lnTo>
                  <a:pt x="3081" y="920"/>
                </a:lnTo>
                <a:lnTo>
                  <a:pt x="3081" y="935"/>
                </a:lnTo>
                <a:lnTo>
                  <a:pt x="3076" y="940"/>
                </a:lnTo>
                <a:lnTo>
                  <a:pt x="3071" y="935"/>
                </a:lnTo>
                <a:lnTo>
                  <a:pt x="3065" y="925"/>
                </a:lnTo>
                <a:lnTo>
                  <a:pt x="3060" y="925"/>
                </a:lnTo>
                <a:lnTo>
                  <a:pt x="3065" y="946"/>
                </a:lnTo>
                <a:lnTo>
                  <a:pt x="3071" y="951"/>
                </a:lnTo>
                <a:lnTo>
                  <a:pt x="3076" y="946"/>
                </a:lnTo>
                <a:lnTo>
                  <a:pt x="3081" y="946"/>
                </a:lnTo>
                <a:lnTo>
                  <a:pt x="3081" y="951"/>
                </a:lnTo>
                <a:lnTo>
                  <a:pt x="3076" y="956"/>
                </a:lnTo>
                <a:lnTo>
                  <a:pt x="3076" y="961"/>
                </a:lnTo>
                <a:lnTo>
                  <a:pt x="3081" y="982"/>
                </a:lnTo>
                <a:lnTo>
                  <a:pt x="3076" y="998"/>
                </a:lnTo>
                <a:lnTo>
                  <a:pt x="3065" y="1034"/>
                </a:lnTo>
                <a:lnTo>
                  <a:pt x="3060" y="1029"/>
                </a:lnTo>
                <a:lnTo>
                  <a:pt x="3050" y="1034"/>
                </a:lnTo>
                <a:lnTo>
                  <a:pt x="3045" y="1039"/>
                </a:lnTo>
                <a:lnTo>
                  <a:pt x="3045" y="1044"/>
                </a:lnTo>
                <a:lnTo>
                  <a:pt x="3050" y="1050"/>
                </a:lnTo>
                <a:lnTo>
                  <a:pt x="3039" y="1065"/>
                </a:lnTo>
                <a:lnTo>
                  <a:pt x="3034" y="1086"/>
                </a:lnTo>
                <a:lnTo>
                  <a:pt x="3034" y="1102"/>
                </a:lnTo>
                <a:lnTo>
                  <a:pt x="3045" y="1122"/>
                </a:lnTo>
                <a:lnTo>
                  <a:pt x="3060" y="1128"/>
                </a:lnTo>
                <a:lnTo>
                  <a:pt x="3086" y="1133"/>
                </a:lnTo>
                <a:lnTo>
                  <a:pt x="3149" y="1128"/>
                </a:lnTo>
                <a:lnTo>
                  <a:pt x="3237" y="1107"/>
                </a:lnTo>
                <a:lnTo>
                  <a:pt x="3175" y="1117"/>
                </a:lnTo>
                <a:lnTo>
                  <a:pt x="3143" y="1122"/>
                </a:lnTo>
                <a:lnTo>
                  <a:pt x="3123" y="1117"/>
                </a:lnTo>
                <a:lnTo>
                  <a:pt x="3102" y="1112"/>
                </a:lnTo>
                <a:lnTo>
                  <a:pt x="3117" y="1112"/>
                </a:lnTo>
                <a:lnTo>
                  <a:pt x="3185" y="1107"/>
                </a:lnTo>
                <a:lnTo>
                  <a:pt x="3190" y="1107"/>
                </a:lnTo>
                <a:lnTo>
                  <a:pt x="3195" y="1107"/>
                </a:lnTo>
                <a:lnTo>
                  <a:pt x="3258" y="1096"/>
                </a:lnTo>
                <a:lnTo>
                  <a:pt x="3336" y="1070"/>
                </a:lnTo>
                <a:lnTo>
                  <a:pt x="3356" y="1086"/>
                </a:lnTo>
                <a:lnTo>
                  <a:pt x="3367" y="1096"/>
                </a:lnTo>
                <a:lnTo>
                  <a:pt x="3382" y="1122"/>
                </a:lnTo>
                <a:lnTo>
                  <a:pt x="3388" y="1117"/>
                </a:lnTo>
                <a:lnTo>
                  <a:pt x="3398" y="1122"/>
                </a:lnTo>
                <a:lnTo>
                  <a:pt x="3398" y="1133"/>
                </a:lnTo>
                <a:lnTo>
                  <a:pt x="3403" y="1133"/>
                </a:lnTo>
                <a:lnTo>
                  <a:pt x="3403" y="1122"/>
                </a:lnTo>
                <a:lnTo>
                  <a:pt x="3424" y="1128"/>
                </a:lnTo>
                <a:lnTo>
                  <a:pt x="3429" y="1128"/>
                </a:lnTo>
                <a:lnTo>
                  <a:pt x="3429" y="1122"/>
                </a:lnTo>
                <a:lnTo>
                  <a:pt x="3429" y="1107"/>
                </a:lnTo>
                <a:lnTo>
                  <a:pt x="3414" y="1091"/>
                </a:lnTo>
                <a:lnTo>
                  <a:pt x="3403" y="1081"/>
                </a:lnTo>
                <a:lnTo>
                  <a:pt x="3382" y="1076"/>
                </a:lnTo>
                <a:lnTo>
                  <a:pt x="3367" y="1060"/>
                </a:lnTo>
                <a:lnTo>
                  <a:pt x="3382" y="1055"/>
                </a:lnTo>
                <a:lnTo>
                  <a:pt x="3403" y="1044"/>
                </a:lnTo>
                <a:lnTo>
                  <a:pt x="3388" y="1050"/>
                </a:lnTo>
                <a:lnTo>
                  <a:pt x="3403" y="1029"/>
                </a:lnTo>
                <a:lnTo>
                  <a:pt x="3408" y="1029"/>
                </a:lnTo>
                <a:lnTo>
                  <a:pt x="3414" y="1029"/>
                </a:lnTo>
                <a:lnTo>
                  <a:pt x="3408" y="1029"/>
                </a:lnTo>
                <a:lnTo>
                  <a:pt x="3450" y="1008"/>
                </a:lnTo>
                <a:lnTo>
                  <a:pt x="3408" y="1018"/>
                </a:lnTo>
                <a:lnTo>
                  <a:pt x="3408" y="1013"/>
                </a:lnTo>
                <a:lnTo>
                  <a:pt x="3414" y="987"/>
                </a:lnTo>
                <a:lnTo>
                  <a:pt x="3429" y="961"/>
                </a:lnTo>
                <a:lnTo>
                  <a:pt x="3434" y="951"/>
                </a:lnTo>
                <a:lnTo>
                  <a:pt x="3429" y="946"/>
                </a:lnTo>
                <a:lnTo>
                  <a:pt x="3434" y="946"/>
                </a:lnTo>
                <a:lnTo>
                  <a:pt x="3460" y="992"/>
                </a:lnTo>
                <a:lnTo>
                  <a:pt x="3471" y="1008"/>
                </a:lnTo>
                <a:lnTo>
                  <a:pt x="3471" y="1013"/>
                </a:lnTo>
                <a:lnTo>
                  <a:pt x="3471" y="1018"/>
                </a:lnTo>
                <a:lnTo>
                  <a:pt x="3476" y="1018"/>
                </a:lnTo>
                <a:lnTo>
                  <a:pt x="3476" y="1024"/>
                </a:lnTo>
                <a:lnTo>
                  <a:pt x="3481" y="1034"/>
                </a:lnTo>
                <a:lnTo>
                  <a:pt x="3481" y="1029"/>
                </a:lnTo>
                <a:lnTo>
                  <a:pt x="3481" y="1034"/>
                </a:lnTo>
                <a:lnTo>
                  <a:pt x="3481" y="1029"/>
                </a:lnTo>
                <a:lnTo>
                  <a:pt x="3465" y="977"/>
                </a:lnTo>
                <a:lnTo>
                  <a:pt x="3460" y="982"/>
                </a:lnTo>
                <a:lnTo>
                  <a:pt x="3434" y="940"/>
                </a:lnTo>
                <a:lnTo>
                  <a:pt x="3434" y="915"/>
                </a:lnTo>
                <a:lnTo>
                  <a:pt x="3450" y="935"/>
                </a:lnTo>
                <a:lnTo>
                  <a:pt x="3460" y="925"/>
                </a:lnTo>
                <a:lnTo>
                  <a:pt x="3471" y="935"/>
                </a:lnTo>
                <a:lnTo>
                  <a:pt x="3476" y="940"/>
                </a:lnTo>
                <a:lnTo>
                  <a:pt x="3476" y="920"/>
                </a:lnTo>
                <a:lnTo>
                  <a:pt x="3471" y="852"/>
                </a:lnTo>
                <a:lnTo>
                  <a:pt x="3465" y="831"/>
                </a:lnTo>
                <a:lnTo>
                  <a:pt x="3450" y="790"/>
                </a:lnTo>
                <a:lnTo>
                  <a:pt x="3439" y="774"/>
                </a:lnTo>
                <a:lnTo>
                  <a:pt x="3424" y="769"/>
                </a:lnTo>
                <a:lnTo>
                  <a:pt x="3403" y="764"/>
                </a:lnTo>
                <a:lnTo>
                  <a:pt x="3398" y="759"/>
                </a:lnTo>
                <a:lnTo>
                  <a:pt x="3398" y="753"/>
                </a:lnTo>
                <a:lnTo>
                  <a:pt x="3408" y="753"/>
                </a:lnTo>
                <a:lnTo>
                  <a:pt x="3429" y="753"/>
                </a:lnTo>
                <a:lnTo>
                  <a:pt x="3450" y="774"/>
                </a:lnTo>
                <a:lnTo>
                  <a:pt x="3471" y="795"/>
                </a:lnTo>
                <a:lnTo>
                  <a:pt x="3476" y="821"/>
                </a:lnTo>
                <a:lnTo>
                  <a:pt x="3486" y="837"/>
                </a:lnTo>
                <a:lnTo>
                  <a:pt x="3476" y="805"/>
                </a:lnTo>
                <a:lnTo>
                  <a:pt x="3476" y="790"/>
                </a:lnTo>
                <a:lnTo>
                  <a:pt x="3481" y="800"/>
                </a:lnTo>
                <a:lnTo>
                  <a:pt x="3486" y="805"/>
                </a:lnTo>
                <a:lnTo>
                  <a:pt x="3491" y="811"/>
                </a:lnTo>
                <a:lnTo>
                  <a:pt x="3507" y="800"/>
                </a:lnTo>
                <a:lnTo>
                  <a:pt x="3512" y="805"/>
                </a:lnTo>
                <a:lnTo>
                  <a:pt x="3507" y="847"/>
                </a:lnTo>
                <a:lnTo>
                  <a:pt x="3507" y="899"/>
                </a:lnTo>
                <a:lnTo>
                  <a:pt x="3512" y="925"/>
                </a:lnTo>
                <a:lnTo>
                  <a:pt x="3523" y="935"/>
                </a:lnTo>
                <a:lnTo>
                  <a:pt x="3533" y="935"/>
                </a:lnTo>
                <a:lnTo>
                  <a:pt x="3538" y="925"/>
                </a:lnTo>
                <a:lnTo>
                  <a:pt x="3538" y="915"/>
                </a:lnTo>
                <a:lnTo>
                  <a:pt x="3528" y="909"/>
                </a:lnTo>
                <a:lnTo>
                  <a:pt x="3517" y="909"/>
                </a:lnTo>
                <a:lnTo>
                  <a:pt x="3517" y="904"/>
                </a:lnTo>
                <a:lnTo>
                  <a:pt x="3517" y="894"/>
                </a:lnTo>
                <a:lnTo>
                  <a:pt x="3533" y="868"/>
                </a:lnTo>
                <a:lnTo>
                  <a:pt x="3543" y="857"/>
                </a:lnTo>
                <a:lnTo>
                  <a:pt x="3549" y="857"/>
                </a:lnTo>
                <a:lnTo>
                  <a:pt x="3554" y="868"/>
                </a:lnTo>
                <a:lnTo>
                  <a:pt x="3554" y="894"/>
                </a:lnTo>
                <a:lnTo>
                  <a:pt x="3554" y="951"/>
                </a:lnTo>
                <a:lnTo>
                  <a:pt x="3564" y="982"/>
                </a:lnTo>
                <a:lnTo>
                  <a:pt x="3575" y="1003"/>
                </a:lnTo>
                <a:lnTo>
                  <a:pt x="3585" y="1013"/>
                </a:lnTo>
                <a:lnTo>
                  <a:pt x="3569" y="987"/>
                </a:lnTo>
                <a:lnTo>
                  <a:pt x="3569" y="977"/>
                </a:lnTo>
                <a:lnTo>
                  <a:pt x="3590" y="992"/>
                </a:lnTo>
                <a:lnTo>
                  <a:pt x="3606" y="1018"/>
                </a:lnTo>
                <a:lnTo>
                  <a:pt x="3616" y="1044"/>
                </a:lnTo>
                <a:lnTo>
                  <a:pt x="3627" y="1096"/>
                </a:lnTo>
                <a:lnTo>
                  <a:pt x="3627" y="1128"/>
                </a:lnTo>
                <a:lnTo>
                  <a:pt x="3621" y="1128"/>
                </a:lnTo>
                <a:lnTo>
                  <a:pt x="3621" y="1112"/>
                </a:lnTo>
                <a:lnTo>
                  <a:pt x="3611" y="1076"/>
                </a:lnTo>
                <a:lnTo>
                  <a:pt x="3606" y="1055"/>
                </a:lnTo>
                <a:lnTo>
                  <a:pt x="3590" y="1039"/>
                </a:lnTo>
                <a:lnTo>
                  <a:pt x="3575" y="1018"/>
                </a:lnTo>
                <a:lnTo>
                  <a:pt x="3554" y="961"/>
                </a:lnTo>
                <a:lnTo>
                  <a:pt x="3549" y="951"/>
                </a:lnTo>
                <a:lnTo>
                  <a:pt x="3543" y="966"/>
                </a:lnTo>
                <a:lnTo>
                  <a:pt x="3543" y="998"/>
                </a:lnTo>
                <a:lnTo>
                  <a:pt x="3538" y="1024"/>
                </a:lnTo>
                <a:lnTo>
                  <a:pt x="3528" y="1034"/>
                </a:lnTo>
                <a:lnTo>
                  <a:pt x="3528" y="1029"/>
                </a:lnTo>
                <a:lnTo>
                  <a:pt x="3523" y="1013"/>
                </a:lnTo>
                <a:lnTo>
                  <a:pt x="3512" y="1003"/>
                </a:lnTo>
                <a:lnTo>
                  <a:pt x="3502" y="998"/>
                </a:lnTo>
                <a:lnTo>
                  <a:pt x="3491" y="1003"/>
                </a:lnTo>
                <a:lnTo>
                  <a:pt x="3491" y="1008"/>
                </a:lnTo>
                <a:lnTo>
                  <a:pt x="3497" y="1008"/>
                </a:lnTo>
                <a:lnTo>
                  <a:pt x="3491" y="1024"/>
                </a:lnTo>
                <a:lnTo>
                  <a:pt x="3497" y="1029"/>
                </a:lnTo>
                <a:lnTo>
                  <a:pt x="3502" y="1018"/>
                </a:lnTo>
                <a:lnTo>
                  <a:pt x="3502" y="1024"/>
                </a:lnTo>
                <a:lnTo>
                  <a:pt x="3502" y="1034"/>
                </a:lnTo>
                <a:lnTo>
                  <a:pt x="3507" y="1034"/>
                </a:lnTo>
                <a:lnTo>
                  <a:pt x="3517" y="1065"/>
                </a:lnTo>
                <a:lnTo>
                  <a:pt x="3507" y="1096"/>
                </a:lnTo>
                <a:lnTo>
                  <a:pt x="3486" y="1039"/>
                </a:lnTo>
                <a:lnTo>
                  <a:pt x="3491" y="1060"/>
                </a:lnTo>
                <a:lnTo>
                  <a:pt x="3486" y="1055"/>
                </a:lnTo>
                <a:lnTo>
                  <a:pt x="3507" y="1107"/>
                </a:lnTo>
                <a:lnTo>
                  <a:pt x="3497" y="1143"/>
                </a:lnTo>
                <a:lnTo>
                  <a:pt x="3491" y="1179"/>
                </a:lnTo>
                <a:lnTo>
                  <a:pt x="3486" y="1185"/>
                </a:lnTo>
                <a:lnTo>
                  <a:pt x="3486" y="1169"/>
                </a:lnTo>
                <a:lnTo>
                  <a:pt x="3481" y="1164"/>
                </a:lnTo>
                <a:lnTo>
                  <a:pt x="3465" y="1242"/>
                </a:lnTo>
                <a:lnTo>
                  <a:pt x="3476" y="1211"/>
                </a:lnTo>
                <a:lnTo>
                  <a:pt x="3481" y="1200"/>
                </a:lnTo>
                <a:lnTo>
                  <a:pt x="3486" y="1205"/>
                </a:lnTo>
                <a:lnTo>
                  <a:pt x="3491" y="1195"/>
                </a:lnTo>
                <a:lnTo>
                  <a:pt x="3491" y="1257"/>
                </a:lnTo>
                <a:lnTo>
                  <a:pt x="3491" y="1273"/>
                </a:lnTo>
                <a:lnTo>
                  <a:pt x="3491" y="1268"/>
                </a:lnTo>
                <a:lnTo>
                  <a:pt x="3497" y="1200"/>
                </a:lnTo>
                <a:lnTo>
                  <a:pt x="3502" y="1164"/>
                </a:lnTo>
                <a:lnTo>
                  <a:pt x="3507" y="1159"/>
                </a:lnTo>
                <a:lnTo>
                  <a:pt x="3512" y="1164"/>
                </a:lnTo>
                <a:lnTo>
                  <a:pt x="3523" y="1174"/>
                </a:lnTo>
                <a:lnTo>
                  <a:pt x="3523" y="1179"/>
                </a:lnTo>
                <a:lnTo>
                  <a:pt x="3523" y="1185"/>
                </a:lnTo>
                <a:lnTo>
                  <a:pt x="3533" y="1257"/>
                </a:lnTo>
                <a:lnTo>
                  <a:pt x="3538" y="1335"/>
                </a:lnTo>
                <a:lnTo>
                  <a:pt x="3533" y="1377"/>
                </a:lnTo>
                <a:lnTo>
                  <a:pt x="3528" y="1434"/>
                </a:lnTo>
                <a:lnTo>
                  <a:pt x="3523" y="1398"/>
                </a:lnTo>
                <a:lnTo>
                  <a:pt x="3523" y="1429"/>
                </a:lnTo>
                <a:lnTo>
                  <a:pt x="3523" y="1439"/>
                </a:lnTo>
                <a:lnTo>
                  <a:pt x="3517" y="1429"/>
                </a:lnTo>
                <a:lnTo>
                  <a:pt x="3507" y="1315"/>
                </a:lnTo>
                <a:lnTo>
                  <a:pt x="3497" y="1237"/>
                </a:lnTo>
                <a:lnTo>
                  <a:pt x="3497" y="1330"/>
                </a:lnTo>
                <a:lnTo>
                  <a:pt x="3512" y="1460"/>
                </a:lnTo>
                <a:lnTo>
                  <a:pt x="3533" y="1616"/>
                </a:lnTo>
                <a:lnTo>
                  <a:pt x="3528" y="1673"/>
                </a:lnTo>
                <a:lnTo>
                  <a:pt x="3528" y="1657"/>
                </a:lnTo>
                <a:lnTo>
                  <a:pt x="3517" y="1626"/>
                </a:lnTo>
                <a:lnTo>
                  <a:pt x="3517" y="1611"/>
                </a:lnTo>
                <a:lnTo>
                  <a:pt x="3523" y="1647"/>
                </a:lnTo>
                <a:lnTo>
                  <a:pt x="3523" y="1663"/>
                </a:lnTo>
                <a:lnTo>
                  <a:pt x="3517" y="1657"/>
                </a:lnTo>
                <a:lnTo>
                  <a:pt x="3512" y="1621"/>
                </a:lnTo>
                <a:lnTo>
                  <a:pt x="3502" y="1564"/>
                </a:lnTo>
                <a:lnTo>
                  <a:pt x="3497" y="1528"/>
                </a:lnTo>
                <a:lnTo>
                  <a:pt x="3497" y="1522"/>
                </a:lnTo>
                <a:lnTo>
                  <a:pt x="3491" y="1528"/>
                </a:lnTo>
                <a:lnTo>
                  <a:pt x="3497" y="1538"/>
                </a:lnTo>
                <a:lnTo>
                  <a:pt x="3486" y="1502"/>
                </a:lnTo>
                <a:lnTo>
                  <a:pt x="3486" y="1491"/>
                </a:lnTo>
                <a:lnTo>
                  <a:pt x="3486" y="1512"/>
                </a:lnTo>
                <a:lnTo>
                  <a:pt x="3497" y="1564"/>
                </a:lnTo>
                <a:lnTo>
                  <a:pt x="3512" y="1621"/>
                </a:lnTo>
                <a:lnTo>
                  <a:pt x="3517" y="1673"/>
                </a:lnTo>
                <a:lnTo>
                  <a:pt x="3512" y="1668"/>
                </a:lnTo>
                <a:lnTo>
                  <a:pt x="3512" y="1652"/>
                </a:lnTo>
                <a:lnTo>
                  <a:pt x="3512" y="1668"/>
                </a:lnTo>
                <a:lnTo>
                  <a:pt x="3507" y="1663"/>
                </a:lnTo>
                <a:lnTo>
                  <a:pt x="3507" y="1652"/>
                </a:lnTo>
                <a:lnTo>
                  <a:pt x="3502" y="1611"/>
                </a:lnTo>
                <a:lnTo>
                  <a:pt x="3491" y="1564"/>
                </a:lnTo>
                <a:lnTo>
                  <a:pt x="3497" y="1585"/>
                </a:lnTo>
                <a:lnTo>
                  <a:pt x="3497" y="1595"/>
                </a:lnTo>
                <a:lnTo>
                  <a:pt x="3491" y="1585"/>
                </a:lnTo>
                <a:lnTo>
                  <a:pt x="3497" y="1621"/>
                </a:lnTo>
                <a:lnTo>
                  <a:pt x="3497" y="1626"/>
                </a:lnTo>
                <a:lnTo>
                  <a:pt x="3502" y="1663"/>
                </a:lnTo>
                <a:lnTo>
                  <a:pt x="3491" y="1657"/>
                </a:lnTo>
                <a:lnTo>
                  <a:pt x="3481" y="1626"/>
                </a:lnTo>
                <a:lnTo>
                  <a:pt x="3465" y="1538"/>
                </a:lnTo>
                <a:lnTo>
                  <a:pt x="3481" y="1631"/>
                </a:lnTo>
                <a:lnTo>
                  <a:pt x="3460" y="1538"/>
                </a:lnTo>
                <a:lnTo>
                  <a:pt x="3465" y="1579"/>
                </a:lnTo>
                <a:lnTo>
                  <a:pt x="3471" y="1595"/>
                </a:lnTo>
                <a:lnTo>
                  <a:pt x="3465" y="1585"/>
                </a:lnTo>
                <a:lnTo>
                  <a:pt x="3471" y="1616"/>
                </a:lnTo>
                <a:lnTo>
                  <a:pt x="3476" y="1657"/>
                </a:lnTo>
                <a:lnTo>
                  <a:pt x="3471" y="1663"/>
                </a:lnTo>
                <a:lnTo>
                  <a:pt x="3465" y="1663"/>
                </a:lnTo>
                <a:lnTo>
                  <a:pt x="3471" y="1673"/>
                </a:lnTo>
                <a:lnTo>
                  <a:pt x="3481" y="1683"/>
                </a:lnTo>
                <a:lnTo>
                  <a:pt x="3486" y="1709"/>
                </a:lnTo>
                <a:lnTo>
                  <a:pt x="3476" y="1720"/>
                </a:lnTo>
                <a:lnTo>
                  <a:pt x="3465" y="1715"/>
                </a:lnTo>
                <a:lnTo>
                  <a:pt x="3424" y="1694"/>
                </a:lnTo>
                <a:lnTo>
                  <a:pt x="3408" y="1689"/>
                </a:lnTo>
                <a:lnTo>
                  <a:pt x="3393" y="1694"/>
                </a:lnTo>
                <a:lnTo>
                  <a:pt x="3372" y="1621"/>
                </a:lnTo>
                <a:lnTo>
                  <a:pt x="3398" y="1605"/>
                </a:lnTo>
                <a:lnTo>
                  <a:pt x="3408" y="1600"/>
                </a:lnTo>
                <a:lnTo>
                  <a:pt x="3398" y="1569"/>
                </a:lnTo>
                <a:lnTo>
                  <a:pt x="3377" y="1590"/>
                </a:lnTo>
                <a:lnTo>
                  <a:pt x="3367" y="1611"/>
                </a:lnTo>
                <a:lnTo>
                  <a:pt x="3294" y="1408"/>
                </a:lnTo>
                <a:lnTo>
                  <a:pt x="3325" y="1486"/>
                </a:lnTo>
                <a:lnTo>
                  <a:pt x="3372" y="1637"/>
                </a:lnTo>
                <a:lnTo>
                  <a:pt x="3377" y="1647"/>
                </a:lnTo>
                <a:lnTo>
                  <a:pt x="3372" y="1652"/>
                </a:lnTo>
                <a:lnTo>
                  <a:pt x="3346" y="1579"/>
                </a:lnTo>
                <a:lnTo>
                  <a:pt x="3362" y="1637"/>
                </a:lnTo>
                <a:lnTo>
                  <a:pt x="3362" y="1652"/>
                </a:lnTo>
                <a:lnTo>
                  <a:pt x="3356" y="1668"/>
                </a:lnTo>
                <a:lnTo>
                  <a:pt x="3351" y="1657"/>
                </a:lnTo>
                <a:lnTo>
                  <a:pt x="3346" y="1657"/>
                </a:lnTo>
                <a:lnTo>
                  <a:pt x="3341" y="1657"/>
                </a:lnTo>
                <a:lnTo>
                  <a:pt x="3330" y="1647"/>
                </a:lnTo>
                <a:lnTo>
                  <a:pt x="3325" y="1642"/>
                </a:lnTo>
                <a:lnTo>
                  <a:pt x="3336" y="1642"/>
                </a:lnTo>
                <a:lnTo>
                  <a:pt x="3341" y="1642"/>
                </a:lnTo>
                <a:lnTo>
                  <a:pt x="3346" y="1637"/>
                </a:lnTo>
                <a:lnTo>
                  <a:pt x="3330" y="1611"/>
                </a:lnTo>
                <a:lnTo>
                  <a:pt x="3320" y="1595"/>
                </a:lnTo>
                <a:lnTo>
                  <a:pt x="3310" y="1590"/>
                </a:lnTo>
                <a:lnTo>
                  <a:pt x="3299" y="1595"/>
                </a:lnTo>
                <a:lnTo>
                  <a:pt x="3315" y="1600"/>
                </a:lnTo>
                <a:lnTo>
                  <a:pt x="3336" y="1626"/>
                </a:lnTo>
                <a:lnTo>
                  <a:pt x="3336" y="1631"/>
                </a:lnTo>
                <a:lnTo>
                  <a:pt x="3325" y="1631"/>
                </a:lnTo>
                <a:lnTo>
                  <a:pt x="3315" y="1626"/>
                </a:lnTo>
                <a:lnTo>
                  <a:pt x="3304" y="1631"/>
                </a:lnTo>
                <a:lnTo>
                  <a:pt x="3299" y="1631"/>
                </a:lnTo>
                <a:lnTo>
                  <a:pt x="3299" y="1637"/>
                </a:lnTo>
                <a:lnTo>
                  <a:pt x="3310" y="1647"/>
                </a:lnTo>
                <a:lnTo>
                  <a:pt x="3330" y="1657"/>
                </a:lnTo>
                <a:lnTo>
                  <a:pt x="3351" y="1678"/>
                </a:lnTo>
                <a:lnTo>
                  <a:pt x="3351" y="1683"/>
                </a:lnTo>
                <a:lnTo>
                  <a:pt x="3351" y="1689"/>
                </a:lnTo>
                <a:lnTo>
                  <a:pt x="3346" y="1704"/>
                </a:lnTo>
                <a:lnTo>
                  <a:pt x="3341" y="1704"/>
                </a:lnTo>
                <a:lnTo>
                  <a:pt x="3330" y="1704"/>
                </a:lnTo>
                <a:lnTo>
                  <a:pt x="3330" y="1709"/>
                </a:lnTo>
                <a:lnTo>
                  <a:pt x="3341" y="1715"/>
                </a:lnTo>
                <a:lnTo>
                  <a:pt x="3320" y="1735"/>
                </a:lnTo>
                <a:lnTo>
                  <a:pt x="3320" y="1746"/>
                </a:lnTo>
                <a:lnTo>
                  <a:pt x="3320" y="1756"/>
                </a:lnTo>
                <a:lnTo>
                  <a:pt x="3320" y="1772"/>
                </a:lnTo>
                <a:lnTo>
                  <a:pt x="3315" y="1782"/>
                </a:lnTo>
                <a:lnTo>
                  <a:pt x="3299" y="1777"/>
                </a:lnTo>
                <a:lnTo>
                  <a:pt x="3289" y="1772"/>
                </a:lnTo>
                <a:lnTo>
                  <a:pt x="3294" y="1808"/>
                </a:lnTo>
                <a:lnTo>
                  <a:pt x="3263" y="1829"/>
                </a:lnTo>
                <a:lnTo>
                  <a:pt x="3258" y="1829"/>
                </a:lnTo>
                <a:lnTo>
                  <a:pt x="3252" y="1813"/>
                </a:lnTo>
                <a:lnTo>
                  <a:pt x="3242" y="1808"/>
                </a:lnTo>
                <a:lnTo>
                  <a:pt x="3232" y="1808"/>
                </a:lnTo>
                <a:lnTo>
                  <a:pt x="3211" y="1824"/>
                </a:lnTo>
                <a:lnTo>
                  <a:pt x="3195" y="1834"/>
                </a:lnTo>
                <a:lnTo>
                  <a:pt x="3190" y="1844"/>
                </a:lnTo>
                <a:lnTo>
                  <a:pt x="3206" y="1855"/>
                </a:lnTo>
                <a:lnTo>
                  <a:pt x="3221" y="1855"/>
                </a:lnTo>
                <a:lnTo>
                  <a:pt x="3237" y="1855"/>
                </a:lnTo>
                <a:lnTo>
                  <a:pt x="3242" y="1865"/>
                </a:lnTo>
                <a:lnTo>
                  <a:pt x="3247" y="1876"/>
                </a:lnTo>
                <a:lnTo>
                  <a:pt x="3252" y="1876"/>
                </a:lnTo>
                <a:lnTo>
                  <a:pt x="3263" y="1860"/>
                </a:lnTo>
                <a:lnTo>
                  <a:pt x="3263" y="1855"/>
                </a:lnTo>
                <a:lnTo>
                  <a:pt x="3263" y="1860"/>
                </a:lnTo>
                <a:lnTo>
                  <a:pt x="3258" y="1870"/>
                </a:lnTo>
                <a:lnTo>
                  <a:pt x="3252" y="1876"/>
                </a:lnTo>
                <a:lnTo>
                  <a:pt x="3252" y="1881"/>
                </a:lnTo>
                <a:lnTo>
                  <a:pt x="3258" y="1891"/>
                </a:lnTo>
                <a:lnTo>
                  <a:pt x="3278" y="1865"/>
                </a:lnTo>
                <a:lnTo>
                  <a:pt x="3268" y="1902"/>
                </a:lnTo>
                <a:lnTo>
                  <a:pt x="3252" y="1922"/>
                </a:lnTo>
                <a:lnTo>
                  <a:pt x="3242" y="1933"/>
                </a:lnTo>
                <a:lnTo>
                  <a:pt x="3258" y="1922"/>
                </a:lnTo>
                <a:lnTo>
                  <a:pt x="3289" y="1902"/>
                </a:lnTo>
                <a:lnTo>
                  <a:pt x="3284" y="1912"/>
                </a:lnTo>
                <a:lnTo>
                  <a:pt x="3278" y="1922"/>
                </a:lnTo>
                <a:lnTo>
                  <a:pt x="3299" y="1891"/>
                </a:lnTo>
                <a:lnTo>
                  <a:pt x="3304" y="1928"/>
                </a:lnTo>
                <a:lnTo>
                  <a:pt x="3304" y="1943"/>
                </a:lnTo>
                <a:lnTo>
                  <a:pt x="3299" y="1943"/>
                </a:lnTo>
                <a:lnTo>
                  <a:pt x="3294" y="1938"/>
                </a:lnTo>
                <a:lnTo>
                  <a:pt x="3289" y="1933"/>
                </a:lnTo>
                <a:lnTo>
                  <a:pt x="3268" y="1938"/>
                </a:lnTo>
                <a:lnTo>
                  <a:pt x="3258" y="1948"/>
                </a:lnTo>
                <a:lnTo>
                  <a:pt x="3252" y="1954"/>
                </a:lnTo>
                <a:lnTo>
                  <a:pt x="3237" y="1995"/>
                </a:lnTo>
                <a:lnTo>
                  <a:pt x="3232" y="2005"/>
                </a:lnTo>
                <a:lnTo>
                  <a:pt x="3232" y="2011"/>
                </a:lnTo>
                <a:lnTo>
                  <a:pt x="3242" y="2011"/>
                </a:lnTo>
                <a:lnTo>
                  <a:pt x="3273" y="1995"/>
                </a:lnTo>
                <a:lnTo>
                  <a:pt x="3273" y="1990"/>
                </a:lnTo>
                <a:lnTo>
                  <a:pt x="3268" y="1990"/>
                </a:lnTo>
                <a:lnTo>
                  <a:pt x="3252" y="1990"/>
                </a:lnTo>
                <a:lnTo>
                  <a:pt x="3263" y="1974"/>
                </a:lnTo>
                <a:lnTo>
                  <a:pt x="3289" y="1985"/>
                </a:lnTo>
                <a:lnTo>
                  <a:pt x="3294" y="1990"/>
                </a:lnTo>
                <a:lnTo>
                  <a:pt x="3289" y="1990"/>
                </a:lnTo>
                <a:lnTo>
                  <a:pt x="3289" y="1995"/>
                </a:lnTo>
                <a:lnTo>
                  <a:pt x="3289" y="2005"/>
                </a:lnTo>
                <a:lnTo>
                  <a:pt x="3284" y="2011"/>
                </a:lnTo>
                <a:lnTo>
                  <a:pt x="3278" y="2021"/>
                </a:lnTo>
                <a:lnTo>
                  <a:pt x="3263" y="2011"/>
                </a:lnTo>
                <a:lnTo>
                  <a:pt x="3258" y="2011"/>
                </a:lnTo>
                <a:lnTo>
                  <a:pt x="3242" y="2016"/>
                </a:lnTo>
                <a:lnTo>
                  <a:pt x="3237" y="2021"/>
                </a:lnTo>
                <a:lnTo>
                  <a:pt x="3247" y="2026"/>
                </a:lnTo>
                <a:lnTo>
                  <a:pt x="3258" y="2031"/>
                </a:lnTo>
                <a:lnTo>
                  <a:pt x="3263" y="2031"/>
                </a:lnTo>
                <a:lnTo>
                  <a:pt x="3263" y="2037"/>
                </a:lnTo>
                <a:lnTo>
                  <a:pt x="3252" y="2052"/>
                </a:lnTo>
                <a:lnTo>
                  <a:pt x="3232" y="2068"/>
                </a:lnTo>
                <a:lnTo>
                  <a:pt x="3221" y="2073"/>
                </a:lnTo>
                <a:lnTo>
                  <a:pt x="3216" y="2073"/>
                </a:lnTo>
                <a:lnTo>
                  <a:pt x="3211" y="2073"/>
                </a:lnTo>
                <a:lnTo>
                  <a:pt x="3211" y="2068"/>
                </a:lnTo>
                <a:lnTo>
                  <a:pt x="3226" y="2057"/>
                </a:lnTo>
                <a:lnTo>
                  <a:pt x="3211" y="2052"/>
                </a:lnTo>
                <a:lnTo>
                  <a:pt x="3180" y="2042"/>
                </a:lnTo>
                <a:lnTo>
                  <a:pt x="3175" y="2042"/>
                </a:lnTo>
                <a:lnTo>
                  <a:pt x="3175" y="2052"/>
                </a:lnTo>
                <a:lnTo>
                  <a:pt x="3169" y="2057"/>
                </a:lnTo>
                <a:lnTo>
                  <a:pt x="3164" y="2057"/>
                </a:lnTo>
                <a:lnTo>
                  <a:pt x="3169" y="2052"/>
                </a:lnTo>
                <a:lnTo>
                  <a:pt x="3164" y="2047"/>
                </a:lnTo>
                <a:lnTo>
                  <a:pt x="3154" y="2052"/>
                </a:lnTo>
                <a:lnTo>
                  <a:pt x="3149" y="2057"/>
                </a:lnTo>
                <a:lnTo>
                  <a:pt x="3149" y="2068"/>
                </a:lnTo>
                <a:lnTo>
                  <a:pt x="3143" y="2068"/>
                </a:lnTo>
                <a:lnTo>
                  <a:pt x="3133" y="2068"/>
                </a:lnTo>
                <a:lnTo>
                  <a:pt x="3128" y="2073"/>
                </a:lnTo>
                <a:lnTo>
                  <a:pt x="3128" y="2078"/>
                </a:lnTo>
                <a:lnTo>
                  <a:pt x="3128" y="2083"/>
                </a:lnTo>
                <a:lnTo>
                  <a:pt x="3133" y="2089"/>
                </a:lnTo>
                <a:lnTo>
                  <a:pt x="3143" y="2089"/>
                </a:lnTo>
                <a:lnTo>
                  <a:pt x="3149" y="2094"/>
                </a:lnTo>
                <a:lnTo>
                  <a:pt x="3149" y="2099"/>
                </a:lnTo>
                <a:lnTo>
                  <a:pt x="3154" y="2109"/>
                </a:lnTo>
                <a:lnTo>
                  <a:pt x="3149" y="2115"/>
                </a:lnTo>
                <a:lnTo>
                  <a:pt x="3143" y="2120"/>
                </a:lnTo>
                <a:lnTo>
                  <a:pt x="3128" y="2120"/>
                </a:lnTo>
                <a:lnTo>
                  <a:pt x="3112" y="2115"/>
                </a:lnTo>
                <a:lnTo>
                  <a:pt x="3117" y="2120"/>
                </a:lnTo>
                <a:lnTo>
                  <a:pt x="3123" y="2130"/>
                </a:lnTo>
                <a:lnTo>
                  <a:pt x="3123" y="2135"/>
                </a:lnTo>
                <a:lnTo>
                  <a:pt x="3112" y="2135"/>
                </a:lnTo>
                <a:lnTo>
                  <a:pt x="3112" y="2146"/>
                </a:lnTo>
                <a:lnTo>
                  <a:pt x="3112" y="2156"/>
                </a:lnTo>
                <a:lnTo>
                  <a:pt x="3107" y="2156"/>
                </a:lnTo>
                <a:lnTo>
                  <a:pt x="3091" y="2161"/>
                </a:lnTo>
                <a:lnTo>
                  <a:pt x="3081" y="2167"/>
                </a:lnTo>
                <a:lnTo>
                  <a:pt x="3086" y="2167"/>
                </a:lnTo>
                <a:lnTo>
                  <a:pt x="3091" y="2172"/>
                </a:lnTo>
                <a:lnTo>
                  <a:pt x="3091" y="2182"/>
                </a:lnTo>
                <a:lnTo>
                  <a:pt x="3091" y="2187"/>
                </a:lnTo>
                <a:lnTo>
                  <a:pt x="3086" y="2192"/>
                </a:lnTo>
                <a:lnTo>
                  <a:pt x="3097" y="2198"/>
                </a:lnTo>
                <a:lnTo>
                  <a:pt x="3102" y="2203"/>
                </a:lnTo>
                <a:lnTo>
                  <a:pt x="3102" y="2208"/>
                </a:lnTo>
                <a:lnTo>
                  <a:pt x="3102" y="2213"/>
                </a:lnTo>
                <a:lnTo>
                  <a:pt x="3107" y="2213"/>
                </a:lnTo>
                <a:lnTo>
                  <a:pt x="3112" y="2213"/>
                </a:lnTo>
                <a:lnTo>
                  <a:pt x="3117" y="2213"/>
                </a:lnTo>
                <a:lnTo>
                  <a:pt x="3117" y="2218"/>
                </a:lnTo>
                <a:lnTo>
                  <a:pt x="3123" y="2224"/>
                </a:lnTo>
                <a:lnTo>
                  <a:pt x="3128" y="2224"/>
                </a:lnTo>
                <a:lnTo>
                  <a:pt x="3138" y="2229"/>
                </a:lnTo>
                <a:lnTo>
                  <a:pt x="3143" y="2229"/>
                </a:lnTo>
                <a:lnTo>
                  <a:pt x="3149" y="2229"/>
                </a:lnTo>
                <a:lnTo>
                  <a:pt x="3154" y="2234"/>
                </a:lnTo>
                <a:lnTo>
                  <a:pt x="3154" y="2239"/>
                </a:lnTo>
                <a:lnTo>
                  <a:pt x="3159" y="2250"/>
                </a:lnTo>
                <a:lnTo>
                  <a:pt x="3169" y="2260"/>
                </a:lnTo>
                <a:lnTo>
                  <a:pt x="3169" y="2265"/>
                </a:lnTo>
                <a:lnTo>
                  <a:pt x="3164" y="2270"/>
                </a:lnTo>
                <a:lnTo>
                  <a:pt x="3164" y="2286"/>
                </a:lnTo>
                <a:lnTo>
                  <a:pt x="3169" y="2291"/>
                </a:lnTo>
                <a:lnTo>
                  <a:pt x="3169" y="2317"/>
                </a:lnTo>
                <a:lnTo>
                  <a:pt x="3175" y="2333"/>
                </a:lnTo>
                <a:lnTo>
                  <a:pt x="3195" y="2380"/>
                </a:lnTo>
                <a:lnTo>
                  <a:pt x="3190" y="2374"/>
                </a:lnTo>
                <a:lnTo>
                  <a:pt x="3185" y="2364"/>
                </a:lnTo>
                <a:lnTo>
                  <a:pt x="3180" y="2359"/>
                </a:lnTo>
                <a:lnTo>
                  <a:pt x="3180" y="2369"/>
                </a:lnTo>
                <a:lnTo>
                  <a:pt x="3185" y="2374"/>
                </a:lnTo>
                <a:lnTo>
                  <a:pt x="3180" y="2385"/>
                </a:lnTo>
                <a:lnTo>
                  <a:pt x="3185" y="2390"/>
                </a:lnTo>
                <a:lnTo>
                  <a:pt x="3190" y="2390"/>
                </a:lnTo>
                <a:lnTo>
                  <a:pt x="3190" y="2395"/>
                </a:lnTo>
                <a:lnTo>
                  <a:pt x="3185" y="2400"/>
                </a:lnTo>
                <a:lnTo>
                  <a:pt x="3180" y="2400"/>
                </a:lnTo>
                <a:lnTo>
                  <a:pt x="3180" y="2390"/>
                </a:lnTo>
                <a:lnTo>
                  <a:pt x="3175" y="2390"/>
                </a:lnTo>
                <a:lnTo>
                  <a:pt x="3169" y="2390"/>
                </a:lnTo>
                <a:lnTo>
                  <a:pt x="3169" y="2400"/>
                </a:lnTo>
                <a:lnTo>
                  <a:pt x="3164" y="2405"/>
                </a:lnTo>
                <a:lnTo>
                  <a:pt x="3175" y="2411"/>
                </a:lnTo>
                <a:lnTo>
                  <a:pt x="3175" y="2416"/>
                </a:lnTo>
                <a:lnTo>
                  <a:pt x="3159" y="2411"/>
                </a:lnTo>
                <a:lnTo>
                  <a:pt x="3138" y="2411"/>
                </a:lnTo>
                <a:lnTo>
                  <a:pt x="3133" y="2411"/>
                </a:lnTo>
                <a:lnTo>
                  <a:pt x="3128" y="2405"/>
                </a:lnTo>
                <a:lnTo>
                  <a:pt x="3107" y="2380"/>
                </a:lnTo>
                <a:lnTo>
                  <a:pt x="3091" y="2364"/>
                </a:lnTo>
                <a:lnTo>
                  <a:pt x="3086" y="2364"/>
                </a:lnTo>
                <a:lnTo>
                  <a:pt x="3086" y="2369"/>
                </a:lnTo>
                <a:lnTo>
                  <a:pt x="3086" y="2380"/>
                </a:lnTo>
                <a:lnTo>
                  <a:pt x="3097" y="2400"/>
                </a:lnTo>
                <a:lnTo>
                  <a:pt x="3128" y="2431"/>
                </a:lnTo>
                <a:lnTo>
                  <a:pt x="3128" y="2437"/>
                </a:lnTo>
                <a:lnTo>
                  <a:pt x="3128" y="2442"/>
                </a:lnTo>
                <a:lnTo>
                  <a:pt x="3128" y="2437"/>
                </a:lnTo>
                <a:lnTo>
                  <a:pt x="3123" y="2431"/>
                </a:lnTo>
                <a:lnTo>
                  <a:pt x="3117" y="2437"/>
                </a:lnTo>
                <a:lnTo>
                  <a:pt x="3117" y="2442"/>
                </a:lnTo>
                <a:lnTo>
                  <a:pt x="3112" y="2437"/>
                </a:lnTo>
                <a:lnTo>
                  <a:pt x="3107" y="2431"/>
                </a:lnTo>
                <a:lnTo>
                  <a:pt x="3102" y="2431"/>
                </a:lnTo>
                <a:lnTo>
                  <a:pt x="3091" y="2431"/>
                </a:lnTo>
                <a:lnTo>
                  <a:pt x="3086" y="2437"/>
                </a:lnTo>
                <a:lnTo>
                  <a:pt x="3081" y="2442"/>
                </a:lnTo>
                <a:lnTo>
                  <a:pt x="3076" y="2447"/>
                </a:lnTo>
                <a:lnTo>
                  <a:pt x="3045" y="2405"/>
                </a:lnTo>
                <a:lnTo>
                  <a:pt x="3034" y="2380"/>
                </a:lnTo>
                <a:lnTo>
                  <a:pt x="3029" y="2364"/>
                </a:lnTo>
                <a:lnTo>
                  <a:pt x="3019" y="2359"/>
                </a:lnTo>
                <a:lnTo>
                  <a:pt x="3013" y="2359"/>
                </a:lnTo>
                <a:lnTo>
                  <a:pt x="3013" y="2364"/>
                </a:lnTo>
                <a:lnTo>
                  <a:pt x="3019" y="2385"/>
                </a:lnTo>
                <a:lnTo>
                  <a:pt x="3045" y="2437"/>
                </a:lnTo>
                <a:lnTo>
                  <a:pt x="3055" y="2457"/>
                </a:lnTo>
                <a:lnTo>
                  <a:pt x="3050" y="2457"/>
                </a:lnTo>
                <a:lnTo>
                  <a:pt x="3045" y="2452"/>
                </a:lnTo>
                <a:lnTo>
                  <a:pt x="3045" y="2463"/>
                </a:lnTo>
                <a:lnTo>
                  <a:pt x="3039" y="2468"/>
                </a:lnTo>
                <a:lnTo>
                  <a:pt x="3039" y="2473"/>
                </a:lnTo>
                <a:lnTo>
                  <a:pt x="3045" y="2473"/>
                </a:lnTo>
                <a:lnTo>
                  <a:pt x="3039" y="2473"/>
                </a:lnTo>
                <a:lnTo>
                  <a:pt x="3039" y="2478"/>
                </a:lnTo>
                <a:lnTo>
                  <a:pt x="3039" y="2483"/>
                </a:lnTo>
                <a:lnTo>
                  <a:pt x="3039" y="2489"/>
                </a:lnTo>
                <a:lnTo>
                  <a:pt x="3039" y="2483"/>
                </a:lnTo>
                <a:lnTo>
                  <a:pt x="3034" y="2478"/>
                </a:lnTo>
                <a:lnTo>
                  <a:pt x="3029" y="2489"/>
                </a:lnTo>
                <a:lnTo>
                  <a:pt x="3034" y="2489"/>
                </a:lnTo>
                <a:lnTo>
                  <a:pt x="3024" y="2489"/>
                </a:lnTo>
                <a:lnTo>
                  <a:pt x="3013" y="2473"/>
                </a:lnTo>
                <a:lnTo>
                  <a:pt x="3008" y="2473"/>
                </a:lnTo>
                <a:lnTo>
                  <a:pt x="3008" y="2478"/>
                </a:lnTo>
                <a:lnTo>
                  <a:pt x="3003" y="2483"/>
                </a:lnTo>
                <a:lnTo>
                  <a:pt x="2998" y="2489"/>
                </a:lnTo>
                <a:lnTo>
                  <a:pt x="2676" y="2489"/>
                </a:lnTo>
                <a:lnTo>
                  <a:pt x="2655" y="2473"/>
                </a:lnTo>
                <a:lnTo>
                  <a:pt x="2660" y="2489"/>
                </a:lnTo>
                <a:lnTo>
                  <a:pt x="2400" y="2483"/>
                </a:lnTo>
                <a:lnTo>
                  <a:pt x="2115" y="2478"/>
                </a:lnTo>
                <a:lnTo>
                  <a:pt x="2037" y="2478"/>
                </a:lnTo>
                <a:lnTo>
                  <a:pt x="1995" y="2447"/>
                </a:lnTo>
                <a:lnTo>
                  <a:pt x="1980" y="2431"/>
                </a:lnTo>
                <a:lnTo>
                  <a:pt x="1990" y="2442"/>
                </a:lnTo>
                <a:lnTo>
                  <a:pt x="2021" y="2473"/>
                </a:lnTo>
                <a:lnTo>
                  <a:pt x="1855" y="2468"/>
                </a:lnTo>
                <a:lnTo>
                  <a:pt x="1595" y="2463"/>
                </a:lnTo>
                <a:lnTo>
                  <a:pt x="1335" y="2463"/>
                </a:lnTo>
                <a:lnTo>
                  <a:pt x="1081" y="2457"/>
                </a:lnTo>
                <a:lnTo>
                  <a:pt x="816" y="2442"/>
                </a:lnTo>
                <a:lnTo>
                  <a:pt x="707" y="2437"/>
                </a:lnTo>
                <a:lnTo>
                  <a:pt x="577" y="2437"/>
                </a:lnTo>
                <a:lnTo>
                  <a:pt x="322" y="2437"/>
                </a:lnTo>
                <a:lnTo>
                  <a:pt x="333" y="2369"/>
                </a:lnTo>
                <a:lnTo>
                  <a:pt x="333" y="2364"/>
                </a:lnTo>
                <a:lnTo>
                  <a:pt x="333" y="2374"/>
                </a:lnTo>
                <a:lnTo>
                  <a:pt x="327" y="2385"/>
                </a:lnTo>
                <a:lnTo>
                  <a:pt x="327" y="2364"/>
                </a:lnTo>
                <a:lnTo>
                  <a:pt x="327" y="2348"/>
                </a:lnTo>
                <a:lnTo>
                  <a:pt x="327" y="2343"/>
                </a:lnTo>
                <a:lnTo>
                  <a:pt x="327" y="2338"/>
                </a:lnTo>
                <a:lnTo>
                  <a:pt x="327" y="2333"/>
                </a:lnTo>
                <a:lnTo>
                  <a:pt x="322" y="2343"/>
                </a:lnTo>
                <a:lnTo>
                  <a:pt x="327" y="2260"/>
                </a:lnTo>
                <a:lnTo>
                  <a:pt x="333" y="2167"/>
                </a:lnTo>
                <a:lnTo>
                  <a:pt x="327" y="2167"/>
                </a:lnTo>
                <a:lnTo>
                  <a:pt x="327" y="2203"/>
                </a:lnTo>
                <a:lnTo>
                  <a:pt x="317" y="2229"/>
                </a:lnTo>
                <a:lnTo>
                  <a:pt x="322" y="2208"/>
                </a:lnTo>
                <a:lnTo>
                  <a:pt x="322" y="2192"/>
                </a:lnTo>
                <a:lnTo>
                  <a:pt x="322" y="2208"/>
                </a:lnTo>
                <a:lnTo>
                  <a:pt x="317" y="2213"/>
                </a:lnTo>
                <a:lnTo>
                  <a:pt x="317" y="2192"/>
                </a:lnTo>
                <a:lnTo>
                  <a:pt x="322" y="2172"/>
                </a:lnTo>
                <a:lnTo>
                  <a:pt x="322" y="2182"/>
                </a:lnTo>
                <a:lnTo>
                  <a:pt x="327" y="2156"/>
                </a:lnTo>
                <a:lnTo>
                  <a:pt x="333" y="2151"/>
                </a:lnTo>
                <a:lnTo>
                  <a:pt x="333" y="2141"/>
                </a:lnTo>
                <a:lnTo>
                  <a:pt x="338" y="2120"/>
                </a:lnTo>
                <a:lnTo>
                  <a:pt x="333" y="2115"/>
                </a:lnTo>
                <a:lnTo>
                  <a:pt x="327" y="2120"/>
                </a:lnTo>
                <a:lnTo>
                  <a:pt x="327" y="2094"/>
                </a:lnTo>
                <a:lnTo>
                  <a:pt x="327" y="2083"/>
                </a:lnTo>
                <a:lnTo>
                  <a:pt x="327" y="2073"/>
                </a:lnTo>
                <a:lnTo>
                  <a:pt x="327" y="2094"/>
                </a:lnTo>
                <a:lnTo>
                  <a:pt x="333" y="2052"/>
                </a:lnTo>
                <a:lnTo>
                  <a:pt x="333" y="2057"/>
                </a:lnTo>
                <a:lnTo>
                  <a:pt x="333" y="2037"/>
                </a:lnTo>
                <a:lnTo>
                  <a:pt x="338" y="2021"/>
                </a:lnTo>
                <a:lnTo>
                  <a:pt x="333" y="2016"/>
                </a:lnTo>
                <a:lnTo>
                  <a:pt x="333" y="2037"/>
                </a:lnTo>
                <a:lnTo>
                  <a:pt x="327" y="2052"/>
                </a:lnTo>
                <a:lnTo>
                  <a:pt x="327" y="2037"/>
                </a:lnTo>
                <a:lnTo>
                  <a:pt x="327" y="2016"/>
                </a:lnTo>
                <a:lnTo>
                  <a:pt x="322" y="2057"/>
                </a:lnTo>
                <a:lnTo>
                  <a:pt x="317" y="2078"/>
                </a:lnTo>
                <a:lnTo>
                  <a:pt x="317" y="2099"/>
                </a:lnTo>
                <a:lnTo>
                  <a:pt x="322" y="2094"/>
                </a:lnTo>
                <a:lnTo>
                  <a:pt x="317" y="2130"/>
                </a:lnTo>
                <a:lnTo>
                  <a:pt x="317" y="2161"/>
                </a:lnTo>
                <a:lnTo>
                  <a:pt x="307" y="2156"/>
                </a:lnTo>
                <a:lnTo>
                  <a:pt x="307" y="2234"/>
                </a:lnTo>
                <a:lnTo>
                  <a:pt x="307" y="2307"/>
                </a:lnTo>
                <a:lnTo>
                  <a:pt x="302" y="2322"/>
                </a:lnTo>
                <a:lnTo>
                  <a:pt x="302" y="2328"/>
                </a:lnTo>
                <a:lnTo>
                  <a:pt x="302" y="2333"/>
                </a:lnTo>
                <a:lnTo>
                  <a:pt x="296" y="2338"/>
                </a:lnTo>
                <a:lnTo>
                  <a:pt x="296" y="2343"/>
                </a:lnTo>
                <a:lnTo>
                  <a:pt x="302" y="2338"/>
                </a:lnTo>
                <a:lnTo>
                  <a:pt x="296" y="2354"/>
                </a:lnTo>
                <a:lnTo>
                  <a:pt x="296" y="2359"/>
                </a:lnTo>
                <a:lnTo>
                  <a:pt x="302" y="2364"/>
                </a:lnTo>
                <a:lnTo>
                  <a:pt x="302" y="2369"/>
                </a:lnTo>
                <a:lnTo>
                  <a:pt x="307" y="2354"/>
                </a:lnTo>
                <a:lnTo>
                  <a:pt x="307" y="2343"/>
                </a:lnTo>
                <a:lnTo>
                  <a:pt x="317" y="2343"/>
                </a:lnTo>
                <a:lnTo>
                  <a:pt x="307" y="2395"/>
                </a:lnTo>
                <a:lnTo>
                  <a:pt x="302" y="2416"/>
                </a:lnTo>
                <a:lnTo>
                  <a:pt x="296" y="2426"/>
                </a:lnTo>
                <a:lnTo>
                  <a:pt x="296" y="2437"/>
                </a:lnTo>
                <a:lnTo>
                  <a:pt x="291" y="2437"/>
                </a:lnTo>
                <a:lnTo>
                  <a:pt x="239" y="2447"/>
                </a:lnTo>
                <a:lnTo>
                  <a:pt x="208" y="2457"/>
                </a:lnTo>
                <a:lnTo>
                  <a:pt x="187" y="2468"/>
                </a:lnTo>
                <a:lnTo>
                  <a:pt x="187" y="2483"/>
                </a:lnTo>
                <a:lnTo>
                  <a:pt x="192" y="2494"/>
                </a:lnTo>
                <a:lnTo>
                  <a:pt x="203" y="2499"/>
                </a:lnTo>
                <a:lnTo>
                  <a:pt x="218" y="2509"/>
                </a:lnTo>
                <a:lnTo>
                  <a:pt x="255" y="2525"/>
                </a:lnTo>
                <a:lnTo>
                  <a:pt x="291" y="2530"/>
                </a:lnTo>
                <a:lnTo>
                  <a:pt x="286" y="2598"/>
                </a:lnTo>
                <a:lnTo>
                  <a:pt x="291" y="2598"/>
                </a:lnTo>
                <a:lnTo>
                  <a:pt x="286" y="2613"/>
                </a:lnTo>
                <a:lnTo>
                  <a:pt x="286" y="2634"/>
                </a:lnTo>
                <a:lnTo>
                  <a:pt x="291" y="2650"/>
                </a:lnTo>
                <a:lnTo>
                  <a:pt x="286" y="2660"/>
                </a:lnTo>
                <a:lnTo>
                  <a:pt x="296" y="2676"/>
                </a:lnTo>
                <a:lnTo>
                  <a:pt x="286" y="2717"/>
                </a:lnTo>
                <a:lnTo>
                  <a:pt x="291" y="2707"/>
                </a:lnTo>
                <a:lnTo>
                  <a:pt x="286" y="2722"/>
                </a:lnTo>
                <a:lnTo>
                  <a:pt x="286" y="2780"/>
                </a:lnTo>
                <a:lnTo>
                  <a:pt x="276" y="2842"/>
                </a:lnTo>
                <a:lnTo>
                  <a:pt x="281" y="2831"/>
                </a:lnTo>
                <a:lnTo>
                  <a:pt x="286" y="2837"/>
                </a:lnTo>
                <a:lnTo>
                  <a:pt x="276" y="2878"/>
                </a:lnTo>
                <a:lnTo>
                  <a:pt x="276" y="2930"/>
                </a:lnTo>
                <a:lnTo>
                  <a:pt x="281" y="2930"/>
                </a:lnTo>
                <a:lnTo>
                  <a:pt x="276" y="2946"/>
                </a:lnTo>
                <a:lnTo>
                  <a:pt x="281" y="2946"/>
                </a:lnTo>
                <a:lnTo>
                  <a:pt x="276" y="2998"/>
                </a:lnTo>
                <a:lnTo>
                  <a:pt x="270" y="3039"/>
                </a:lnTo>
                <a:lnTo>
                  <a:pt x="276" y="3029"/>
                </a:lnTo>
                <a:lnTo>
                  <a:pt x="281" y="3024"/>
                </a:lnTo>
                <a:lnTo>
                  <a:pt x="276" y="3102"/>
                </a:lnTo>
                <a:lnTo>
                  <a:pt x="276" y="3107"/>
                </a:lnTo>
                <a:lnTo>
                  <a:pt x="327" y="3107"/>
                </a:lnTo>
                <a:lnTo>
                  <a:pt x="333" y="3086"/>
                </a:lnTo>
                <a:lnTo>
                  <a:pt x="327" y="3086"/>
                </a:lnTo>
                <a:lnTo>
                  <a:pt x="327" y="3076"/>
                </a:lnTo>
                <a:lnTo>
                  <a:pt x="327" y="3081"/>
                </a:lnTo>
                <a:lnTo>
                  <a:pt x="322" y="3076"/>
                </a:lnTo>
                <a:lnTo>
                  <a:pt x="317" y="3076"/>
                </a:lnTo>
                <a:lnTo>
                  <a:pt x="317" y="3060"/>
                </a:lnTo>
                <a:lnTo>
                  <a:pt x="322" y="3050"/>
                </a:lnTo>
                <a:lnTo>
                  <a:pt x="322" y="3044"/>
                </a:lnTo>
                <a:lnTo>
                  <a:pt x="322" y="3034"/>
                </a:lnTo>
                <a:lnTo>
                  <a:pt x="322" y="3013"/>
                </a:lnTo>
                <a:lnTo>
                  <a:pt x="322" y="2998"/>
                </a:lnTo>
                <a:lnTo>
                  <a:pt x="327" y="2982"/>
                </a:lnTo>
                <a:lnTo>
                  <a:pt x="327" y="2961"/>
                </a:lnTo>
                <a:lnTo>
                  <a:pt x="327" y="2972"/>
                </a:lnTo>
                <a:lnTo>
                  <a:pt x="322" y="2977"/>
                </a:lnTo>
                <a:lnTo>
                  <a:pt x="322" y="2961"/>
                </a:lnTo>
                <a:lnTo>
                  <a:pt x="327" y="2941"/>
                </a:lnTo>
                <a:lnTo>
                  <a:pt x="468" y="2946"/>
                </a:lnTo>
                <a:lnTo>
                  <a:pt x="582" y="2941"/>
                </a:lnTo>
                <a:lnTo>
                  <a:pt x="722" y="2941"/>
                </a:lnTo>
                <a:lnTo>
                  <a:pt x="915" y="2941"/>
                </a:lnTo>
                <a:lnTo>
                  <a:pt x="977" y="2935"/>
                </a:lnTo>
                <a:lnTo>
                  <a:pt x="1034" y="2930"/>
                </a:lnTo>
                <a:lnTo>
                  <a:pt x="1122" y="2930"/>
                </a:lnTo>
                <a:lnTo>
                  <a:pt x="1226" y="2935"/>
                </a:lnTo>
                <a:lnTo>
                  <a:pt x="1413" y="2935"/>
                </a:lnTo>
                <a:lnTo>
                  <a:pt x="1574" y="2941"/>
                </a:lnTo>
                <a:lnTo>
                  <a:pt x="1735" y="2941"/>
                </a:lnTo>
                <a:lnTo>
                  <a:pt x="2452" y="2935"/>
                </a:lnTo>
                <a:lnTo>
                  <a:pt x="1980" y="2935"/>
                </a:lnTo>
                <a:lnTo>
                  <a:pt x="1829" y="2935"/>
                </a:lnTo>
                <a:lnTo>
                  <a:pt x="1522" y="2935"/>
                </a:lnTo>
                <a:lnTo>
                  <a:pt x="1439" y="2935"/>
                </a:lnTo>
                <a:lnTo>
                  <a:pt x="1091" y="2930"/>
                </a:lnTo>
                <a:lnTo>
                  <a:pt x="1050" y="2930"/>
                </a:lnTo>
                <a:lnTo>
                  <a:pt x="935" y="2930"/>
                </a:lnTo>
                <a:lnTo>
                  <a:pt x="868" y="2935"/>
                </a:lnTo>
                <a:lnTo>
                  <a:pt x="592" y="2935"/>
                </a:lnTo>
                <a:lnTo>
                  <a:pt x="437" y="2935"/>
                </a:lnTo>
                <a:lnTo>
                  <a:pt x="379" y="2930"/>
                </a:lnTo>
                <a:lnTo>
                  <a:pt x="327" y="2935"/>
                </a:lnTo>
                <a:lnTo>
                  <a:pt x="333" y="2909"/>
                </a:lnTo>
                <a:lnTo>
                  <a:pt x="327" y="2925"/>
                </a:lnTo>
                <a:lnTo>
                  <a:pt x="322" y="2930"/>
                </a:lnTo>
                <a:lnTo>
                  <a:pt x="322" y="2915"/>
                </a:lnTo>
                <a:lnTo>
                  <a:pt x="322" y="2899"/>
                </a:lnTo>
                <a:lnTo>
                  <a:pt x="327" y="2904"/>
                </a:lnTo>
                <a:lnTo>
                  <a:pt x="333" y="2899"/>
                </a:lnTo>
                <a:lnTo>
                  <a:pt x="327" y="2889"/>
                </a:lnTo>
                <a:lnTo>
                  <a:pt x="322" y="2889"/>
                </a:lnTo>
                <a:lnTo>
                  <a:pt x="338" y="2831"/>
                </a:lnTo>
                <a:lnTo>
                  <a:pt x="333" y="2831"/>
                </a:lnTo>
                <a:lnTo>
                  <a:pt x="333" y="2837"/>
                </a:lnTo>
                <a:lnTo>
                  <a:pt x="327" y="2842"/>
                </a:lnTo>
                <a:lnTo>
                  <a:pt x="327" y="2857"/>
                </a:lnTo>
                <a:lnTo>
                  <a:pt x="322" y="2857"/>
                </a:lnTo>
                <a:lnTo>
                  <a:pt x="322" y="2842"/>
                </a:lnTo>
                <a:lnTo>
                  <a:pt x="327" y="2811"/>
                </a:lnTo>
                <a:lnTo>
                  <a:pt x="317" y="2842"/>
                </a:lnTo>
                <a:lnTo>
                  <a:pt x="317" y="2795"/>
                </a:lnTo>
                <a:lnTo>
                  <a:pt x="317" y="2754"/>
                </a:lnTo>
                <a:lnTo>
                  <a:pt x="322" y="2670"/>
                </a:lnTo>
                <a:lnTo>
                  <a:pt x="327" y="2691"/>
                </a:lnTo>
                <a:lnTo>
                  <a:pt x="327" y="2696"/>
                </a:lnTo>
                <a:lnTo>
                  <a:pt x="333" y="2696"/>
                </a:lnTo>
                <a:lnTo>
                  <a:pt x="338" y="2639"/>
                </a:lnTo>
                <a:lnTo>
                  <a:pt x="338" y="2644"/>
                </a:lnTo>
                <a:lnTo>
                  <a:pt x="338" y="2618"/>
                </a:lnTo>
                <a:lnTo>
                  <a:pt x="338" y="2608"/>
                </a:lnTo>
                <a:lnTo>
                  <a:pt x="333" y="2598"/>
                </a:lnTo>
                <a:lnTo>
                  <a:pt x="333" y="2608"/>
                </a:lnTo>
                <a:lnTo>
                  <a:pt x="333" y="2618"/>
                </a:lnTo>
                <a:lnTo>
                  <a:pt x="327" y="2618"/>
                </a:lnTo>
                <a:lnTo>
                  <a:pt x="333" y="2582"/>
                </a:lnTo>
                <a:lnTo>
                  <a:pt x="327" y="2608"/>
                </a:lnTo>
                <a:lnTo>
                  <a:pt x="327" y="2634"/>
                </a:lnTo>
                <a:lnTo>
                  <a:pt x="327" y="2629"/>
                </a:lnTo>
                <a:lnTo>
                  <a:pt x="333" y="2618"/>
                </a:lnTo>
                <a:lnTo>
                  <a:pt x="327" y="2655"/>
                </a:lnTo>
                <a:lnTo>
                  <a:pt x="317" y="2676"/>
                </a:lnTo>
                <a:lnTo>
                  <a:pt x="317" y="2681"/>
                </a:lnTo>
                <a:lnTo>
                  <a:pt x="317" y="2676"/>
                </a:lnTo>
                <a:lnTo>
                  <a:pt x="307" y="2655"/>
                </a:lnTo>
                <a:lnTo>
                  <a:pt x="322" y="2613"/>
                </a:lnTo>
                <a:lnTo>
                  <a:pt x="327" y="2567"/>
                </a:lnTo>
                <a:lnTo>
                  <a:pt x="317" y="2546"/>
                </a:lnTo>
                <a:lnTo>
                  <a:pt x="327" y="2535"/>
                </a:lnTo>
                <a:lnTo>
                  <a:pt x="447" y="2541"/>
                </a:lnTo>
                <a:lnTo>
                  <a:pt x="525" y="2546"/>
                </a:lnTo>
                <a:lnTo>
                  <a:pt x="618" y="2551"/>
                </a:lnTo>
                <a:lnTo>
                  <a:pt x="592" y="2546"/>
                </a:lnTo>
                <a:lnTo>
                  <a:pt x="598" y="2546"/>
                </a:lnTo>
                <a:lnTo>
                  <a:pt x="665" y="2541"/>
                </a:lnTo>
                <a:lnTo>
                  <a:pt x="769" y="2541"/>
                </a:lnTo>
                <a:lnTo>
                  <a:pt x="831" y="2546"/>
                </a:lnTo>
                <a:lnTo>
                  <a:pt x="883" y="2556"/>
                </a:lnTo>
                <a:lnTo>
                  <a:pt x="1003" y="2572"/>
                </a:lnTo>
                <a:lnTo>
                  <a:pt x="1003" y="2577"/>
                </a:lnTo>
                <a:lnTo>
                  <a:pt x="1013" y="2582"/>
                </a:lnTo>
                <a:lnTo>
                  <a:pt x="1070" y="2593"/>
                </a:lnTo>
                <a:lnTo>
                  <a:pt x="1143" y="2593"/>
                </a:lnTo>
                <a:lnTo>
                  <a:pt x="1252" y="2593"/>
                </a:lnTo>
                <a:lnTo>
                  <a:pt x="1257" y="2598"/>
                </a:lnTo>
                <a:lnTo>
                  <a:pt x="1257" y="2603"/>
                </a:lnTo>
                <a:lnTo>
                  <a:pt x="1268" y="2603"/>
                </a:lnTo>
                <a:lnTo>
                  <a:pt x="1309" y="2608"/>
                </a:lnTo>
                <a:lnTo>
                  <a:pt x="1372" y="2608"/>
                </a:lnTo>
                <a:lnTo>
                  <a:pt x="1408" y="2603"/>
                </a:lnTo>
                <a:lnTo>
                  <a:pt x="1455" y="2598"/>
                </a:lnTo>
                <a:lnTo>
                  <a:pt x="1522" y="2593"/>
                </a:lnTo>
                <a:lnTo>
                  <a:pt x="1642" y="2587"/>
                </a:lnTo>
                <a:lnTo>
                  <a:pt x="1761" y="2582"/>
                </a:lnTo>
                <a:lnTo>
                  <a:pt x="1709" y="2582"/>
                </a:lnTo>
                <a:lnTo>
                  <a:pt x="1460" y="2587"/>
                </a:lnTo>
                <a:lnTo>
                  <a:pt x="1283" y="2582"/>
                </a:lnTo>
                <a:lnTo>
                  <a:pt x="1237" y="2577"/>
                </a:lnTo>
                <a:lnTo>
                  <a:pt x="1439" y="2577"/>
                </a:lnTo>
                <a:lnTo>
                  <a:pt x="1647" y="2577"/>
                </a:lnTo>
                <a:lnTo>
                  <a:pt x="1834" y="2577"/>
                </a:lnTo>
                <a:lnTo>
                  <a:pt x="1761" y="2582"/>
                </a:lnTo>
                <a:lnTo>
                  <a:pt x="1912" y="2582"/>
                </a:lnTo>
                <a:lnTo>
                  <a:pt x="2203" y="2582"/>
                </a:lnTo>
                <a:lnTo>
                  <a:pt x="2208" y="2587"/>
                </a:lnTo>
                <a:lnTo>
                  <a:pt x="2203" y="2582"/>
                </a:lnTo>
                <a:lnTo>
                  <a:pt x="2904" y="2577"/>
                </a:lnTo>
                <a:lnTo>
                  <a:pt x="2889" y="2582"/>
                </a:lnTo>
                <a:lnTo>
                  <a:pt x="2889" y="2587"/>
                </a:lnTo>
                <a:lnTo>
                  <a:pt x="2894" y="2587"/>
                </a:lnTo>
                <a:lnTo>
                  <a:pt x="2894" y="2593"/>
                </a:lnTo>
                <a:lnTo>
                  <a:pt x="2889" y="2593"/>
                </a:lnTo>
                <a:lnTo>
                  <a:pt x="2878" y="2587"/>
                </a:lnTo>
                <a:lnTo>
                  <a:pt x="2873" y="2582"/>
                </a:lnTo>
                <a:lnTo>
                  <a:pt x="2863" y="2582"/>
                </a:lnTo>
                <a:lnTo>
                  <a:pt x="2863" y="2587"/>
                </a:lnTo>
                <a:lnTo>
                  <a:pt x="2868" y="2587"/>
                </a:lnTo>
                <a:lnTo>
                  <a:pt x="2873" y="2598"/>
                </a:lnTo>
                <a:lnTo>
                  <a:pt x="2873" y="2613"/>
                </a:lnTo>
                <a:lnTo>
                  <a:pt x="2878" y="2618"/>
                </a:lnTo>
                <a:lnTo>
                  <a:pt x="2884" y="2618"/>
                </a:lnTo>
                <a:lnTo>
                  <a:pt x="2878" y="2629"/>
                </a:lnTo>
                <a:lnTo>
                  <a:pt x="2868" y="2634"/>
                </a:lnTo>
                <a:lnTo>
                  <a:pt x="2863" y="2644"/>
                </a:lnTo>
                <a:lnTo>
                  <a:pt x="2863" y="2660"/>
                </a:lnTo>
                <a:lnTo>
                  <a:pt x="2837" y="2670"/>
                </a:lnTo>
                <a:lnTo>
                  <a:pt x="2816" y="2676"/>
                </a:lnTo>
                <a:lnTo>
                  <a:pt x="2806" y="2686"/>
                </a:lnTo>
                <a:lnTo>
                  <a:pt x="2806" y="2707"/>
                </a:lnTo>
                <a:lnTo>
                  <a:pt x="2800" y="2722"/>
                </a:lnTo>
                <a:lnTo>
                  <a:pt x="2795" y="2738"/>
                </a:lnTo>
                <a:lnTo>
                  <a:pt x="2780" y="2754"/>
                </a:lnTo>
                <a:lnTo>
                  <a:pt x="2754" y="2774"/>
                </a:lnTo>
                <a:lnTo>
                  <a:pt x="2743" y="2785"/>
                </a:lnTo>
                <a:lnTo>
                  <a:pt x="2743" y="2790"/>
                </a:lnTo>
                <a:lnTo>
                  <a:pt x="2759" y="2790"/>
                </a:lnTo>
                <a:lnTo>
                  <a:pt x="2780" y="2795"/>
                </a:lnTo>
                <a:lnTo>
                  <a:pt x="2785" y="2805"/>
                </a:lnTo>
                <a:lnTo>
                  <a:pt x="2785" y="2811"/>
                </a:lnTo>
                <a:lnTo>
                  <a:pt x="2769" y="2821"/>
                </a:lnTo>
                <a:lnTo>
                  <a:pt x="2754" y="2826"/>
                </a:lnTo>
                <a:lnTo>
                  <a:pt x="2733" y="2826"/>
                </a:lnTo>
                <a:lnTo>
                  <a:pt x="2712" y="2816"/>
                </a:lnTo>
                <a:lnTo>
                  <a:pt x="2686" y="2811"/>
                </a:lnTo>
                <a:lnTo>
                  <a:pt x="2665" y="2811"/>
                </a:lnTo>
                <a:lnTo>
                  <a:pt x="2645" y="2826"/>
                </a:lnTo>
                <a:lnTo>
                  <a:pt x="2634" y="2842"/>
                </a:lnTo>
                <a:lnTo>
                  <a:pt x="2634" y="2857"/>
                </a:lnTo>
                <a:lnTo>
                  <a:pt x="2639" y="2863"/>
                </a:lnTo>
                <a:lnTo>
                  <a:pt x="2655" y="2857"/>
                </a:lnTo>
                <a:lnTo>
                  <a:pt x="2665" y="2852"/>
                </a:lnTo>
                <a:lnTo>
                  <a:pt x="2681" y="2852"/>
                </a:lnTo>
                <a:lnTo>
                  <a:pt x="2691" y="2863"/>
                </a:lnTo>
                <a:lnTo>
                  <a:pt x="1637" y="2868"/>
                </a:lnTo>
                <a:lnTo>
                  <a:pt x="1398" y="2863"/>
                </a:lnTo>
                <a:lnTo>
                  <a:pt x="1164" y="2863"/>
                </a:lnTo>
                <a:lnTo>
                  <a:pt x="1029" y="2852"/>
                </a:lnTo>
                <a:lnTo>
                  <a:pt x="946" y="2847"/>
                </a:lnTo>
                <a:lnTo>
                  <a:pt x="702" y="2847"/>
                </a:lnTo>
                <a:lnTo>
                  <a:pt x="660" y="2847"/>
                </a:lnTo>
                <a:lnTo>
                  <a:pt x="639" y="2847"/>
                </a:lnTo>
                <a:lnTo>
                  <a:pt x="613" y="2863"/>
                </a:lnTo>
                <a:lnTo>
                  <a:pt x="608" y="2868"/>
                </a:lnTo>
                <a:lnTo>
                  <a:pt x="608" y="2873"/>
                </a:lnTo>
                <a:lnTo>
                  <a:pt x="639" y="2883"/>
                </a:lnTo>
                <a:lnTo>
                  <a:pt x="754" y="2894"/>
                </a:lnTo>
                <a:lnTo>
                  <a:pt x="811" y="2899"/>
                </a:lnTo>
                <a:lnTo>
                  <a:pt x="857" y="2899"/>
                </a:lnTo>
                <a:lnTo>
                  <a:pt x="904" y="2894"/>
                </a:lnTo>
                <a:lnTo>
                  <a:pt x="972" y="2899"/>
                </a:lnTo>
                <a:lnTo>
                  <a:pt x="1070" y="2904"/>
                </a:lnTo>
                <a:lnTo>
                  <a:pt x="1185" y="2909"/>
                </a:lnTo>
                <a:lnTo>
                  <a:pt x="1335" y="2909"/>
                </a:lnTo>
                <a:lnTo>
                  <a:pt x="1554" y="2904"/>
                </a:lnTo>
                <a:lnTo>
                  <a:pt x="1855" y="2894"/>
                </a:lnTo>
                <a:lnTo>
                  <a:pt x="2182" y="2889"/>
                </a:lnTo>
                <a:lnTo>
                  <a:pt x="2645" y="2889"/>
                </a:lnTo>
                <a:lnTo>
                  <a:pt x="2702" y="2889"/>
                </a:lnTo>
                <a:lnTo>
                  <a:pt x="2697" y="2909"/>
                </a:lnTo>
                <a:lnTo>
                  <a:pt x="2691" y="2925"/>
                </a:lnTo>
                <a:lnTo>
                  <a:pt x="2691" y="2946"/>
                </a:lnTo>
                <a:lnTo>
                  <a:pt x="2723" y="2909"/>
                </a:lnTo>
                <a:lnTo>
                  <a:pt x="2728" y="2909"/>
                </a:lnTo>
                <a:lnTo>
                  <a:pt x="2738" y="2930"/>
                </a:lnTo>
                <a:lnTo>
                  <a:pt x="2749" y="2941"/>
                </a:lnTo>
                <a:lnTo>
                  <a:pt x="2754" y="2946"/>
                </a:lnTo>
                <a:lnTo>
                  <a:pt x="2738" y="2977"/>
                </a:lnTo>
                <a:lnTo>
                  <a:pt x="2743" y="2982"/>
                </a:lnTo>
                <a:lnTo>
                  <a:pt x="2759" y="2972"/>
                </a:lnTo>
                <a:lnTo>
                  <a:pt x="2769" y="2951"/>
                </a:lnTo>
                <a:lnTo>
                  <a:pt x="2774" y="2951"/>
                </a:lnTo>
                <a:lnTo>
                  <a:pt x="2785" y="2961"/>
                </a:lnTo>
                <a:lnTo>
                  <a:pt x="2785" y="2972"/>
                </a:lnTo>
                <a:lnTo>
                  <a:pt x="2780" y="2972"/>
                </a:lnTo>
                <a:lnTo>
                  <a:pt x="2759" y="2977"/>
                </a:lnTo>
                <a:lnTo>
                  <a:pt x="2754" y="2982"/>
                </a:lnTo>
                <a:lnTo>
                  <a:pt x="2764" y="2987"/>
                </a:lnTo>
                <a:lnTo>
                  <a:pt x="2785" y="3013"/>
                </a:lnTo>
                <a:lnTo>
                  <a:pt x="2774" y="3029"/>
                </a:lnTo>
                <a:lnTo>
                  <a:pt x="2754" y="3013"/>
                </a:lnTo>
                <a:lnTo>
                  <a:pt x="2743" y="3003"/>
                </a:lnTo>
                <a:lnTo>
                  <a:pt x="2738" y="2987"/>
                </a:lnTo>
                <a:lnTo>
                  <a:pt x="2733" y="2967"/>
                </a:lnTo>
                <a:lnTo>
                  <a:pt x="2728" y="2956"/>
                </a:lnTo>
                <a:lnTo>
                  <a:pt x="2723" y="2972"/>
                </a:lnTo>
                <a:lnTo>
                  <a:pt x="2712" y="2993"/>
                </a:lnTo>
                <a:lnTo>
                  <a:pt x="2707" y="2998"/>
                </a:lnTo>
                <a:lnTo>
                  <a:pt x="2702" y="3003"/>
                </a:lnTo>
                <a:lnTo>
                  <a:pt x="2712" y="3013"/>
                </a:lnTo>
                <a:lnTo>
                  <a:pt x="2728" y="3018"/>
                </a:lnTo>
                <a:lnTo>
                  <a:pt x="2733" y="3018"/>
                </a:lnTo>
                <a:lnTo>
                  <a:pt x="2738" y="3018"/>
                </a:lnTo>
                <a:lnTo>
                  <a:pt x="2733" y="3029"/>
                </a:lnTo>
                <a:lnTo>
                  <a:pt x="2723" y="3055"/>
                </a:lnTo>
                <a:lnTo>
                  <a:pt x="2723" y="3060"/>
                </a:lnTo>
                <a:lnTo>
                  <a:pt x="2738" y="3060"/>
                </a:lnTo>
                <a:lnTo>
                  <a:pt x="2759" y="3060"/>
                </a:lnTo>
                <a:lnTo>
                  <a:pt x="2759" y="3107"/>
                </a:lnTo>
                <a:lnTo>
                  <a:pt x="2795" y="3107"/>
                </a:lnTo>
                <a:lnTo>
                  <a:pt x="2800" y="3086"/>
                </a:lnTo>
                <a:lnTo>
                  <a:pt x="2806" y="3065"/>
                </a:lnTo>
                <a:lnTo>
                  <a:pt x="2816" y="3055"/>
                </a:lnTo>
                <a:lnTo>
                  <a:pt x="2821" y="3055"/>
                </a:lnTo>
                <a:lnTo>
                  <a:pt x="2832" y="3055"/>
                </a:lnTo>
                <a:lnTo>
                  <a:pt x="2847" y="3081"/>
                </a:lnTo>
                <a:lnTo>
                  <a:pt x="2868" y="3107"/>
                </a:lnTo>
                <a:lnTo>
                  <a:pt x="3034" y="3107"/>
                </a:lnTo>
                <a:lnTo>
                  <a:pt x="3050" y="3091"/>
                </a:lnTo>
                <a:lnTo>
                  <a:pt x="3050" y="3107"/>
                </a:lnTo>
                <a:lnTo>
                  <a:pt x="3206" y="3107"/>
                </a:lnTo>
                <a:lnTo>
                  <a:pt x="3216" y="3091"/>
                </a:lnTo>
                <a:lnTo>
                  <a:pt x="3226" y="3091"/>
                </a:lnTo>
                <a:lnTo>
                  <a:pt x="3237" y="3096"/>
                </a:lnTo>
                <a:lnTo>
                  <a:pt x="3242" y="3107"/>
                </a:lnTo>
                <a:lnTo>
                  <a:pt x="4281" y="3107"/>
                </a:lnTo>
                <a:lnTo>
                  <a:pt x="4276" y="3081"/>
                </a:lnTo>
                <a:lnTo>
                  <a:pt x="4260" y="3055"/>
                </a:lnTo>
                <a:lnTo>
                  <a:pt x="4245" y="3034"/>
                </a:lnTo>
                <a:lnTo>
                  <a:pt x="4224" y="3018"/>
                </a:lnTo>
                <a:lnTo>
                  <a:pt x="4208" y="3003"/>
                </a:lnTo>
                <a:lnTo>
                  <a:pt x="4208" y="2993"/>
                </a:lnTo>
                <a:lnTo>
                  <a:pt x="4208" y="2982"/>
                </a:lnTo>
                <a:lnTo>
                  <a:pt x="4219" y="2967"/>
                </a:lnTo>
                <a:lnTo>
                  <a:pt x="4234" y="2967"/>
                </a:lnTo>
                <a:lnTo>
                  <a:pt x="4260" y="2977"/>
                </a:lnTo>
                <a:lnTo>
                  <a:pt x="4292" y="2998"/>
                </a:lnTo>
                <a:lnTo>
                  <a:pt x="4312" y="3018"/>
                </a:lnTo>
                <a:lnTo>
                  <a:pt x="4317" y="3034"/>
                </a:lnTo>
                <a:lnTo>
                  <a:pt x="4317" y="3055"/>
                </a:lnTo>
                <a:lnTo>
                  <a:pt x="4323" y="3070"/>
                </a:lnTo>
                <a:lnTo>
                  <a:pt x="4338" y="3091"/>
                </a:lnTo>
                <a:lnTo>
                  <a:pt x="4354" y="3107"/>
                </a:lnTo>
                <a:lnTo>
                  <a:pt x="4380" y="3107"/>
                </a:lnTo>
                <a:lnTo>
                  <a:pt x="4385" y="3096"/>
                </a:lnTo>
                <a:lnTo>
                  <a:pt x="4390" y="3081"/>
                </a:lnTo>
                <a:lnTo>
                  <a:pt x="4385" y="3065"/>
                </a:lnTo>
                <a:lnTo>
                  <a:pt x="4385" y="3055"/>
                </a:lnTo>
                <a:lnTo>
                  <a:pt x="4359" y="3029"/>
                </a:lnTo>
                <a:lnTo>
                  <a:pt x="4343" y="2987"/>
                </a:lnTo>
                <a:lnTo>
                  <a:pt x="4354" y="2972"/>
                </a:lnTo>
                <a:lnTo>
                  <a:pt x="4354" y="2967"/>
                </a:lnTo>
                <a:lnTo>
                  <a:pt x="4349" y="2961"/>
                </a:lnTo>
                <a:lnTo>
                  <a:pt x="4343" y="2967"/>
                </a:lnTo>
                <a:lnTo>
                  <a:pt x="4343" y="2961"/>
                </a:lnTo>
                <a:lnTo>
                  <a:pt x="4338" y="2951"/>
                </a:lnTo>
                <a:lnTo>
                  <a:pt x="4343" y="2941"/>
                </a:lnTo>
                <a:lnTo>
                  <a:pt x="4343" y="2935"/>
                </a:lnTo>
                <a:lnTo>
                  <a:pt x="4359" y="2930"/>
                </a:lnTo>
                <a:lnTo>
                  <a:pt x="4349" y="2920"/>
                </a:lnTo>
                <a:lnTo>
                  <a:pt x="4338" y="2904"/>
                </a:lnTo>
                <a:lnTo>
                  <a:pt x="4333" y="2889"/>
                </a:lnTo>
                <a:lnTo>
                  <a:pt x="4328" y="2878"/>
                </a:lnTo>
                <a:lnTo>
                  <a:pt x="4343" y="2863"/>
                </a:lnTo>
                <a:lnTo>
                  <a:pt x="4328" y="2868"/>
                </a:lnTo>
                <a:lnTo>
                  <a:pt x="4328" y="2863"/>
                </a:lnTo>
                <a:lnTo>
                  <a:pt x="4333" y="2857"/>
                </a:lnTo>
                <a:lnTo>
                  <a:pt x="4343" y="2857"/>
                </a:lnTo>
                <a:lnTo>
                  <a:pt x="4343" y="2852"/>
                </a:lnTo>
                <a:lnTo>
                  <a:pt x="4338" y="2857"/>
                </a:lnTo>
                <a:lnTo>
                  <a:pt x="4343" y="2847"/>
                </a:lnTo>
                <a:lnTo>
                  <a:pt x="4338" y="2847"/>
                </a:lnTo>
                <a:lnTo>
                  <a:pt x="4328" y="2847"/>
                </a:lnTo>
                <a:lnTo>
                  <a:pt x="4317" y="2852"/>
                </a:lnTo>
                <a:lnTo>
                  <a:pt x="4317" y="2857"/>
                </a:lnTo>
                <a:lnTo>
                  <a:pt x="4312" y="2863"/>
                </a:lnTo>
                <a:lnTo>
                  <a:pt x="4302" y="2863"/>
                </a:lnTo>
                <a:lnTo>
                  <a:pt x="4307" y="2852"/>
                </a:lnTo>
                <a:lnTo>
                  <a:pt x="4312" y="2842"/>
                </a:lnTo>
                <a:lnTo>
                  <a:pt x="4317" y="2826"/>
                </a:lnTo>
                <a:lnTo>
                  <a:pt x="4333" y="2816"/>
                </a:lnTo>
                <a:lnTo>
                  <a:pt x="4323" y="2795"/>
                </a:lnTo>
                <a:lnTo>
                  <a:pt x="4317" y="2780"/>
                </a:lnTo>
                <a:lnTo>
                  <a:pt x="4317" y="2738"/>
                </a:lnTo>
                <a:lnTo>
                  <a:pt x="4312" y="2743"/>
                </a:lnTo>
                <a:lnTo>
                  <a:pt x="4317" y="2738"/>
                </a:lnTo>
                <a:lnTo>
                  <a:pt x="4312" y="2733"/>
                </a:lnTo>
                <a:lnTo>
                  <a:pt x="4354" y="2717"/>
                </a:lnTo>
                <a:lnTo>
                  <a:pt x="4364" y="2712"/>
                </a:lnTo>
                <a:lnTo>
                  <a:pt x="4354" y="2707"/>
                </a:lnTo>
                <a:lnTo>
                  <a:pt x="4317" y="2696"/>
                </a:lnTo>
                <a:lnTo>
                  <a:pt x="4328" y="2691"/>
                </a:lnTo>
                <a:lnTo>
                  <a:pt x="4323" y="2691"/>
                </a:lnTo>
                <a:lnTo>
                  <a:pt x="4317" y="2686"/>
                </a:lnTo>
                <a:lnTo>
                  <a:pt x="4312" y="2670"/>
                </a:lnTo>
                <a:lnTo>
                  <a:pt x="4307" y="2660"/>
                </a:lnTo>
                <a:lnTo>
                  <a:pt x="4307" y="2665"/>
                </a:lnTo>
                <a:lnTo>
                  <a:pt x="4302" y="2681"/>
                </a:lnTo>
                <a:lnTo>
                  <a:pt x="4292" y="2691"/>
                </a:lnTo>
                <a:lnTo>
                  <a:pt x="4286" y="2660"/>
                </a:lnTo>
                <a:lnTo>
                  <a:pt x="4323" y="2587"/>
                </a:lnTo>
                <a:lnTo>
                  <a:pt x="4333" y="2546"/>
                </a:lnTo>
                <a:lnTo>
                  <a:pt x="4395" y="2546"/>
                </a:lnTo>
                <a:lnTo>
                  <a:pt x="4395" y="2541"/>
                </a:lnTo>
                <a:lnTo>
                  <a:pt x="4349" y="2541"/>
                </a:lnTo>
                <a:lnTo>
                  <a:pt x="4338" y="2541"/>
                </a:lnTo>
                <a:lnTo>
                  <a:pt x="4343" y="2504"/>
                </a:lnTo>
                <a:lnTo>
                  <a:pt x="4343" y="2478"/>
                </a:lnTo>
                <a:lnTo>
                  <a:pt x="4343" y="2447"/>
                </a:lnTo>
                <a:lnTo>
                  <a:pt x="4354" y="2421"/>
                </a:lnTo>
                <a:lnTo>
                  <a:pt x="4359" y="2405"/>
                </a:lnTo>
                <a:lnTo>
                  <a:pt x="4354" y="2395"/>
                </a:lnTo>
                <a:lnTo>
                  <a:pt x="4349" y="2380"/>
                </a:lnTo>
                <a:lnTo>
                  <a:pt x="4338" y="2380"/>
                </a:lnTo>
                <a:lnTo>
                  <a:pt x="4333" y="2400"/>
                </a:lnTo>
                <a:lnTo>
                  <a:pt x="4328" y="2426"/>
                </a:lnTo>
                <a:lnTo>
                  <a:pt x="4328" y="2457"/>
                </a:lnTo>
                <a:lnTo>
                  <a:pt x="4328" y="2520"/>
                </a:lnTo>
                <a:lnTo>
                  <a:pt x="4260" y="2509"/>
                </a:lnTo>
                <a:lnTo>
                  <a:pt x="4240" y="2509"/>
                </a:lnTo>
                <a:lnTo>
                  <a:pt x="4245" y="2504"/>
                </a:lnTo>
                <a:lnTo>
                  <a:pt x="4240" y="2504"/>
                </a:lnTo>
                <a:lnTo>
                  <a:pt x="4234" y="2509"/>
                </a:lnTo>
                <a:lnTo>
                  <a:pt x="4229" y="2509"/>
                </a:lnTo>
                <a:lnTo>
                  <a:pt x="4229" y="2504"/>
                </a:lnTo>
                <a:lnTo>
                  <a:pt x="4234" y="2494"/>
                </a:lnTo>
                <a:lnTo>
                  <a:pt x="4240" y="2483"/>
                </a:lnTo>
                <a:lnTo>
                  <a:pt x="4234" y="2478"/>
                </a:lnTo>
                <a:lnTo>
                  <a:pt x="4229" y="2483"/>
                </a:lnTo>
                <a:lnTo>
                  <a:pt x="4224" y="2483"/>
                </a:lnTo>
                <a:lnTo>
                  <a:pt x="4219" y="2483"/>
                </a:lnTo>
                <a:lnTo>
                  <a:pt x="4234" y="2473"/>
                </a:lnTo>
                <a:lnTo>
                  <a:pt x="4234" y="2468"/>
                </a:lnTo>
                <a:lnTo>
                  <a:pt x="4250" y="2457"/>
                </a:lnTo>
                <a:lnTo>
                  <a:pt x="4234" y="2452"/>
                </a:lnTo>
                <a:lnTo>
                  <a:pt x="4250" y="2447"/>
                </a:lnTo>
                <a:lnTo>
                  <a:pt x="4240" y="2447"/>
                </a:lnTo>
                <a:lnTo>
                  <a:pt x="4240" y="2442"/>
                </a:lnTo>
                <a:lnTo>
                  <a:pt x="4250" y="2431"/>
                </a:lnTo>
                <a:lnTo>
                  <a:pt x="4250" y="2426"/>
                </a:lnTo>
                <a:lnTo>
                  <a:pt x="4245" y="2426"/>
                </a:lnTo>
                <a:lnTo>
                  <a:pt x="4240" y="2431"/>
                </a:lnTo>
                <a:lnTo>
                  <a:pt x="4245" y="2421"/>
                </a:lnTo>
                <a:lnTo>
                  <a:pt x="4250" y="2421"/>
                </a:lnTo>
                <a:lnTo>
                  <a:pt x="4250" y="2405"/>
                </a:lnTo>
                <a:lnTo>
                  <a:pt x="4245" y="2405"/>
                </a:lnTo>
                <a:lnTo>
                  <a:pt x="4240" y="2405"/>
                </a:lnTo>
                <a:lnTo>
                  <a:pt x="4245" y="2411"/>
                </a:lnTo>
                <a:lnTo>
                  <a:pt x="4240" y="2416"/>
                </a:lnTo>
                <a:lnTo>
                  <a:pt x="4224" y="2416"/>
                </a:lnTo>
                <a:lnTo>
                  <a:pt x="4214" y="2416"/>
                </a:lnTo>
                <a:lnTo>
                  <a:pt x="4219" y="2411"/>
                </a:lnTo>
                <a:lnTo>
                  <a:pt x="4208" y="2416"/>
                </a:lnTo>
                <a:lnTo>
                  <a:pt x="4214" y="2405"/>
                </a:lnTo>
                <a:lnTo>
                  <a:pt x="4214" y="2395"/>
                </a:lnTo>
                <a:lnTo>
                  <a:pt x="4214" y="2390"/>
                </a:lnTo>
                <a:lnTo>
                  <a:pt x="4224" y="2380"/>
                </a:lnTo>
                <a:lnTo>
                  <a:pt x="4219" y="2380"/>
                </a:lnTo>
                <a:lnTo>
                  <a:pt x="4214" y="2374"/>
                </a:lnTo>
                <a:lnTo>
                  <a:pt x="4229" y="2369"/>
                </a:lnTo>
                <a:lnTo>
                  <a:pt x="4229" y="2359"/>
                </a:lnTo>
                <a:lnTo>
                  <a:pt x="4203" y="2369"/>
                </a:lnTo>
                <a:lnTo>
                  <a:pt x="4208" y="2354"/>
                </a:lnTo>
                <a:lnTo>
                  <a:pt x="4219" y="2343"/>
                </a:lnTo>
                <a:lnTo>
                  <a:pt x="4224" y="2333"/>
                </a:lnTo>
                <a:lnTo>
                  <a:pt x="4214" y="2333"/>
                </a:lnTo>
                <a:lnTo>
                  <a:pt x="4208" y="2333"/>
                </a:lnTo>
                <a:lnTo>
                  <a:pt x="4208" y="2328"/>
                </a:lnTo>
                <a:lnTo>
                  <a:pt x="4224" y="2312"/>
                </a:lnTo>
                <a:lnTo>
                  <a:pt x="4234" y="2291"/>
                </a:lnTo>
                <a:lnTo>
                  <a:pt x="4255" y="2286"/>
                </a:lnTo>
                <a:lnTo>
                  <a:pt x="4271" y="2276"/>
                </a:lnTo>
                <a:lnTo>
                  <a:pt x="4276" y="2270"/>
                </a:lnTo>
                <a:lnTo>
                  <a:pt x="4245" y="2265"/>
                </a:lnTo>
                <a:lnTo>
                  <a:pt x="4240" y="2265"/>
                </a:lnTo>
                <a:lnTo>
                  <a:pt x="4240" y="2255"/>
                </a:lnTo>
                <a:lnTo>
                  <a:pt x="4245" y="2244"/>
                </a:lnTo>
                <a:lnTo>
                  <a:pt x="4250" y="2234"/>
                </a:lnTo>
                <a:lnTo>
                  <a:pt x="4250" y="2224"/>
                </a:lnTo>
                <a:lnTo>
                  <a:pt x="4245" y="2224"/>
                </a:lnTo>
                <a:lnTo>
                  <a:pt x="4224" y="2234"/>
                </a:lnTo>
                <a:lnTo>
                  <a:pt x="4198" y="2224"/>
                </a:lnTo>
                <a:lnTo>
                  <a:pt x="4214" y="2218"/>
                </a:lnTo>
                <a:lnTo>
                  <a:pt x="4224" y="2213"/>
                </a:lnTo>
                <a:lnTo>
                  <a:pt x="4219" y="2208"/>
                </a:lnTo>
                <a:lnTo>
                  <a:pt x="4193" y="2198"/>
                </a:lnTo>
                <a:lnTo>
                  <a:pt x="4182" y="2192"/>
                </a:lnTo>
                <a:lnTo>
                  <a:pt x="4188" y="2172"/>
                </a:lnTo>
                <a:lnTo>
                  <a:pt x="4198" y="2167"/>
                </a:lnTo>
                <a:lnTo>
                  <a:pt x="4214" y="2167"/>
                </a:lnTo>
                <a:lnTo>
                  <a:pt x="4219" y="2167"/>
                </a:lnTo>
                <a:lnTo>
                  <a:pt x="4219" y="2172"/>
                </a:lnTo>
                <a:lnTo>
                  <a:pt x="4224" y="2182"/>
                </a:lnTo>
                <a:lnTo>
                  <a:pt x="4229" y="2182"/>
                </a:lnTo>
                <a:lnTo>
                  <a:pt x="4234" y="2172"/>
                </a:lnTo>
                <a:lnTo>
                  <a:pt x="4224" y="2161"/>
                </a:lnTo>
                <a:lnTo>
                  <a:pt x="4214" y="2151"/>
                </a:lnTo>
                <a:lnTo>
                  <a:pt x="4214" y="2146"/>
                </a:lnTo>
                <a:lnTo>
                  <a:pt x="4208" y="2141"/>
                </a:lnTo>
                <a:lnTo>
                  <a:pt x="4219" y="2135"/>
                </a:lnTo>
                <a:lnTo>
                  <a:pt x="4224" y="2135"/>
                </a:lnTo>
                <a:lnTo>
                  <a:pt x="4229" y="2125"/>
                </a:lnTo>
                <a:lnTo>
                  <a:pt x="4224" y="2120"/>
                </a:lnTo>
                <a:lnTo>
                  <a:pt x="4203" y="2120"/>
                </a:lnTo>
                <a:lnTo>
                  <a:pt x="4208" y="2115"/>
                </a:lnTo>
                <a:lnTo>
                  <a:pt x="4219" y="2104"/>
                </a:lnTo>
                <a:lnTo>
                  <a:pt x="4234" y="2104"/>
                </a:lnTo>
                <a:lnTo>
                  <a:pt x="4271" y="2104"/>
                </a:lnTo>
                <a:lnTo>
                  <a:pt x="4286" y="2099"/>
                </a:lnTo>
                <a:lnTo>
                  <a:pt x="4292" y="2089"/>
                </a:lnTo>
                <a:lnTo>
                  <a:pt x="4281" y="2063"/>
                </a:lnTo>
                <a:lnTo>
                  <a:pt x="4276" y="2047"/>
                </a:lnTo>
                <a:lnTo>
                  <a:pt x="4276" y="2042"/>
                </a:lnTo>
                <a:lnTo>
                  <a:pt x="4286" y="2037"/>
                </a:lnTo>
                <a:lnTo>
                  <a:pt x="4302" y="2037"/>
                </a:lnTo>
                <a:lnTo>
                  <a:pt x="4323" y="2026"/>
                </a:lnTo>
                <a:lnTo>
                  <a:pt x="4349" y="2011"/>
                </a:lnTo>
                <a:lnTo>
                  <a:pt x="4364" y="1995"/>
                </a:lnTo>
                <a:lnTo>
                  <a:pt x="4349" y="2000"/>
                </a:lnTo>
                <a:lnTo>
                  <a:pt x="4333" y="2000"/>
                </a:lnTo>
                <a:lnTo>
                  <a:pt x="4302" y="1985"/>
                </a:lnTo>
                <a:lnTo>
                  <a:pt x="4323" y="1943"/>
                </a:lnTo>
                <a:lnTo>
                  <a:pt x="4343" y="1912"/>
                </a:lnTo>
                <a:lnTo>
                  <a:pt x="4354" y="1902"/>
                </a:lnTo>
                <a:lnTo>
                  <a:pt x="4359" y="1902"/>
                </a:lnTo>
                <a:lnTo>
                  <a:pt x="4395" y="1896"/>
                </a:lnTo>
                <a:lnTo>
                  <a:pt x="4395" y="1870"/>
                </a:lnTo>
                <a:lnTo>
                  <a:pt x="4390" y="1860"/>
                </a:lnTo>
                <a:lnTo>
                  <a:pt x="4364" y="1839"/>
                </a:lnTo>
                <a:lnTo>
                  <a:pt x="4364" y="1860"/>
                </a:lnTo>
                <a:lnTo>
                  <a:pt x="4364" y="1876"/>
                </a:lnTo>
                <a:lnTo>
                  <a:pt x="4359" y="1891"/>
                </a:lnTo>
                <a:lnTo>
                  <a:pt x="4349" y="1855"/>
                </a:lnTo>
                <a:lnTo>
                  <a:pt x="4349" y="1834"/>
                </a:lnTo>
                <a:lnTo>
                  <a:pt x="4354" y="1818"/>
                </a:lnTo>
                <a:lnTo>
                  <a:pt x="4364" y="1792"/>
                </a:lnTo>
                <a:lnTo>
                  <a:pt x="4395" y="1803"/>
                </a:lnTo>
                <a:lnTo>
                  <a:pt x="4395" y="1455"/>
                </a:lnTo>
                <a:lnTo>
                  <a:pt x="4380" y="1455"/>
                </a:lnTo>
                <a:lnTo>
                  <a:pt x="4364" y="1460"/>
                </a:lnTo>
                <a:lnTo>
                  <a:pt x="4354" y="1444"/>
                </a:lnTo>
                <a:lnTo>
                  <a:pt x="4354" y="1434"/>
                </a:lnTo>
                <a:lnTo>
                  <a:pt x="4359" y="1408"/>
                </a:lnTo>
                <a:lnTo>
                  <a:pt x="4359" y="1372"/>
                </a:lnTo>
                <a:lnTo>
                  <a:pt x="4359" y="1356"/>
                </a:lnTo>
                <a:lnTo>
                  <a:pt x="4354" y="1361"/>
                </a:lnTo>
                <a:lnTo>
                  <a:pt x="4343" y="1377"/>
                </a:lnTo>
                <a:lnTo>
                  <a:pt x="4343" y="1398"/>
                </a:lnTo>
                <a:lnTo>
                  <a:pt x="4343" y="1424"/>
                </a:lnTo>
                <a:lnTo>
                  <a:pt x="4343" y="1444"/>
                </a:lnTo>
                <a:lnTo>
                  <a:pt x="4338" y="1455"/>
                </a:lnTo>
                <a:lnTo>
                  <a:pt x="4333" y="1450"/>
                </a:lnTo>
                <a:lnTo>
                  <a:pt x="4328" y="1429"/>
                </a:lnTo>
                <a:lnTo>
                  <a:pt x="4328" y="1424"/>
                </a:lnTo>
                <a:lnTo>
                  <a:pt x="4323" y="1429"/>
                </a:lnTo>
                <a:lnTo>
                  <a:pt x="4323" y="1444"/>
                </a:lnTo>
                <a:lnTo>
                  <a:pt x="4328" y="1455"/>
                </a:lnTo>
                <a:lnTo>
                  <a:pt x="4333" y="1460"/>
                </a:lnTo>
                <a:lnTo>
                  <a:pt x="4338" y="1460"/>
                </a:lnTo>
                <a:lnTo>
                  <a:pt x="4338" y="1496"/>
                </a:lnTo>
                <a:lnTo>
                  <a:pt x="4317" y="1444"/>
                </a:lnTo>
                <a:lnTo>
                  <a:pt x="4302" y="1387"/>
                </a:lnTo>
                <a:lnTo>
                  <a:pt x="4297" y="1356"/>
                </a:lnTo>
                <a:lnTo>
                  <a:pt x="4286" y="1330"/>
                </a:lnTo>
                <a:lnTo>
                  <a:pt x="4286" y="1299"/>
                </a:lnTo>
                <a:lnTo>
                  <a:pt x="4281" y="1263"/>
                </a:lnTo>
                <a:lnTo>
                  <a:pt x="4281" y="1278"/>
                </a:lnTo>
                <a:lnTo>
                  <a:pt x="4281" y="1304"/>
                </a:lnTo>
                <a:lnTo>
                  <a:pt x="4276" y="1309"/>
                </a:lnTo>
                <a:lnTo>
                  <a:pt x="4281" y="1299"/>
                </a:lnTo>
                <a:lnTo>
                  <a:pt x="4276" y="1252"/>
                </a:lnTo>
                <a:lnTo>
                  <a:pt x="4276" y="1257"/>
                </a:lnTo>
                <a:lnTo>
                  <a:pt x="4271" y="1257"/>
                </a:lnTo>
                <a:lnTo>
                  <a:pt x="4266" y="1242"/>
                </a:lnTo>
                <a:lnTo>
                  <a:pt x="4266" y="1247"/>
                </a:lnTo>
                <a:lnTo>
                  <a:pt x="4260" y="1190"/>
                </a:lnTo>
                <a:lnTo>
                  <a:pt x="4255" y="1195"/>
                </a:lnTo>
                <a:lnTo>
                  <a:pt x="4255" y="1211"/>
                </a:lnTo>
                <a:lnTo>
                  <a:pt x="4250" y="1190"/>
                </a:lnTo>
                <a:lnTo>
                  <a:pt x="4250" y="1174"/>
                </a:lnTo>
                <a:lnTo>
                  <a:pt x="4245" y="1143"/>
                </a:lnTo>
                <a:lnTo>
                  <a:pt x="4245" y="1138"/>
                </a:lnTo>
                <a:lnTo>
                  <a:pt x="4245" y="1133"/>
                </a:lnTo>
                <a:lnTo>
                  <a:pt x="4245" y="1128"/>
                </a:lnTo>
                <a:lnTo>
                  <a:pt x="4240" y="1117"/>
                </a:lnTo>
                <a:lnTo>
                  <a:pt x="4234" y="1128"/>
                </a:lnTo>
                <a:lnTo>
                  <a:pt x="4229" y="1169"/>
                </a:lnTo>
                <a:lnTo>
                  <a:pt x="4224" y="1205"/>
                </a:lnTo>
                <a:lnTo>
                  <a:pt x="4224" y="1247"/>
                </a:lnTo>
                <a:lnTo>
                  <a:pt x="4229" y="1263"/>
                </a:lnTo>
                <a:lnTo>
                  <a:pt x="4240" y="1226"/>
                </a:lnTo>
                <a:lnTo>
                  <a:pt x="4240" y="1205"/>
                </a:lnTo>
                <a:lnTo>
                  <a:pt x="4245" y="1200"/>
                </a:lnTo>
                <a:lnTo>
                  <a:pt x="4245" y="1221"/>
                </a:lnTo>
                <a:lnTo>
                  <a:pt x="4250" y="1242"/>
                </a:lnTo>
                <a:lnTo>
                  <a:pt x="4250" y="1237"/>
                </a:lnTo>
                <a:lnTo>
                  <a:pt x="4250" y="1242"/>
                </a:lnTo>
                <a:lnTo>
                  <a:pt x="4255" y="1257"/>
                </a:lnTo>
                <a:lnTo>
                  <a:pt x="4245" y="1268"/>
                </a:lnTo>
                <a:lnTo>
                  <a:pt x="4245" y="1273"/>
                </a:lnTo>
                <a:lnTo>
                  <a:pt x="4245" y="1268"/>
                </a:lnTo>
                <a:lnTo>
                  <a:pt x="4245" y="1247"/>
                </a:lnTo>
                <a:lnTo>
                  <a:pt x="4245" y="1237"/>
                </a:lnTo>
                <a:lnTo>
                  <a:pt x="4240" y="1242"/>
                </a:lnTo>
                <a:lnTo>
                  <a:pt x="4234" y="1294"/>
                </a:lnTo>
                <a:lnTo>
                  <a:pt x="4240" y="1315"/>
                </a:lnTo>
                <a:lnTo>
                  <a:pt x="4250" y="1325"/>
                </a:lnTo>
                <a:lnTo>
                  <a:pt x="4260" y="1330"/>
                </a:lnTo>
                <a:lnTo>
                  <a:pt x="4276" y="1330"/>
                </a:lnTo>
                <a:lnTo>
                  <a:pt x="4276" y="1356"/>
                </a:lnTo>
                <a:lnTo>
                  <a:pt x="4271" y="1377"/>
                </a:lnTo>
                <a:lnTo>
                  <a:pt x="4240" y="1341"/>
                </a:lnTo>
                <a:lnTo>
                  <a:pt x="4260" y="1450"/>
                </a:lnTo>
                <a:lnTo>
                  <a:pt x="4276" y="1616"/>
                </a:lnTo>
                <a:lnTo>
                  <a:pt x="4276" y="1673"/>
                </a:lnTo>
                <a:lnTo>
                  <a:pt x="4255" y="1476"/>
                </a:lnTo>
                <a:lnTo>
                  <a:pt x="4234" y="1330"/>
                </a:lnTo>
                <a:lnTo>
                  <a:pt x="4224" y="1315"/>
                </a:lnTo>
                <a:lnTo>
                  <a:pt x="4214" y="1294"/>
                </a:lnTo>
                <a:lnTo>
                  <a:pt x="4203" y="1247"/>
                </a:lnTo>
                <a:lnTo>
                  <a:pt x="4198" y="1226"/>
                </a:lnTo>
                <a:lnTo>
                  <a:pt x="4203" y="1211"/>
                </a:lnTo>
                <a:lnTo>
                  <a:pt x="4208" y="1200"/>
                </a:lnTo>
                <a:lnTo>
                  <a:pt x="4198" y="1159"/>
                </a:lnTo>
                <a:lnTo>
                  <a:pt x="4198" y="1169"/>
                </a:lnTo>
                <a:lnTo>
                  <a:pt x="4193" y="1153"/>
                </a:lnTo>
                <a:lnTo>
                  <a:pt x="4193" y="1128"/>
                </a:lnTo>
                <a:lnTo>
                  <a:pt x="4188" y="1107"/>
                </a:lnTo>
                <a:lnTo>
                  <a:pt x="4182" y="1133"/>
                </a:lnTo>
                <a:lnTo>
                  <a:pt x="4182" y="1159"/>
                </a:lnTo>
                <a:lnTo>
                  <a:pt x="4182" y="1164"/>
                </a:lnTo>
                <a:lnTo>
                  <a:pt x="4177" y="1138"/>
                </a:lnTo>
                <a:lnTo>
                  <a:pt x="4177" y="1143"/>
                </a:lnTo>
                <a:lnTo>
                  <a:pt x="4172" y="1148"/>
                </a:lnTo>
                <a:lnTo>
                  <a:pt x="4177" y="1133"/>
                </a:lnTo>
                <a:lnTo>
                  <a:pt x="4177" y="1128"/>
                </a:lnTo>
                <a:lnTo>
                  <a:pt x="4172" y="1081"/>
                </a:lnTo>
                <a:lnTo>
                  <a:pt x="4167" y="1081"/>
                </a:lnTo>
                <a:lnTo>
                  <a:pt x="4167" y="1076"/>
                </a:lnTo>
                <a:lnTo>
                  <a:pt x="4167" y="1060"/>
                </a:lnTo>
                <a:lnTo>
                  <a:pt x="4162" y="1070"/>
                </a:lnTo>
                <a:lnTo>
                  <a:pt x="4162" y="1044"/>
                </a:lnTo>
                <a:lnTo>
                  <a:pt x="4151" y="1008"/>
                </a:lnTo>
                <a:lnTo>
                  <a:pt x="4156" y="1055"/>
                </a:lnTo>
                <a:lnTo>
                  <a:pt x="4167" y="1143"/>
                </a:lnTo>
                <a:lnTo>
                  <a:pt x="4167" y="1159"/>
                </a:lnTo>
                <a:lnTo>
                  <a:pt x="4167" y="1153"/>
                </a:lnTo>
                <a:lnTo>
                  <a:pt x="4172" y="1174"/>
                </a:lnTo>
                <a:lnTo>
                  <a:pt x="4167" y="1128"/>
                </a:lnTo>
                <a:lnTo>
                  <a:pt x="4182" y="1216"/>
                </a:lnTo>
                <a:lnTo>
                  <a:pt x="4193" y="1309"/>
                </a:lnTo>
                <a:lnTo>
                  <a:pt x="4177" y="1221"/>
                </a:lnTo>
                <a:lnTo>
                  <a:pt x="4177" y="1205"/>
                </a:lnTo>
                <a:lnTo>
                  <a:pt x="4177" y="1216"/>
                </a:lnTo>
                <a:lnTo>
                  <a:pt x="4182" y="1273"/>
                </a:lnTo>
                <a:lnTo>
                  <a:pt x="4188" y="1372"/>
                </a:lnTo>
                <a:lnTo>
                  <a:pt x="4193" y="1387"/>
                </a:lnTo>
                <a:lnTo>
                  <a:pt x="4193" y="1377"/>
                </a:lnTo>
                <a:lnTo>
                  <a:pt x="4188" y="1346"/>
                </a:lnTo>
                <a:lnTo>
                  <a:pt x="4188" y="1315"/>
                </a:lnTo>
                <a:lnTo>
                  <a:pt x="4193" y="1341"/>
                </a:lnTo>
                <a:lnTo>
                  <a:pt x="4193" y="1366"/>
                </a:lnTo>
                <a:lnTo>
                  <a:pt x="4193" y="1356"/>
                </a:lnTo>
                <a:lnTo>
                  <a:pt x="4198" y="1366"/>
                </a:lnTo>
                <a:lnTo>
                  <a:pt x="4198" y="1398"/>
                </a:lnTo>
                <a:lnTo>
                  <a:pt x="4193" y="1366"/>
                </a:lnTo>
                <a:lnTo>
                  <a:pt x="4193" y="1356"/>
                </a:lnTo>
                <a:lnTo>
                  <a:pt x="4193" y="1366"/>
                </a:lnTo>
                <a:lnTo>
                  <a:pt x="4198" y="1429"/>
                </a:lnTo>
                <a:lnTo>
                  <a:pt x="4203" y="1460"/>
                </a:lnTo>
                <a:lnTo>
                  <a:pt x="4208" y="1481"/>
                </a:lnTo>
                <a:lnTo>
                  <a:pt x="4214" y="1481"/>
                </a:lnTo>
                <a:lnTo>
                  <a:pt x="4219" y="1543"/>
                </a:lnTo>
                <a:lnTo>
                  <a:pt x="4198" y="1455"/>
                </a:lnTo>
                <a:lnTo>
                  <a:pt x="4182" y="1366"/>
                </a:lnTo>
                <a:lnTo>
                  <a:pt x="4177" y="1315"/>
                </a:lnTo>
                <a:lnTo>
                  <a:pt x="4177" y="1304"/>
                </a:lnTo>
                <a:lnTo>
                  <a:pt x="4177" y="1283"/>
                </a:lnTo>
                <a:lnTo>
                  <a:pt x="4167" y="1205"/>
                </a:lnTo>
                <a:lnTo>
                  <a:pt x="4172" y="1263"/>
                </a:lnTo>
                <a:lnTo>
                  <a:pt x="4167" y="1247"/>
                </a:lnTo>
                <a:lnTo>
                  <a:pt x="4162" y="1164"/>
                </a:lnTo>
                <a:lnTo>
                  <a:pt x="4162" y="1231"/>
                </a:lnTo>
                <a:lnTo>
                  <a:pt x="4162" y="1216"/>
                </a:lnTo>
                <a:lnTo>
                  <a:pt x="4156" y="1148"/>
                </a:lnTo>
                <a:lnTo>
                  <a:pt x="4156" y="1159"/>
                </a:lnTo>
                <a:lnTo>
                  <a:pt x="4151" y="1148"/>
                </a:lnTo>
                <a:lnTo>
                  <a:pt x="4151" y="1122"/>
                </a:lnTo>
                <a:lnTo>
                  <a:pt x="4151" y="1133"/>
                </a:lnTo>
                <a:lnTo>
                  <a:pt x="4151" y="1138"/>
                </a:lnTo>
                <a:lnTo>
                  <a:pt x="4151" y="1133"/>
                </a:lnTo>
                <a:lnTo>
                  <a:pt x="4141" y="1044"/>
                </a:lnTo>
                <a:lnTo>
                  <a:pt x="4141" y="1039"/>
                </a:lnTo>
                <a:lnTo>
                  <a:pt x="4136" y="1044"/>
                </a:lnTo>
                <a:lnTo>
                  <a:pt x="4136" y="1029"/>
                </a:lnTo>
                <a:lnTo>
                  <a:pt x="4130" y="1013"/>
                </a:lnTo>
                <a:lnTo>
                  <a:pt x="4130" y="977"/>
                </a:lnTo>
                <a:lnTo>
                  <a:pt x="4125" y="956"/>
                </a:lnTo>
                <a:lnTo>
                  <a:pt x="4125" y="946"/>
                </a:lnTo>
                <a:lnTo>
                  <a:pt x="4115" y="920"/>
                </a:lnTo>
                <a:lnTo>
                  <a:pt x="4115" y="966"/>
                </a:lnTo>
                <a:lnTo>
                  <a:pt x="4110" y="909"/>
                </a:lnTo>
                <a:lnTo>
                  <a:pt x="4104" y="904"/>
                </a:lnTo>
                <a:lnTo>
                  <a:pt x="4104" y="920"/>
                </a:lnTo>
                <a:lnTo>
                  <a:pt x="4099" y="899"/>
                </a:lnTo>
                <a:lnTo>
                  <a:pt x="4120" y="1242"/>
                </a:lnTo>
                <a:lnTo>
                  <a:pt x="4094" y="863"/>
                </a:lnTo>
                <a:lnTo>
                  <a:pt x="4094" y="847"/>
                </a:lnTo>
                <a:lnTo>
                  <a:pt x="4094" y="774"/>
                </a:lnTo>
                <a:lnTo>
                  <a:pt x="4099" y="821"/>
                </a:lnTo>
                <a:lnTo>
                  <a:pt x="4099" y="707"/>
                </a:lnTo>
                <a:lnTo>
                  <a:pt x="4115" y="920"/>
                </a:lnTo>
                <a:lnTo>
                  <a:pt x="4125" y="946"/>
                </a:lnTo>
                <a:lnTo>
                  <a:pt x="4120" y="883"/>
                </a:lnTo>
                <a:lnTo>
                  <a:pt x="4115" y="837"/>
                </a:lnTo>
                <a:lnTo>
                  <a:pt x="4120" y="868"/>
                </a:lnTo>
                <a:lnTo>
                  <a:pt x="4125" y="946"/>
                </a:lnTo>
                <a:lnTo>
                  <a:pt x="4130" y="951"/>
                </a:lnTo>
                <a:lnTo>
                  <a:pt x="4110" y="774"/>
                </a:lnTo>
                <a:lnTo>
                  <a:pt x="4104" y="686"/>
                </a:lnTo>
                <a:lnTo>
                  <a:pt x="4110" y="759"/>
                </a:lnTo>
                <a:lnTo>
                  <a:pt x="4115" y="769"/>
                </a:lnTo>
                <a:lnTo>
                  <a:pt x="4110" y="738"/>
                </a:lnTo>
                <a:lnTo>
                  <a:pt x="4099" y="603"/>
                </a:lnTo>
                <a:lnTo>
                  <a:pt x="4099" y="598"/>
                </a:lnTo>
                <a:lnTo>
                  <a:pt x="4104" y="608"/>
                </a:lnTo>
                <a:lnTo>
                  <a:pt x="4104" y="634"/>
                </a:lnTo>
                <a:lnTo>
                  <a:pt x="4110" y="650"/>
                </a:lnTo>
                <a:lnTo>
                  <a:pt x="4115" y="722"/>
                </a:lnTo>
                <a:lnTo>
                  <a:pt x="4115" y="743"/>
                </a:lnTo>
                <a:lnTo>
                  <a:pt x="4115" y="738"/>
                </a:lnTo>
                <a:lnTo>
                  <a:pt x="4115" y="712"/>
                </a:lnTo>
                <a:lnTo>
                  <a:pt x="4120" y="774"/>
                </a:lnTo>
                <a:lnTo>
                  <a:pt x="4120" y="816"/>
                </a:lnTo>
                <a:lnTo>
                  <a:pt x="4120" y="831"/>
                </a:lnTo>
                <a:lnTo>
                  <a:pt x="4125" y="826"/>
                </a:lnTo>
                <a:lnTo>
                  <a:pt x="4125" y="821"/>
                </a:lnTo>
                <a:lnTo>
                  <a:pt x="4125" y="826"/>
                </a:lnTo>
                <a:lnTo>
                  <a:pt x="4130" y="873"/>
                </a:lnTo>
                <a:lnTo>
                  <a:pt x="4136" y="935"/>
                </a:lnTo>
                <a:lnTo>
                  <a:pt x="4136" y="946"/>
                </a:lnTo>
                <a:lnTo>
                  <a:pt x="4136" y="935"/>
                </a:lnTo>
                <a:lnTo>
                  <a:pt x="4136" y="909"/>
                </a:lnTo>
                <a:lnTo>
                  <a:pt x="4130" y="831"/>
                </a:lnTo>
                <a:lnTo>
                  <a:pt x="4130" y="816"/>
                </a:lnTo>
                <a:lnTo>
                  <a:pt x="4141" y="883"/>
                </a:lnTo>
                <a:lnTo>
                  <a:pt x="4141" y="889"/>
                </a:lnTo>
                <a:lnTo>
                  <a:pt x="4141" y="883"/>
                </a:lnTo>
                <a:lnTo>
                  <a:pt x="4136" y="878"/>
                </a:lnTo>
                <a:lnTo>
                  <a:pt x="4141" y="925"/>
                </a:lnTo>
                <a:lnTo>
                  <a:pt x="4146" y="920"/>
                </a:lnTo>
                <a:lnTo>
                  <a:pt x="4141" y="878"/>
                </a:lnTo>
                <a:lnTo>
                  <a:pt x="4146" y="842"/>
                </a:lnTo>
                <a:lnTo>
                  <a:pt x="4146" y="837"/>
                </a:lnTo>
                <a:lnTo>
                  <a:pt x="4146" y="847"/>
                </a:lnTo>
                <a:lnTo>
                  <a:pt x="4151" y="863"/>
                </a:lnTo>
                <a:lnTo>
                  <a:pt x="4156" y="920"/>
                </a:lnTo>
                <a:lnTo>
                  <a:pt x="4156" y="935"/>
                </a:lnTo>
                <a:lnTo>
                  <a:pt x="4162" y="920"/>
                </a:lnTo>
                <a:lnTo>
                  <a:pt x="4162" y="873"/>
                </a:lnTo>
                <a:lnTo>
                  <a:pt x="4162" y="785"/>
                </a:lnTo>
                <a:lnTo>
                  <a:pt x="4167" y="722"/>
                </a:lnTo>
                <a:lnTo>
                  <a:pt x="4167" y="712"/>
                </a:lnTo>
                <a:lnTo>
                  <a:pt x="4172" y="722"/>
                </a:lnTo>
                <a:lnTo>
                  <a:pt x="4177" y="774"/>
                </a:lnTo>
                <a:lnTo>
                  <a:pt x="4177" y="779"/>
                </a:lnTo>
                <a:lnTo>
                  <a:pt x="4182" y="769"/>
                </a:lnTo>
                <a:lnTo>
                  <a:pt x="4193" y="696"/>
                </a:lnTo>
                <a:lnTo>
                  <a:pt x="4172" y="655"/>
                </a:lnTo>
                <a:lnTo>
                  <a:pt x="4172" y="644"/>
                </a:lnTo>
                <a:lnTo>
                  <a:pt x="4177" y="634"/>
                </a:lnTo>
                <a:lnTo>
                  <a:pt x="4193" y="634"/>
                </a:lnTo>
                <a:lnTo>
                  <a:pt x="4208" y="639"/>
                </a:lnTo>
                <a:lnTo>
                  <a:pt x="4224" y="639"/>
                </a:lnTo>
                <a:lnTo>
                  <a:pt x="4224" y="644"/>
                </a:lnTo>
                <a:lnTo>
                  <a:pt x="4240" y="655"/>
                </a:lnTo>
                <a:lnTo>
                  <a:pt x="4245" y="660"/>
                </a:lnTo>
                <a:lnTo>
                  <a:pt x="4229" y="686"/>
                </a:lnTo>
                <a:lnTo>
                  <a:pt x="4208" y="707"/>
                </a:lnTo>
                <a:lnTo>
                  <a:pt x="4198" y="696"/>
                </a:lnTo>
                <a:lnTo>
                  <a:pt x="4198" y="743"/>
                </a:lnTo>
                <a:lnTo>
                  <a:pt x="4198" y="764"/>
                </a:lnTo>
                <a:lnTo>
                  <a:pt x="4203" y="753"/>
                </a:lnTo>
                <a:lnTo>
                  <a:pt x="4208" y="733"/>
                </a:lnTo>
                <a:lnTo>
                  <a:pt x="4214" y="753"/>
                </a:lnTo>
                <a:lnTo>
                  <a:pt x="4203" y="779"/>
                </a:lnTo>
                <a:lnTo>
                  <a:pt x="4182" y="816"/>
                </a:lnTo>
                <a:lnTo>
                  <a:pt x="4182" y="831"/>
                </a:lnTo>
                <a:lnTo>
                  <a:pt x="4188" y="826"/>
                </a:lnTo>
                <a:lnTo>
                  <a:pt x="4198" y="821"/>
                </a:lnTo>
                <a:lnTo>
                  <a:pt x="4203" y="821"/>
                </a:lnTo>
                <a:lnTo>
                  <a:pt x="4203" y="826"/>
                </a:lnTo>
                <a:lnTo>
                  <a:pt x="4198" y="842"/>
                </a:lnTo>
                <a:lnTo>
                  <a:pt x="4193" y="863"/>
                </a:lnTo>
                <a:lnTo>
                  <a:pt x="4188" y="878"/>
                </a:lnTo>
                <a:lnTo>
                  <a:pt x="4193" y="904"/>
                </a:lnTo>
                <a:lnTo>
                  <a:pt x="4193" y="915"/>
                </a:lnTo>
                <a:lnTo>
                  <a:pt x="4198" y="904"/>
                </a:lnTo>
                <a:lnTo>
                  <a:pt x="4203" y="889"/>
                </a:lnTo>
                <a:lnTo>
                  <a:pt x="4214" y="826"/>
                </a:lnTo>
                <a:lnTo>
                  <a:pt x="4224" y="816"/>
                </a:lnTo>
                <a:lnTo>
                  <a:pt x="4234" y="863"/>
                </a:lnTo>
                <a:lnTo>
                  <a:pt x="4234" y="868"/>
                </a:lnTo>
                <a:lnTo>
                  <a:pt x="4229" y="868"/>
                </a:lnTo>
                <a:lnTo>
                  <a:pt x="4224" y="863"/>
                </a:lnTo>
                <a:lnTo>
                  <a:pt x="4219" y="863"/>
                </a:lnTo>
                <a:lnTo>
                  <a:pt x="4214" y="920"/>
                </a:lnTo>
                <a:lnTo>
                  <a:pt x="4234" y="909"/>
                </a:lnTo>
                <a:lnTo>
                  <a:pt x="4234" y="904"/>
                </a:lnTo>
                <a:lnTo>
                  <a:pt x="4234" y="909"/>
                </a:lnTo>
                <a:lnTo>
                  <a:pt x="4266" y="894"/>
                </a:lnTo>
                <a:lnTo>
                  <a:pt x="4286" y="883"/>
                </a:lnTo>
                <a:lnTo>
                  <a:pt x="4292" y="868"/>
                </a:lnTo>
                <a:lnTo>
                  <a:pt x="4286" y="847"/>
                </a:lnTo>
                <a:lnTo>
                  <a:pt x="4271" y="821"/>
                </a:lnTo>
                <a:lnTo>
                  <a:pt x="4281" y="800"/>
                </a:lnTo>
                <a:lnTo>
                  <a:pt x="4281" y="779"/>
                </a:lnTo>
                <a:lnTo>
                  <a:pt x="4281" y="774"/>
                </a:lnTo>
                <a:lnTo>
                  <a:pt x="4286" y="774"/>
                </a:lnTo>
                <a:lnTo>
                  <a:pt x="4302" y="769"/>
                </a:lnTo>
                <a:lnTo>
                  <a:pt x="4312" y="769"/>
                </a:lnTo>
                <a:lnTo>
                  <a:pt x="4323" y="764"/>
                </a:lnTo>
                <a:lnTo>
                  <a:pt x="4317" y="764"/>
                </a:lnTo>
                <a:lnTo>
                  <a:pt x="4307" y="764"/>
                </a:lnTo>
                <a:lnTo>
                  <a:pt x="4276" y="769"/>
                </a:lnTo>
                <a:lnTo>
                  <a:pt x="4271" y="759"/>
                </a:lnTo>
                <a:lnTo>
                  <a:pt x="4297" y="753"/>
                </a:lnTo>
                <a:lnTo>
                  <a:pt x="4271" y="753"/>
                </a:lnTo>
                <a:lnTo>
                  <a:pt x="4260" y="738"/>
                </a:lnTo>
                <a:lnTo>
                  <a:pt x="4250" y="727"/>
                </a:lnTo>
                <a:lnTo>
                  <a:pt x="4260" y="717"/>
                </a:lnTo>
                <a:lnTo>
                  <a:pt x="4271" y="707"/>
                </a:lnTo>
                <a:lnTo>
                  <a:pt x="4266" y="712"/>
                </a:lnTo>
                <a:lnTo>
                  <a:pt x="4240" y="722"/>
                </a:lnTo>
                <a:lnTo>
                  <a:pt x="4234" y="717"/>
                </a:lnTo>
                <a:lnTo>
                  <a:pt x="4245" y="712"/>
                </a:lnTo>
                <a:lnTo>
                  <a:pt x="4255" y="707"/>
                </a:lnTo>
                <a:lnTo>
                  <a:pt x="4260" y="696"/>
                </a:lnTo>
                <a:lnTo>
                  <a:pt x="4260" y="691"/>
                </a:lnTo>
                <a:lnTo>
                  <a:pt x="4250" y="696"/>
                </a:lnTo>
                <a:lnTo>
                  <a:pt x="4234" y="707"/>
                </a:lnTo>
                <a:lnTo>
                  <a:pt x="4229" y="707"/>
                </a:lnTo>
                <a:lnTo>
                  <a:pt x="4234" y="691"/>
                </a:lnTo>
                <a:lnTo>
                  <a:pt x="4250" y="660"/>
                </a:lnTo>
                <a:lnTo>
                  <a:pt x="4271" y="670"/>
                </a:lnTo>
                <a:lnTo>
                  <a:pt x="4276" y="670"/>
                </a:lnTo>
                <a:lnTo>
                  <a:pt x="4276" y="681"/>
                </a:lnTo>
                <a:lnTo>
                  <a:pt x="4276" y="696"/>
                </a:lnTo>
                <a:lnTo>
                  <a:pt x="4281" y="707"/>
                </a:lnTo>
                <a:lnTo>
                  <a:pt x="4286" y="717"/>
                </a:lnTo>
                <a:lnTo>
                  <a:pt x="4307" y="722"/>
                </a:lnTo>
                <a:lnTo>
                  <a:pt x="4317" y="733"/>
                </a:lnTo>
                <a:lnTo>
                  <a:pt x="4323" y="733"/>
                </a:lnTo>
                <a:lnTo>
                  <a:pt x="4312" y="722"/>
                </a:lnTo>
                <a:lnTo>
                  <a:pt x="4354" y="722"/>
                </a:lnTo>
                <a:lnTo>
                  <a:pt x="4333" y="733"/>
                </a:lnTo>
                <a:lnTo>
                  <a:pt x="4323" y="733"/>
                </a:lnTo>
                <a:lnTo>
                  <a:pt x="4338" y="774"/>
                </a:lnTo>
                <a:lnTo>
                  <a:pt x="4343" y="800"/>
                </a:lnTo>
                <a:lnTo>
                  <a:pt x="4343" y="842"/>
                </a:lnTo>
                <a:lnTo>
                  <a:pt x="4343" y="909"/>
                </a:lnTo>
                <a:lnTo>
                  <a:pt x="4343" y="966"/>
                </a:lnTo>
                <a:lnTo>
                  <a:pt x="4343" y="982"/>
                </a:lnTo>
                <a:lnTo>
                  <a:pt x="4349" y="992"/>
                </a:lnTo>
                <a:lnTo>
                  <a:pt x="4359" y="1003"/>
                </a:lnTo>
                <a:lnTo>
                  <a:pt x="4375" y="1008"/>
                </a:lnTo>
                <a:lnTo>
                  <a:pt x="4395" y="1018"/>
                </a:lnTo>
                <a:lnTo>
                  <a:pt x="4395" y="587"/>
                </a:lnTo>
                <a:lnTo>
                  <a:pt x="4380" y="577"/>
                </a:lnTo>
                <a:lnTo>
                  <a:pt x="4364" y="556"/>
                </a:lnTo>
                <a:lnTo>
                  <a:pt x="4364" y="535"/>
                </a:lnTo>
                <a:lnTo>
                  <a:pt x="4369" y="515"/>
                </a:lnTo>
                <a:lnTo>
                  <a:pt x="2276" y="2364"/>
                </a:lnTo>
                <a:lnTo>
                  <a:pt x="3964" y="151"/>
                </a:lnTo>
                <a:lnTo>
                  <a:pt x="3964" y="146"/>
                </a:lnTo>
                <a:lnTo>
                  <a:pt x="3969" y="146"/>
                </a:lnTo>
                <a:lnTo>
                  <a:pt x="3964" y="151"/>
                </a:lnTo>
                <a:lnTo>
                  <a:pt x="2276" y="2364"/>
                </a:lnTo>
                <a:lnTo>
                  <a:pt x="3164" y="733"/>
                </a:lnTo>
                <a:lnTo>
                  <a:pt x="3133" y="743"/>
                </a:lnTo>
                <a:lnTo>
                  <a:pt x="3112" y="748"/>
                </a:lnTo>
                <a:lnTo>
                  <a:pt x="3091" y="753"/>
                </a:lnTo>
                <a:lnTo>
                  <a:pt x="3065" y="759"/>
                </a:lnTo>
                <a:lnTo>
                  <a:pt x="3055" y="722"/>
                </a:lnTo>
                <a:lnTo>
                  <a:pt x="3081" y="707"/>
                </a:lnTo>
                <a:lnTo>
                  <a:pt x="3097" y="702"/>
                </a:lnTo>
                <a:lnTo>
                  <a:pt x="3117" y="702"/>
                </a:lnTo>
                <a:lnTo>
                  <a:pt x="3133" y="702"/>
                </a:lnTo>
                <a:lnTo>
                  <a:pt x="3149" y="702"/>
                </a:lnTo>
                <a:lnTo>
                  <a:pt x="3175" y="686"/>
                </a:lnTo>
                <a:lnTo>
                  <a:pt x="3195" y="686"/>
                </a:lnTo>
                <a:lnTo>
                  <a:pt x="3211" y="691"/>
                </a:lnTo>
                <a:lnTo>
                  <a:pt x="3226" y="702"/>
                </a:lnTo>
                <a:lnTo>
                  <a:pt x="3232" y="717"/>
                </a:lnTo>
                <a:lnTo>
                  <a:pt x="3211" y="722"/>
                </a:lnTo>
                <a:lnTo>
                  <a:pt x="3200" y="722"/>
                </a:lnTo>
                <a:lnTo>
                  <a:pt x="3195" y="727"/>
                </a:lnTo>
                <a:lnTo>
                  <a:pt x="3159" y="738"/>
                </a:lnTo>
                <a:lnTo>
                  <a:pt x="3143" y="743"/>
                </a:lnTo>
                <a:lnTo>
                  <a:pt x="3149" y="738"/>
                </a:lnTo>
                <a:lnTo>
                  <a:pt x="3164" y="733"/>
                </a:lnTo>
                <a:lnTo>
                  <a:pt x="2276" y="2364"/>
                </a:lnTo>
                <a:lnTo>
                  <a:pt x="3226" y="733"/>
                </a:lnTo>
                <a:lnTo>
                  <a:pt x="3216" y="738"/>
                </a:lnTo>
                <a:lnTo>
                  <a:pt x="3200" y="738"/>
                </a:lnTo>
                <a:lnTo>
                  <a:pt x="3185" y="738"/>
                </a:lnTo>
                <a:lnTo>
                  <a:pt x="3175" y="743"/>
                </a:lnTo>
                <a:lnTo>
                  <a:pt x="3159" y="748"/>
                </a:lnTo>
                <a:lnTo>
                  <a:pt x="3159" y="743"/>
                </a:lnTo>
                <a:lnTo>
                  <a:pt x="3169" y="738"/>
                </a:lnTo>
                <a:lnTo>
                  <a:pt x="3237" y="722"/>
                </a:lnTo>
                <a:lnTo>
                  <a:pt x="3237" y="727"/>
                </a:lnTo>
                <a:lnTo>
                  <a:pt x="3237" y="733"/>
                </a:lnTo>
                <a:lnTo>
                  <a:pt x="3226" y="733"/>
                </a:lnTo>
                <a:lnTo>
                  <a:pt x="2276" y="2364"/>
                </a:lnTo>
                <a:lnTo>
                  <a:pt x="3330" y="779"/>
                </a:lnTo>
                <a:lnTo>
                  <a:pt x="3315" y="769"/>
                </a:lnTo>
                <a:lnTo>
                  <a:pt x="3330" y="774"/>
                </a:lnTo>
                <a:lnTo>
                  <a:pt x="3330" y="779"/>
                </a:lnTo>
                <a:lnTo>
                  <a:pt x="2276" y="2364"/>
                </a:lnTo>
                <a:lnTo>
                  <a:pt x="3258" y="1086"/>
                </a:lnTo>
                <a:lnTo>
                  <a:pt x="3325" y="1065"/>
                </a:lnTo>
                <a:lnTo>
                  <a:pt x="3330" y="1070"/>
                </a:lnTo>
                <a:lnTo>
                  <a:pt x="3258" y="1086"/>
                </a:lnTo>
                <a:lnTo>
                  <a:pt x="2276" y="2364"/>
                </a:lnTo>
                <a:lnTo>
                  <a:pt x="3330" y="1044"/>
                </a:lnTo>
                <a:lnTo>
                  <a:pt x="3299" y="1050"/>
                </a:lnTo>
                <a:lnTo>
                  <a:pt x="3232" y="1065"/>
                </a:lnTo>
                <a:lnTo>
                  <a:pt x="3175" y="1070"/>
                </a:lnTo>
                <a:lnTo>
                  <a:pt x="3154" y="1070"/>
                </a:lnTo>
                <a:lnTo>
                  <a:pt x="3143" y="1065"/>
                </a:lnTo>
                <a:lnTo>
                  <a:pt x="3138" y="1060"/>
                </a:lnTo>
                <a:lnTo>
                  <a:pt x="3138" y="1050"/>
                </a:lnTo>
                <a:lnTo>
                  <a:pt x="3154" y="1055"/>
                </a:lnTo>
                <a:lnTo>
                  <a:pt x="3185" y="1055"/>
                </a:lnTo>
                <a:lnTo>
                  <a:pt x="3247" y="1044"/>
                </a:lnTo>
                <a:lnTo>
                  <a:pt x="3346" y="1018"/>
                </a:lnTo>
                <a:lnTo>
                  <a:pt x="3330" y="1044"/>
                </a:lnTo>
                <a:lnTo>
                  <a:pt x="2276" y="2364"/>
                </a:lnTo>
                <a:lnTo>
                  <a:pt x="3367" y="1055"/>
                </a:lnTo>
                <a:lnTo>
                  <a:pt x="3367" y="1044"/>
                </a:lnTo>
                <a:lnTo>
                  <a:pt x="3377" y="1039"/>
                </a:lnTo>
                <a:lnTo>
                  <a:pt x="3382" y="1055"/>
                </a:lnTo>
                <a:lnTo>
                  <a:pt x="3367" y="1055"/>
                </a:lnTo>
                <a:lnTo>
                  <a:pt x="2276" y="2364"/>
                </a:lnTo>
                <a:lnTo>
                  <a:pt x="286" y="2941"/>
                </a:lnTo>
                <a:lnTo>
                  <a:pt x="286" y="2956"/>
                </a:lnTo>
                <a:lnTo>
                  <a:pt x="281" y="2967"/>
                </a:lnTo>
                <a:lnTo>
                  <a:pt x="286" y="2941"/>
                </a:lnTo>
                <a:lnTo>
                  <a:pt x="2276" y="2364"/>
                </a:lnTo>
                <a:lnTo>
                  <a:pt x="286" y="3018"/>
                </a:lnTo>
                <a:lnTo>
                  <a:pt x="281" y="2987"/>
                </a:lnTo>
                <a:lnTo>
                  <a:pt x="281" y="2982"/>
                </a:lnTo>
                <a:lnTo>
                  <a:pt x="281" y="2987"/>
                </a:lnTo>
                <a:lnTo>
                  <a:pt x="286" y="3003"/>
                </a:lnTo>
                <a:lnTo>
                  <a:pt x="286" y="3008"/>
                </a:lnTo>
                <a:lnTo>
                  <a:pt x="286" y="3018"/>
                </a:lnTo>
                <a:lnTo>
                  <a:pt x="2276" y="2364"/>
                </a:lnTo>
                <a:lnTo>
                  <a:pt x="286" y="2805"/>
                </a:lnTo>
                <a:lnTo>
                  <a:pt x="286" y="2795"/>
                </a:lnTo>
                <a:lnTo>
                  <a:pt x="291" y="2811"/>
                </a:lnTo>
                <a:lnTo>
                  <a:pt x="286" y="2805"/>
                </a:lnTo>
                <a:lnTo>
                  <a:pt x="2276" y="2364"/>
                </a:lnTo>
                <a:lnTo>
                  <a:pt x="291" y="2842"/>
                </a:lnTo>
                <a:lnTo>
                  <a:pt x="291" y="2831"/>
                </a:lnTo>
                <a:lnTo>
                  <a:pt x="291" y="2811"/>
                </a:lnTo>
                <a:lnTo>
                  <a:pt x="291" y="2842"/>
                </a:lnTo>
                <a:lnTo>
                  <a:pt x="2276" y="2364"/>
                </a:lnTo>
                <a:lnTo>
                  <a:pt x="302" y="2863"/>
                </a:lnTo>
                <a:lnTo>
                  <a:pt x="302" y="2852"/>
                </a:lnTo>
                <a:lnTo>
                  <a:pt x="307" y="2852"/>
                </a:lnTo>
                <a:lnTo>
                  <a:pt x="307" y="2842"/>
                </a:lnTo>
                <a:lnTo>
                  <a:pt x="307" y="2852"/>
                </a:lnTo>
                <a:lnTo>
                  <a:pt x="302" y="2863"/>
                </a:lnTo>
                <a:lnTo>
                  <a:pt x="2276" y="2364"/>
                </a:lnTo>
                <a:lnTo>
                  <a:pt x="317" y="2889"/>
                </a:lnTo>
                <a:lnTo>
                  <a:pt x="307" y="2925"/>
                </a:lnTo>
                <a:lnTo>
                  <a:pt x="317" y="2894"/>
                </a:lnTo>
                <a:lnTo>
                  <a:pt x="307" y="2894"/>
                </a:lnTo>
                <a:lnTo>
                  <a:pt x="317" y="2889"/>
                </a:lnTo>
                <a:lnTo>
                  <a:pt x="2276" y="2364"/>
                </a:lnTo>
                <a:lnTo>
                  <a:pt x="317" y="2613"/>
                </a:lnTo>
                <a:lnTo>
                  <a:pt x="307" y="2613"/>
                </a:lnTo>
                <a:lnTo>
                  <a:pt x="307" y="2618"/>
                </a:lnTo>
                <a:lnTo>
                  <a:pt x="307" y="2613"/>
                </a:lnTo>
                <a:lnTo>
                  <a:pt x="307" y="2593"/>
                </a:lnTo>
                <a:lnTo>
                  <a:pt x="302" y="2608"/>
                </a:lnTo>
                <a:lnTo>
                  <a:pt x="302" y="2593"/>
                </a:lnTo>
                <a:lnTo>
                  <a:pt x="307" y="2577"/>
                </a:lnTo>
                <a:lnTo>
                  <a:pt x="307" y="2567"/>
                </a:lnTo>
                <a:lnTo>
                  <a:pt x="296" y="2567"/>
                </a:lnTo>
                <a:lnTo>
                  <a:pt x="302" y="2551"/>
                </a:lnTo>
                <a:lnTo>
                  <a:pt x="307" y="2546"/>
                </a:lnTo>
                <a:lnTo>
                  <a:pt x="317" y="2613"/>
                </a:lnTo>
                <a:lnTo>
                  <a:pt x="317" y="2618"/>
                </a:lnTo>
                <a:lnTo>
                  <a:pt x="317" y="2613"/>
                </a:lnTo>
                <a:lnTo>
                  <a:pt x="2276" y="2364"/>
                </a:lnTo>
                <a:lnTo>
                  <a:pt x="2884" y="2655"/>
                </a:lnTo>
                <a:lnTo>
                  <a:pt x="2868" y="2660"/>
                </a:lnTo>
                <a:lnTo>
                  <a:pt x="2868" y="2650"/>
                </a:lnTo>
                <a:lnTo>
                  <a:pt x="2873" y="2644"/>
                </a:lnTo>
                <a:lnTo>
                  <a:pt x="2878" y="2639"/>
                </a:lnTo>
                <a:lnTo>
                  <a:pt x="2884" y="2655"/>
                </a:lnTo>
                <a:lnTo>
                  <a:pt x="2276" y="2364"/>
                </a:lnTo>
                <a:lnTo>
                  <a:pt x="3372" y="1657"/>
                </a:lnTo>
                <a:lnTo>
                  <a:pt x="3377" y="1652"/>
                </a:lnTo>
                <a:lnTo>
                  <a:pt x="3388" y="1694"/>
                </a:lnTo>
                <a:lnTo>
                  <a:pt x="3372" y="1657"/>
                </a:lnTo>
                <a:lnTo>
                  <a:pt x="2276" y="2364"/>
                </a:lnTo>
                <a:lnTo>
                  <a:pt x="3476" y="1657"/>
                </a:lnTo>
                <a:lnTo>
                  <a:pt x="3476" y="1642"/>
                </a:lnTo>
                <a:lnTo>
                  <a:pt x="3486" y="1657"/>
                </a:lnTo>
                <a:lnTo>
                  <a:pt x="3476" y="1657"/>
                </a:lnTo>
                <a:lnTo>
                  <a:pt x="2276" y="2364"/>
                </a:lnTo>
                <a:lnTo>
                  <a:pt x="3486" y="1704"/>
                </a:lnTo>
                <a:lnTo>
                  <a:pt x="3481" y="1683"/>
                </a:lnTo>
                <a:lnTo>
                  <a:pt x="3486" y="1694"/>
                </a:lnTo>
                <a:lnTo>
                  <a:pt x="3486" y="1704"/>
                </a:lnTo>
                <a:lnTo>
                  <a:pt x="2276" y="2364"/>
                </a:lnTo>
                <a:lnTo>
                  <a:pt x="3517" y="1112"/>
                </a:lnTo>
                <a:lnTo>
                  <a:pt x="3523" y="1102"/>
                </a:lnTo>
                <a:lnTo>
                  <a:pt x="3528" y="1117"/>
                </a:lnTo>
                <a:lnTo>
                  <a:pt x="3528" y="1122"/>
                </a:lnTo>
                <a:lnTo>
                  <a:pt x="3533" y="1148"/>
                </a:lnTo>
                <a:lnTo>
                  <a:pt x="3517" y="1128"/>
                </a:lnTo>
                <a:lnTo>
                  <a:pt x="3517" y="1122"/>
                </a:lnTo>
                <a:lnTo>
                  <a:pt x="3517" y="1112"/>
                </a:lnTo>
                <a:lnTo>
                  <a:pt x="2276" y="2364"/>
                </a:lnTo>
                <a:lnTo>
                  <a:pt x="3533" y="1491"/>
                </a:lnTo>
                <a:lnTo>
                  <a:pt x="3528" y="1502"/>
                </a:lnTo>
                <a:lnTo>
                  <a:pt x="3523" y="1470"/>
                </a:lnTo>
                <a:lnTo>
                  <a:pt x="3533" y="1486"/>
                </a:lnTo>
                <a:lnTo>
                  <a:pt x="3533" y="1491"/>
                </a:lnTo>
                <a:lnTo>
                  <a:pt x="3533" y="1486"/>
                </a:lnTo>
                <a:lnTo>
                  <a:pt x="3533" y="1491"/>
                </a:lnTo>
                <a:lnTo>
                  <a:pt x="2276" y="2364"/>
                </a:lnTo>
                <a:lnTo>
                  <a:pt x="3533" y="1678"/>
                </a:lnTo>
                <a:lnTo>
                  <a:pt x="3528" y="1678"/>
                </a:lnTo>
                <a:lnTo>
                  <a:pt x="3538" y="1626"/>
                </a:lnTo>
                <a:lnTo>
                  <a:pt x="3538" y="1652"/>
                </a:lnTo>
                <a:lnTo>
                  <a:pt x="3538" y="1663"/>
                </a:lnTo>
                <a:lnTo>
                  <a:pt x="3538" y="1673"/>
                </a:lnTo>
                <a:lnTo>
                  <a:pt x="3533" y="1678"/>
                </a:lnTo>
                <a:lnTo>
                  <a:pt x="2276" y="2364"/>
                </a:lnTo>
                <a:lnTo>
                  <a:pt x="3543" y="1470"/>
                </a:lnTo>
                <a:lnTo>
                  <a:pt x="3538" y="1465"/>
                </a:lnTo>
                <a:lnTo>
                  <a:pt x="3538" y="1470"/>
                </a:lnTo>
                <a:lnTo>
                  <a:pt x="3533" y="1444"/>
                </a:lnTo>
                <a:lnTo>
                  <a:pt x="3538" y="1341"/>
                </a:lnTo>
                <a:lnTo>
                  <a:pt x="3543" y="1470"/>
                </a:lnTo>
                <a:lnTo>
                  <a:pt x="2276" y="2364"/>
                </a:lnTo>
                <a:lnTo>
                  <a:pt x="3559" y="1522"/>
                </a:lnTo>
                <a:lnTo>
                  <a:pt x="3549" y="1486"/>
                </a:lnTo>
                <a:lnTo>
                  <a:pt x="3543" y="1335"/>
                </a:lnTo>
                <a:lnTo>
                  <a:pt x="3538" y="1263"/>
                </a:lnTo>
                <a:lnTo>
                  <a:pt x="3528" y="1185"/>
                </a:lnTo>
                <a:lnTo>
                  <a:pt x="3533" y="1179"/>
                </a:lnTo>
                <a:lnTo>
                  <a:pt x="3538" y="1169"/>
                </a:lnTo>
                <a:lnTo>
                  <a:pt x="3549" y="1247"/>
                </a:lnTo>
                <a:lnTo>
                  <a:pt x="3559" y="1330"/>
                </a:lnTo>
                <a:lnTo>
                  <a:pt x="3564" y="1424"/>
                </a:lnTo>
                <a:lnTo>
                  <a:pt x="3559" y="1522"/>
                </a:lnTo>
                <a:lnTo>
                  <a:pt x="2276" y="2364"/>
                </a:lnTo>
                <a:lnTo>
                  <a:pt x="4328" y="2920"/>
                </a:lnTo>
                <a:lnTo>
                  <a:pt x="4338" y="2920"/>
                </a:lnTo>
                <a:lnTo>
                  <a:pt x="4333" y="2925"/>
                </a:lnTo>
                <a:lnTo>
                  <a:pt x="4328" y="2935"/>
                </a:lnTo>
                <a:lnTo>
                  <a:pt x="4317" y="2925"/>
                </a:lnTo>
                <a:lnTo>
                  <a:pt x="4323" y="2920"/>
                </a:lnTo>
                <a:lnTo>
                  <a:pt x="4328" y="2920"/>
                </a:lnTo>
                <a:lnTo>
                  <a:pt x="2276" y="2364"/>
                </a:lnTo>
                <a:lnTo>
                  <a:pt x="4317" y="2915"/>
                </a:lnTo>
                <a:lnTo>
                  <a:pt x="4323" y="2915"/>
                </a:lnTo>
                <a:lnTo>
                  <a:pt x="4323" y="2920"/>
                </a:lnTo>
                <a:lnTo>
                  <a:pt x="4317" y="2925"/>
                </a:lnTo>
                <a:lnTo>
                  <a:pt x="4312" y="2925"/>
                </a:lnTo>
                <a:lnTo>
                  <a:pt x="4317" y="2915"/>
                </a:lnTo>
                <a:lnTo>
                  <a:pt x="2276" y="2364"/>
                </a:lnTo>
                <a:lnTo>
                  <a:pt x="4323" y="2811"/>
                </a:lnTo>
                <a:lnTo>
                  <a:pt x="4317" y="2816"/>
                </a:lnTo>
                <a:lnTo>
                  <a:pt x="4317" y="2805"/>
                </a:lnTo>
                <a:lnTo>
                  <a:pt x="4317" y="2811"/>
                </a:lnTo>
                <a:lnTo>
                  <a:pt x="4323" y="2811"/>
                </a:lnTo>
                <a:lnTo>
                  <a:pt x="2276" y="2364"/>
                </a:lnTo>
                <a:lnTo>
                  <a:pt x="4338" y="1751"/>
                </a:lnTo>
                <a:lnTo>
                  <a:pt x="4338" y="1756"/>
                </a:lnTo>
                <a:lnTo>
                  <a:pt x="4343" y="1772"/>
                </a:lnTo>
                <a:lnTo>
                  <a:pt x="4338" y="1787"/>
                </a:lnTo>
                <a:lnTo>
                  <a:pt x="4349" y="1777"/>
                </a:lnTo>
                <a:lnTo>
                  <a:pt x="4349" y="1782"/>
                </a:lnTo>
                <a:lnTo>
                  <a:pt x="4333" y="1808"/>
                </a:lnTo>
                <a:lnTo>
                  <a:pt x="4328" y="1834"/>
                </a:lnTo>
                <a:lnTo>
                  <a:pt x="4328" y="1839"/>
                </a:lnTo>
                <a:lnTo>
                  <a:pt x="4323" y="1834"/>
                </a:lnTo>
                <a:lnTo>
                  <a:pt x="4328" y="1808"/>
                </a:lnTo>
                <a:lnTo>
                  <a:pt x="4338" y="1787"/>
                </a:lnTo>
                <a:lnTo>
                  <a:pt x="4317" y="1813"/>
                </a:lnTo>
                <a:lnTo>
                  <a:pt x="4307" y="1834"/>
                </a:lnTo>
                <a:lnTo>
                  <a:pt x="4302" y="1829"/>
                </a:lnTo>
                <a:lnTo>
                  <a:pt x="4297" y="1824"/>
                </a:lnTo>
                <a:lnTo>
                  <a:pt x="4302" y="1813"/>
                </a:lnTo>
                <a:lnTo>
                  <a:pt x="4312" y="1787"/>
                </a:lnTo>
                <a:lnTo>
                  <a:pt x="4338" y="1751"/>
                </a:lnTo>
                <a:lnTo>
                  <a:pt x="2276" y="2364"/>
                </a:lnTo>
                <a:lnTo>
                  <a:pt x="4292" y="1948"/>
                </a:lnTo>
                <a:lnTo>
                  <a:pt x="4286" y="1974"/>
                </a:lnTo>
                <a:lnTo>
                  <a:pt x="4281" y="1969"/>
                </a:lnTo>
                <a:lnTo>
                  <a:pt x="4276" y="1969"/>
                </a:lnTo>
                <a:lnTo>
                  <a:pt x="4281" y="1964"/>
                </a:lnTo>
                <a:lnTo>
                  <a:pt x="4292" y="1948"/>
                </a:lnTo>
                <a:lnTo>
                  <a:pt x="2276" y="2364"/>
                </a:lnTo>
                <a:lnTo>
                  <a:pt x="4037" y="2411"/>
                </a:lnTo>
                <a:lnTo>
                  <a:pt x="4047" y="2405"/>
                </a:lnTo>
                <a:lnTo>
                  <a:pt x="4063" y="2395"/>
                </a:lnTo>
                <a:lnTo>
                  <a:pt x="4073" y="2390"/>
                </a:lnTo>
                <a:lnTo>
                  <a:pt x="4079" y="2400"/>
                </a:lnTo>
                <a:lnTo>
                  <a:pt x="4058" y="2411"/>
                </a:lnTo>
                <a:lnTo>
                  <a:pt x="4047" y="2411"/>
                </a:lnTo>
                <a:lnTo>
                  <a:pt x="4037" y="2411"/>
                </a:lnTo>
                <a:lnTo>
                  <a:pt x="2276" y="2364"/>
                </a:lnTo>
                <a:lnTo>
                  <a:pt x="4032" y="2416"/>
                </a:lnTo>
                <a:lnTo>
                  <a:pt x="4047" y="2426"/>
                </a:lnTo>
                <a:lnTo>
                  <a:pt x="4047" y="2431"/>
                </a:lnTo>
                <a:lnTo>
                  <a:pt x="4037" y="2437"/>
                </a:lnTo>
                <a:lnTo>
                  <a:pt x="4053" y="2437"/>
                </a:lnTo>
                <a:lnTo>
                  <a:pt x="4047" y="2442"/>
                </a:lnTo>
                <a:lnTo>
                  <a:pt x="4037" y="2447"/>
                </a:lnTo>
                <a:lnTo>
                  <a:pt x="4053" y="2457"/>
                </a:lnTo>
                <a:lnTo>
                  <a:pt x="4068" y="2437"/>
                </a:lnTo>
                <a:lnTo>
                  <a:pt x="4073" y="2431"/>
                </a:lnTo>
                <a:lnTo>
                  <a:pt x="4068" y="2426"/>
                </a:lnTo>
                <a:lnTo>
                  <a:pt x="4079" y="2426"/>
                </a:lnTo>
                <a:lnTo>
                  <a:pt x="4079" y="2442"/>
                </a:lnTo>
                <a:lnTo>
                  <a:pt x="4073" y="2457"/>
                </a:lnTo>
                <a:lnTo>
                  <a:pt x="4068" y="2463"/>
                </a:lnTo>
                <a:lnTo>
                  <a:pt x="4073" y="2463"/>
                </a:lnTo>
                <a:lnTo>
                  <a:pt x="4068" y="2468"/>
                </a:lnTo>
                <a:lnTo>
                  <a:pt x="4063" y="2478"/>
                </a:lnTo>
                <a:lnTo>
                  <a:pt x="4063" y="2483"/>
                </a:lnTo>
                <a:lnTo>
                  <a:pt x="4053" y="2504"/>
                </a:lnTo>
                <a:lnTo>
                  <a:pt x="4042" y="2504"/>
                </a:lnTo>
                <a:lnTo>
                  <a:pt x="4032" y="2452"/>
                </a:lnTo>
                <a:lnTo>
                  <a:pt x="4032" y="2431"/>
                </a:lnTo>
                <a:lnTo>
                  <a:pt x="4032" y="2416"/>
                </a:lnTo>
                <a:lnTo>
                  <a:pt x="2276" y="2364"/>
                </a:lnTo>
                <a:lnTo>
                  <a:pt x="3891" y="317"/>
                </a:lnTo>
                <a:lnTo>
                  <a:pt x="3860" y="302"/>
                </a:lnTo>
                <a:lnTo>
                  <a:pt x="3886" y="317"/>
                </a:lnTo>
                <a:lnTo>
                  <a:pt x="3876" y="322"/>
                </a:lnTo>
                <a:lnTo>
                  <a:pt x="3845" y="286"/>
                </a:lnTo>
                <a:lnTo>
                  <a:pt x="3803" y="260"/>
                </a:lnTo>
                <a:lnTo>
                  <a:pt x="3741" y="218"/>
                </a:lnTo>
                <a:lnTo>
                  <a:pt x="3746" y="218"/>
                </a:lnTo>
                <a:lnTo>
                  <a:pt x="3746" y="213"/>
                </a:lnTo>
                <a:lnTo>
                  <a:pt x="3762" y="218"/>
                </a:lnTo>
                <a:lnTo>
                  <a:pt x="3772" y="218"/>
                </a:lnTo>
                <a:lnTo>
                  <a:pt x="3824" y="265"/>
                </a:lnTo>
                <a:lnTo>
                  <a:pt x="3829" y="270"/>
                </a:lnTo>
                <a:lnTo>
                  <a:pt x="3871" y="291"/>
                </a:lnTo>
                <a:lnTo>
                  <a:pt x="3902" y="312"/>
                </a:lnTo>
                <a:lnTo>
                  <a:pt x="3891" y="317"/>
                </a:lnTo>
                <a:lnTo>
                  <a:pt x="2276" y="2364"/>
                </a:lnTo>
                <a:lnTo>
                  <a:pt x="3964" y="353"/>
                </a:lnTo>
                <a:lnTo>
                  <a:pt x="3959" y="353"/>
                </a:lnTo>
                <a:lnTo>
                  <a:pt x="3949" y="359"/>
                </a:lnTo>
                <a:lnTo>
                  <a:pt x="3923" y="353"/>
                </a:lnTo>
                <a:lnTo>
                  <a:pt x="3917" y="348"/>
                </a:lnTo>
                <a:lnTo>
                  <a:pt x="3912" y="343"/>
                </a:lnTo>
                <a:lnTo>
                  <a:pt x="3923" y="338"/>
                </a:lnTo>
                <a:lnTo>
                  <a:pt x="3928" y="338"/>
                </a:lnTo>
                <a:lnTo>
                  <a:pt x="3923" y="333"/>
                </a:lnTo>
                <a:lnTo>
                  <a:pt x="3912" y="333"/>
                </a:lnTo>
                <a:lnTo>
                  <a:pt x="3912" y="327"/>
                </a:lnTo>
                <a:lnTo>
                  <a:pt x="3917" y="322"/>
                </a:lnTo>
                <a:lnTo>
                  <a:pt x="3954" y="343"/>
                </a:lnTo>
                <a:lnTo>
                  <a:pt x="3964" y="353"/>
                </a:lnTo>
                <a:lnTo>
                  <a:pt x="2276" y="2364"/>
                </a:lnTo>
                <a:lnTo>
                  <a:pt x="3990" y="327"/>
                </a:lnTo>
                <a:lnTo>
                  <a:pt x="3964" y="322"/>
                </a:lnTo>
                <a:lnTo>
                  <a:pt x="3959" y="322"/>
                </a:lnTo>
                <a:lnTo>
                  <a:pt x="3964" y="327"/>
                </a:lnTo>
                <a:lnTo>
                  <a:pt x="3980" y="338"/>
                </a:lnTo>
                <a:lnTo>
                  <a:pt x="3980" y="343"/>
                </a:lnTo>
                <a:lnTo>
                  <a:pt x="3907" y="312"/>
                </a:lnTo>
                <a:lnTo>
                  <a:pt x="3845" y="270"/>
                </a:lnTo>
                <a:lnTo>
                  <a:pt x="3850" y="270"/>
                </a:lnTo>
                <a:lnTo>
                  <a:pt x="3855" y="270"/>
                </a:lnTo>
                <a:lnTo>
                  <a:pt x="3855" y="265"/>
                </a:lnTo>
                <a:lnTo>
                  <a:pt x="3850" y="265"/>
                </a:lnTo>
                <a:lnTo>
                  <a:pt x="3845" y="265"/>
                </a:lnTo>
                <a:lnTo>
                  <a:pt x="3840" y="260"/>
                </a:lnTo>
                <a:lnTo>
                  <a:pt x="3840" y="265"/>
                </a:lnTo>
                <a:lnTo>
                  <a:pt x="3829" y="260"/>
                </a:lnTo>
                <a:lnTo>
                  <a:pt x="3808" y="244"/>
                </a:lnTo>
                <a:lnTo>
                  <a:pt x="3788" y="234"/>
                </a:lnTo>
                <a:lnTo>
                  <a:pt x="3772" y="224"/>
                </a:lnTo>
                <a:lnTo>
                  <a:pt x="3788" y="229"/>
                </a:lnTo>
                <a:lnTo>
                  <a:pt x="3798" y="229"/>
                </a:lnTo>
                <a:lnTo>
                  <a:pt x="3798" y="224"/>
                </a:lnTo>
                <a:lnTo>
                  <a:pt x="3819" y="234"/>
                </a:lnTo>
                <a:lnTo>
                  <a:pt x="3798" y="224"/>
                </a:lnTo>
                <a:lnTo>
                  <a:pt x="3803" y="218"/>
                </a:lnTo>
                <a:lnTo>
                  <a:pt x="3803" y="213"/>
                </a:lnTo>
                <a:lnTo>
                  <a:pt x="3798" y="213"/>
                </a:lnTo>
                <a:lnTo>
                  <a:pt x="3788" y="218"/>
                </a:lnTo>
                <a:lnTo>
                  <a:pt x="3782" y="218"/>
                </a:lnTo>
                <a:lnTo>
                  <a:pt x="3793" y="218"/>
                </a:lnTo>
                <a:lnTo>
                  <a:pt x="3782" y="213"/>
                </a:lnTo>
                <a:lnTo>
                  <a:pt x="3772" y="213"/>
                </a:lnTo>
                <a:lnTo>
                  <a:pt x="3767" y="213"/>
                </a:lnTo>
                <a:lnTo>
                  <a:pt x="3762" y="213"/>
                </a:lnTo>
                <a:lnTo>
                  <a:pt x="3767" y="213"/>
                </a:lnTo>
                <a:lnTo>
                  <a:pt x="3756" y="208"/>
                </a:lnTo>
                <a:lnTo>
                  <a:pt x="3751" y="208"/>
                </a:lnTo>
                <a:lnTo>
                  <a:pt x="3741" y="203"/>
                </a:lnTo>
                <a:lnTo>
                  <a:pt x="3720" y="198"/>
                </a:lnTo>
                <a:lnTo>
                  <a:pt x="3730" y="177"/>
                </a:lnTo>
                <a:lnTo>
                  <a:pt x="3725" y="172"/>
                </a:lnTo>
                <a:lnTo>
                  <a:pt x="3720" y="172"/>
                </a:lnTo>
                <a:lnTo>
                  <a:pt x="3720" y="177"/>
                </a:lnTo>
                <a:lnTo>
                  <a:pt x="3715" y="182"/>
                </a:lnTo>
                <a:lnTo>
                  <a:pt x="3699" y="177"/>
                </a:lnTo>
                <a:lnTo>
                  <a:pt x="3689" y="172"/>
                </a:lnTo>
                <a:lnTo>
                  <a:pt x="3704" y="161"/>
                </a:lnTo>
                <a:lnTo>
                  <a:pt x="3730" y="172"/>
                </a:lnTo>
                <a:lnTo>
                  <a:pt x="3710" y="156"/>
                </a:lnTo>
                <a:lnTo>
                  <a:pt x="3725" y="146"/>
                </a:lnTo>
                <a:lnTo>
                  <a:pt x="3814" y="208"/>
                </a:lnTo>
                <a:lnTo>
                  <a:pt x="3814" y="203"/>
                </a:lnTo>
                <a:lnTo>
                  <a:pt x="3793" y="187"/>
                </a:lnTo>
                <a:lnTo>
                  <a:pt x="3767" y="166"/>
                </a:lnTo>
                <a:lnTo>
                  <a:pt x="3741" y="135"/>
                </a:lnTo>
                <a:lnTo>
                  <a:pt x="3741" y="130"/>
                </a:lnTo>
                <a:lnTo>
                  <a:pt x="3741" y="125"/>
                </a:lnTo>
                <a:lnTo>
                  <a:pt x="3741" y="130"/>
                </a:lnTo>
                <a:lnTo>
                  <a:pt x="3736" y="125"/>
                </a:lnTo>
                <a:lnTo>
                  <a:pt x="3736" y="120"/>
                </a:lnTo>
                <a:lnTo>
                  <a:pt x="3736" y="114"/>
                </a:lnTo>
                <a:lnTo>
                  <a:pt x="3730" y="114"/>
                </a:lnTo>
                <a:lnTo>
                  <a:pt x="3730" y="120"/>
                </a:lnTo>
                <a:lnTo>
                  <a:pt x="3730" y="114"/>
                </a:lnTo>
                <a:lnTo>
                  <a:pt x="3710" y="99"/>
                </a:lnTo>
                <a:lnTo>
                  <a:pt x="3710" y="94"/>
                </a:lnTo>
                <a:lnTo>
                  <a:pt x="3715" y="94"/>
                </a:lnTo>
                <a:lnTo>
                  <a:pt x="3710" y="89"/>
                </a:lnTo>
                <a:lnTo>
                  <a:pt x="3704" y="89"/>
                </a:lnTo>
                <a:lnTo>
                  <a:pt x="3694" y="78"/>
                </a:lnTo>
                <a:lnTo>
                  <a:pt x="3689" y="78"/>
                </a:lnTo>
                <a:lnTo>
                  <a:pt x="3694" y="68"/>
                </a:lnTo>
                <a:lnTo>
                  <a:pt x="3741" y="104"/>
                </a:lnTo>
                <a:lnTo>
                  <a:pt x="3834" y="187"/>
                </a:lnTo>
                <a:lnTo>
                  <a:pt x="3876" y="218"/>
                </a:lnTo>
                <a:lnTo>
                  <a:pt x="3923" y="250"/>
                </a:lnTo>
                <a:lnTo>
                  <a:pt x="3975" y="276"/>
                </a:lnTo>
                <a:lnTo>
                  <a:pt x="4021" y="296"/>
                </a:lnTo>
                <a:lnTo>
                  <a:pt x="4006" y="312"/>
                </a:lnTo>
                <a:lnTo>
                  <a:pt x="3990" y="327"/>
                </a:lnTo>
                <a:lnTo>
                  <a:pt x="2276" y="2364"/>
                </a:lnTo>
                <a:lnTo>
                  <a:pt x="4027" y="2556"/>
                </a:lnTo>
                <a:lnTo>
                  <a:pt x="4021" y="2582"/>
                </a:lnTo>
                <a:lnTo>
                  <a:pt x="4021" y="2577"/>
                </a:lnTo>
                <a:lnTo>
                  <a:pt x="4016" y="2567"/>
                </a:lnTo>
                <a:lnTo>
                  <a:pt x="4027" y="2556"/>
                </a:lnTo>
                <a:lnTo>
                  <a:pt x="2276" y="2364"/>
                </a:lnTo>
                <a:lnTo>
                  <a:pt x="4250" y="2857"/>
                </a:lnTo>
                <a:lnTo>
                  <a:pt x="4240" y="2847"/>
                </a:lnTo>
                <a:lnTo>
                  <a:pt x="4240" y="2842"/>
                </a:lnTo>
                <a:lnTo>
                  <a:pt x="4250" y="2826"/>
                </a:lnTo>
                <a:lnTo>
                  <a:pt x="4250" y="2831"/>
                </a:lnTo>
                <a:lnTo>
                  <a:pt x="4255" y="2821"/>
                </a:lnTo>
                <a:lnTo>
                  <a:pt x="4260" y="2826"/>
                </a:lnTo>
                <a:lnTo>
                  <a:pt x="4260" y="2837"/>
                </a:lnTo>
                <a:lnTo>
                  <a:pt x="4250" y="2857"/>
                </a:lnTo>
                <a:lnTo>
                  <a:pt x="2276" y="2364"/>
                </a:lnTo>
                <a:lnTo>
                  <a:pt x="4260" y="2863"/>
                </a:lnTo>
                <a:lnTo>
                  <a:pt x="4266" y="2863"/>
                </a:lnTo>
                <a:lnTo>
                  <a:pt x="4266" y="2868"/>
                </a:lnTo>
                <a:lnTo>
                  <a:pt x="4271" y="2873"/>
                </a:lnTo>
                <a:lnTo>
                  <a:pt x="4266" y="2873"/>
                </a:lnTo>
                <a:lnTo>
                  <a:pt x="4260" y="2863"/>
                </a:lnTo>
                <a:lnTo>
                  <a:pt x="2276" y="2364"/>
                </a:lnTo>
                <a:lnTo>
                  <a:pt x="4271" y="2665"/>
                </a:lnTo>
                <a:lnTo>
                  <a:pt x="4276" y="2665"/>
                </a:lnTo>
                <a:lnTo>
                  <a:pt x="4281" y="2655"/>
                </a:lnTo>
                <a:lnTo>
                  <a:pt x="4281" y="2660"/>
                </a:lnTo>
                <a:lnTo>
                  <a:pt x="4276" y="2665"/>
                </a:lnTo>
                <a:lnTo>
                  <a:pt x="4271" y="2665"/>
                </a:lnTo>
                <a:lnTo>
                  <a:pt x="2276" y="2364"/>
                </a:lnTo>
                <a:lnTo>
                  <a:pt x="4297" y="2915"/>
                </a:lnTo>
                <a:lnTo>
                  <a:pt x="4276" y="2894"/>
                </a:lnTo>
                <a:lnTo>
                  <a:pt x="4281" y="2899"/>
                </a:lnTo>
                <a:lnTo>
                  <a:pt x="4292" y="2889"/>
                </a:lnTo>
                <a:lnTo>
                  <a:pt x="4292" y="2883"/>
                </a:lnTo>
                <a:lnTo>
                  <a:pt x="4276" y="2894"/>
                </a:lnTo>
                <a:lnTo>
                  <a:pt x="4271" y="2878"/>
                </a:lnTo>
                <a:lnTo>
                  <a:pt x="4276" y="2878"/>
                </a:lnTo>
                <a:lnTo>
                  <a:pt x="4281" y="2878"/>
                </a:lnTo>
                <a:lnTo>
                  <a:pt x="4286" y="2873"/>
                </a:lnTo>
                <a:lnTo>
                  <a:pt x="4297" y="2889"/>
                </a:lnTo>
                <a:lnTo>
                  <a:pt x="4297" y="2915"/>
                </a:lnTo>
                <a:lnTo>
                  <a:pt x="2276" y="2364"/>
                </a:lnTo>
                <a:lnTo>
                  <a:pt x="4292" y="2764"/>
                </a:lnTo>
                <a:lnTo>
                  <a:pt x="4286" y="2769"/>
                </a:lnTo>
                <a:lnTo>
                  <a:pt x="4286" y="2764"/>
                </a:lnTo>
                <a:lnTo>
                  <a:pt x="4292" y="2764"/>
                </a:lnTo>
                <a:lnTo>
                  <a:pt x="2276" y="2364"/>
                </a:lnTo>
                <a:lnTo>
                  <a:pt x="4234" y="2509"/>
                </a:lnTo>
                <a:lnTo>
                  <a:pt x="4271" y="2515"/>
                </a:lnTo>
                <a:lnTo>
                  <a:pt x="4292" y="2515"/>
                </a:lnTo>
                <a:lnTo>
                  <a:pt x="4302" y="2515"/>
                </a:lnTo>
                <a:lnTo>
                  <a:pt x="4307" y="2520"/>
                </a:lnTo>
                <a:lnTo>
                  <a:pt x="4323" y="2520"/>
                </a:lnTo>
                <a:lnTo>
                  <a:pt x="4323" y="2535"/>
                </a:lnTo>
                <a:lnTo>
                  <a:pt x="4307" y="2535"/>
                </a:lnTo>
                <a:lnTo>
                  <a:pt x="4286" y="2535"/>
                </a:lnTo>
                <a:lnTo>
                  <a:pt x="4250" y="2535"/>
                </a:lnTo>
                <a:lnTo>
                  <a:pt x="4245" y="2541"/>
                </a:lnTo>
                <a:lnTo>
                  <a:pt x="4240" y="2541"/>
                </a:lnTo>
                <a:lnTo>
                  <a:pt x="4245" y="2530"/>
                </a:lnTo>
                <a:lnTo>
                  <a:pt x="4234" y="2530"/>
                </a:lnTo>
                <a:lnTo>
                  <a:pt x="4234" y="2525"/>
                </a:lnTo>
                <a:lnTo>
                  <a:pt x="4307" y="2520"/>
                </a:lnTo>
                <a:lnTo>
                  <a:pt x="4234" y="2520"/>
                </a:lnTo>
                <a:lnTo>
                  <a:pt x="4234" y="2509"/>
                </a:lnTo>
                <a:lnTo>
                  <a:pt x="2276" y="2364"/>
                </a:lnTo>
                <a:lnTo>
                  <a:pt x="4240" y="2582"/>
                </a:lnTo>
                <a:lnTo>
                  <a:pt x="4250" y="2587"/>
                </a:lnTo>
                <a:lnTo>
                  <a:pt x="4255" y="2593"/>
                </a:lnTo>
                <a:lnTo>
                  <a:pt x="4250" y="2587"/>
                </a:lnTo>
                <a:lnTo>
                  <a:pt x="4240" y="2587"/>
                </a:lnTo>
                <a:lnTo>
                  <a:pt x="4240" y="2582"/>
                </a:lnTo>
                <a:lnTo>
                  <a:pt x="2276" y="2364"/>
                </a:lnTo>
                <a:lnTo>
                  <a:pt x="4234" y="2582"/>
                </a:lnTo>
                <a:lnTo>
                  <a:pt x="4234" y="2587"/>
                </a:lnTo>
                <a:lnTo>
                  <a:pt x="4229" y="2587"/>
                </a:lnTo>
                <a:lnTo>
                  <a:pt x="4234" y="2582"/>
                </a:lnTo>
                <a:lnTo>
                  <a:pt x="2276" y="2364"/>
                </a:lnTo>
                <a:lnTo>
                  <a:pt x="4214" y="2374"/>
                </a:lnTo>
                <a:lnTo>
                  <a:pt x="4214" y="2380"/>
                </a:lnTo>
                <a:lnTo>
                  <a:pt x="4214" y="2385"/>
                </a:lnTo>
                <a:lnTo>
                  <a:pt x="4214" y="2380"/>
                </a:lnTo>
                <a:lnTo>
                  <a:pt x="4208" y="2380"/>
                </a:lnTo>
                <a:lnTo>
                  <a:pt x="4214" y="2374"/>
                </a:lnTo>
                <a:lnTo>
                  <a:pt x="2276" y="2364"/>
                </a:lnTo>
                <a:lnTo>
                  <a:pt x="4156" y="2639"/>
                </a:lnTo>
                <a:lnTo>
                  <a:pt x="4162" y="2644"/>
                </a:lnTo>
                <a:lnTo>
                  <a:pt x="4177" y="2650"/>
                </a:lnTo>
                <a:lnTo>
                  <a:pt x="4188" y="2655"/>
                </a:lnTo>
                <a:lnTo>
                  <a:pt x="4188" y="2650"/>
                </a:lnTo>
                <a:lnTo>
                  <a:pt x="4182" y="2634"/>
                </a:lnTo>
                <a:lnTo>
                  <a:pt x="4193" y="2613"/>
                </a:lnTo>
                <a:lnTo>
                  <a:pt x="4203" y="2603"/>
                </a:lnTo>
                <a:lnTo>
                  <a:pt x="4219" y="2598"/>
                </a:lnTo>
                <a:lnTo>
                  <a:pt x="4224" y="2608"/>
                </a:lnTo>
                <a:lnTo>
                  <a:pt x="4224" y="2618"/>
                </a:lnTo>
                <a:lnTo>
                  <a:pt x="4224" y="2624"/>
                </a:lnTo>
                <a:lnTo>
                  <a:pt x="4229" y="2629"/>
                </a:lnTo>
                <a:lnTo>
                  <a:pt x="4240" y="2629"/>
                </a:lnTo>
                <a:lnTo>
                  <a:pt x="4245" y="2618"/>
                </a:lnTo>
                <a:lnTo>
                  <a:pt x="4250" y="2608"/>
                </a:lnTo>
                <a:lnTo>
                  <a:pt x="4250" y="2603"/>
                </a:lnTo>
                <a:lnTo>
                  <a:pt x="4250" y="2598"/>
                </a:lnTo>
                <a:lnTo>
                  <a:pt x="4250" y="2603"/>
                </a:lnTo>
                <a:lnTo>
                  <a:pt x="4266" y="2582"/>
                </a:lnTo>
                <a:lnTo>
                  <a:pt x="4271" y="2567"/>
                </a:lnTo>
                <a:lnTo>
                  <a:pt x="4271" y="2561"/>
                </a:lnTo>
                <a:lnTo>
                  <a:pt x="4266" y="2561"/>
                </a:lnTo>
                <a:lnTo>
                  <a:pt x="4260" y="2567"/>
                </a:lnTo>
                <a:lnTo>
                  <a:pt x="4250" y="2572"/>
                </a:lnTo>
                <a:lnTo>
                  <a:pt x="4250" y="2567"/>
                </a:lnTo>
                <a:lnTo>
                  <a:pt x="4250" y="2556"/>
                </a:lnTo>
                <a:lnTo>
                  <a:pt x="4245" y="2561"/>
                </a:lnTo>
                <a:lnTo>
                  <a:pt x="4245" y="2551"/>
                </a:lnTo>
                <a:lnTo>
                  <a:pt x="4323" y="2546"/>
                </a:lnTo>
                <a:lnTo>
                  <a:pt x="4312" y="2598"/>
                </a:lnTo>
                <a:lnTo>
                  <a:pt x="4292" y="2644"/>
                </a:lnTo>
                <a:lnTo>
                  <a:pt x="4281" y="2650"/>
                </a:lnTo>
                <a:lnTo>
                  <a:pt x="4286" y="2639"/>
                </a:lnTo>
                <a:lnTo>
                  <a:pt x="4286" y="2634"/>
                </a:lnTo>
                <a:lnTo>
                  <a:pt x="4286" y="2618"/>
                </a:lnTo>
                <a:lnTo>
                  <a:pt x="4281" y="2608"/>
                </a:lnTo>
                <a:lnTo>
                  <a:pt x="4271" y="2608"/>
                </a:lnTo>
                <a:lnTo>
                  <a:pt x="4271" y="2624"/>
                </a:lnTo>
                <a:lnTo>
                  <a:pt x="4276" y="2639"/>
                </a:lnTo>
                <a:lnTo>
                  <a:pt x="4276" y="2650"/>
                </a:lnTo>
                <a:lnTo>
                  <a:pt x="4271" y="2660"/>
                </a:lnTo>
                <a:lnTo>
                  <a:pt x="4260" y="2665"/>
                </a:lnTo>
                <a:lnTo>
                  <a:pt x="4219" y="2650"/>
                </a:lnTo>
                <a:lnTo>
                  <a:pt x="4214" y="2650"/>
                </a:lnTo>
                <a:lnTo>
                  <a:pt x="4208" y="2655"/>
                </a:lnTo>
                <a:lnTo>
                  <a:pt x="4214" y="2665"/>
                </a:lnTo>
                <a:lnTo>
                  <a:pt x="4219" y="2676"/>
                </a:lnTo>
                <a:lnTo>
                  <a:pt x="4219" y="2686"/>
                </a:lnTo>
                <a:lnTo>
                  <a:pt x="4219" y="2696"/>
                </a:lnTo>
                <a:lnTo>
                  <a:pt x="4208" y="2717"/>
                </a:lnTo>
                <a:lnTo>
                  <a:pt x="4203" y="2722"/>
                </a:lnTo>
                <a:lnTo>
                  <a:pt x="4203" y="2717"/>
                </a:lnTo>
                <a:lnTo>
                  <a:pt x="4198" y="2696"/>
                </a:lnTo>
                <a:lnTo>
                  <a:pt x="4193" y="2691"/>
                </a:lnTo>
                <a:lnTo>
                  <a:pt x="4188" y="2696"/>
                </a:lnTo>
                <a:lnTo>
                  <a:pt x="4177" y="2712"/>
                </a:lnTo>
                <a:lnTo>
                  <a:pt x="4177" y="2733"/>
                </a:lnTo>
                <a:lnTo>
                  <a:pt x="4172" y="2759"/>
                </a:lnTo>
                <a:lnTo>
                  <a:pt x="4172" y="2764"/>
                </a:lnTo>
                <a:lnTo>
                  <a:pt x="4177" y="2769"/>
                </a:lnTo>
                <a:lnTo>
                  <a:pt x="4182" y="2780"/>
                </a:lnTo>
                <a:lnTo>
                  <a:pt x="4172" y="2785"/>
                </a:lnTo>
                <a:lnTo>
                  <a:pt x="4162" y="2785"/>
                </a:lnTo>
                <a:lnTo>
                  <a:pt x="4151" y="2785"/>
                </a:lnTo>
                <a:lnTo>
                  <a:pt x="4141" y="2780"/>
                </a:lnTo>
                <a:lnTo>
                  <a:pt x="4130" y="2769"/>
                </a:lnTo>
                <a:lnTo>
                  <a:pt x="4125" y="2774"/>
                </a:lnTo>
                <a:lnTo>
                  <a:pt x="4115" y="2785"/>
                </a:lnTo>
                <a:lnTo>
                  <a:pt x="4104" y="2805"/>
                </a:lnTo>
                <a:lnTo>
                  <a:pt x="4089" y="2826"/>
                </a:lnTo>
                <a:lnTo>
                  <a:pt x="4068" y="2831"/>
                </a:lnTo>
                <a:lnTo>
                  <a:pt x="4058" y="2831"/>
                </a:lnTo>
                <a:lnTo>
                  <a:pt x="4058" y="2826"/>
                </a:lnTo>
                <a:lnTo>
                  <a:pt x="4063" y="2821"/>
                </a:lnTo>
                <a:lnTo>
                  <a:pt x="4073" y="2805"/>
                </a:lnTo>
                <a:lnTo>
                  <a:pt x="4073" y="2790"/>
                </a:lnTo>
                <a:lnTo>
                  <a:pt x="4063" y="2795"/>
                </a:lnTo>
                <a:lnTo>
                  <a:pt x="4053" y="2795"/>
                </a:lnTo>
                <a:lnTo>
                  <a:pt x="4042" y="2790"/>
                </a:lnTo>
                <a:lnTo>
                  <a:pt x="4037" y="2785"/>
                </a:lnTo>
                <a:lnTo>
                  <a:pt x="4037" y="2774"/>
                </a:lnTo>
                <a:lnTo>
                  <a:pt x="4047" y="2764"/>
                </a:lnTo>
                <a:lnTo>
                  <a:pt x="4063" y="2759"/>
                </a:lnTo>
                <a:lnTo>
                  <a:pt x="4099" y="2759"/>
                </a:lnTo>
                <a:lnTo>
                  <a:pt x="4110" y="2759"/>
                </a:lnTo>
                <a:lnTo>
                  <a:pt x="4115" y="2743"/>
                </a:lnTo>
                <a:lnTo>
                  <a:pt x="4110" y="2722"/>
                </a:lnTo>
                <a:lnTo>
                  <a:pt x="4115" y="2702"/>
                </a:lnTo>
                <a:lnTo>
                  <a:pt x="4120" y="2691"/>
                </a:lnTo>
                <a:lnTo>
                  <a:pt x="4115" y="2691"/>
                </a:lnTo>
                <a:lnTo>
                  <a:pt x="4089" y="2722"/>
                </a:lnTo>
                <a:lnTo>
                  <a:pt x="4079" y="2728"/>
                </a:lnTo>
                <a:lnTo>
                  <a:pt x="4073" y="2722"/>
                </a:lnTo>
                <a:lnTo>
                  <a:pt x="4068" y="2722"/>
                </a:lnTo>
                <a:lnTo>
                  <a:pt x="4058" y="2717"/>
                </a:lnTo>
                <a:lnTo>
                  <a:pt x="4063" y="2712"/>
                </a:lnTo>
                <a:lnTo>
                  <a:pt x="4089" y="2696"/>
                </a:lnTo>
                <a:lnTo>
                  <a:pt x="4099" y="2686"/>
                </a:lnTo>
                <a:lnTo>
                  <a:pt x="4099" y="2691"/>
                </a:lnTo>
                <a:lnTo>
                  <a:pt x="4104" y="2691"/>
                </a:lnTo>
                <a:lnTo>
                  <a:pt x="4115" y="2691"/>
                </a:lnTo>
                <a:lnTo>
                  <a:pt x="4141" y="2676"/>
                </a:lnTo>
                <a:lnTo>
                  <a:pt x="4156" y="2665"/>
                </a:lnTo>
                <a:lnTo>
                  <a:pt x="4151" y="2665"/>
                </a:lnTo>
                <a:lnTo>
                  <a:pt x="4063" y="2696"/>
                </a:lnTo>
                <a:lnTo>
                  <a:pt x="4027" y="2707"/>
                </a:lnTo>
                <a:lnTo>
                  <a:pt x="4042" y="2702"/>
                </a:lnTo>
                <a:lnTo>
                  <a:pt x="4047" y="2696"/>
                </a:lnTo>
                <a:lnTo>
                  <a:pt x="4037" y="2696"/>
                </a:lnTo>
                <a:lnTo>
                  <a:pt x="4042" y="2696"/>
                </a:lnTo>
                <a:lnTo>
                  <a:pt x="4068" y="2686"/>
                </a:lnTo>
                <a:lnTo>
                  <a:pt x="4125" y="2665"/>
                </a:lnTo>
                <a:lnTo>
                  <a:pt x="4130" y="2660"/>
                </a:lnTo>
                <a:lnTo>
                  <a:pt x="4136" y="2655"/>
                </a:lnTo>
                <a:lnTo>
                  <a:pt x="4141" y="2639"/>
                </a:lnTo>
                <a:lnTo>
                  <a:pt x="4151" y="2634"/>
                </a:lnTo>
                <a:lnTo>
                  <a:pt x="4151" y="2639"/>
                </a:lnTo>
                <a:lnTo>
                  <a:pt x="4156" y="2639"/>
                </a:lnTo>
                <a:lnTo>
                  <a:pt x="2276" y="2364"/>
                </a:lnTo>
                <a:lnTo>
                  <a:pt x="4146" y="2447"/>
                </a:lnTo>
                <a:lnTo>
                  <a:pt x="4151" y="2447"/>
                </a:lnTo>
                <a:lnTo>
                  <a:pt x="4141" y="2457"/>
                </a:lnTo>
                <a:lnTo>
                  <a:pt x="4146" y="2447"/>
                </a:lnTo>
                <a:lnTo>
                  <a:pt x="2276" y="2364"/>
                </a:lnTo>
                <a:lnTo>
                  <a:pt x="4125" y="2494"/>
                </a:lnTo>
                <a:lnTo>
                  <a:pt x="4130" y="2483"/>
                </a:lnTo>
                <a:lnTo>
                  <a:pt x="4125" y="2483"/>
                </a:lnTo>
                <a:lnTo>
                  <a:pt x="4130" y="2478"/>
                </a:lnTo>
                <a:lnTo>
                  <a:pt x="4136" y="2463"/>
                </a:lnTo>
                <a:lnTo>
                  <a:pt x="4136" y="2473"/>
                </a:lnTo>
                <a:lnTo>
                  <a:pt x="4141" y="2478"/>
                </a:lnTo>
                <a:lnTo>
                  <a:pt x="4146" y="2483"/>
                </a:lnTo>
                <a:lnTo>
                  <a:pt x="4141" y="2494"/>
                </a:lnTo>
                <a:lnTo>
                  <a:pt x="4120" y="2504"/>
                </a:lnTo>
                <a:lnTo>
                  <a:pt x="4125" y="2494"/>
                </a:lnTo>
                <a:lnTo>
                  <a:pt x="2276" y="2364"/>
                </a:lnTo>
                <a:lnTo>
                  <a:pt x="4125" y="2546"/>
                </a:lnTo>
                <a:lnTo>
                  <a:pt x="4125" y="2541"/>
                </a:lnTo>
                <a:lnTo>
                  <a:pt x="4136" y="2541"/>
                </a:lnTo>
                <a:lnTo>
                  <a:pt x="4146" y="2541"/>
                </a:lnTo>
                <a:lnTo>
                  <a:pt x="4151" y="2541"/>
                </a:lnTo>
                <a:lnTo>
                  <a:pt x="4136" y="2551"/>
                </a:lnTo>
                <a:lnTo>
                  <a:pt x="4125" y="2561"/>
                </a:lnTo>
                <a:lnTo>
                  <a:pt x="4115" y="2572"/>
                </a:lnTo>
                <a:lnTo>
                  <a:pt x="4104" y="2582"/>
                </a:lnTo>
                <a:lnTo>
                  <a:pt x="4099" y="2598"/>
                </a:lnTo>
                <a:lnTo>
                  <a:pt x="4058" y="2603"/>
                </a:lnTo>
                <a:lnTo>
                  <a:pt x="4063" y="2598"/>
                </a:lnTo>
                <a:lnTo>
                  <a:pt x="4063" y="2593"/>
                </a:lnTo>
                <a:lnTo>
                  <a:pt x="4047" y="2603"/>
                </a:lnTo>
                <a:lnTo>
                  <a:pt x="4037" y="2603"/>
                </a:lnTo>
                <a:lnTo>
                  <a:pt x="4037" y="2598"/>
                </a:lnTo>
                <a:lnTo>
                  <a:pt x="4037" y="2593"/>
                </a:lnTo>
                <a:lnTo>
                  <a:pt x="4047" y="2567"/>
                </a:lnTo>
                <a:lnTo>
                  <a:pt x="4032" y="2587"/>
                </a:lnTo>
                <a:lnTo>
                  <a:pt x="4032" y="2556"/>
                </a:lnTo>
                <a:lnTo>
                  <a:pt x="4027" y="2551"/>
                </a:lnTo>
                <a:lnTo>
                  <a:pt x="4037" y="2541"/>
                </a:lnTo>
                <a:lnTo>
                  <a:pt x="4047" y="2541"/>
                </a:lnTo>
                <a:lnTo>
                  <a:pt x="4063" y="2561"/>
                </a:lnTo>
                <a:lnTo>
                  <a:pt x="4089" y="2577"/>
                </a:lnTo>
                <a:lnTo>
                  <a:pt x="4104" y="2582"/>
                </a:lnTo>
                <a:lnTo>
                  <a:pt x="4115" y="2572"/>
                </a:lnTo>
                <a:lnTo>
                  <a:pt x="4125" y="2546"/>
                </a:lnTo>
                <a:lnTo>
                  <a:pt x="2276" y="2364"/>
                </a:lnTo>
                <a:lnTo>
                  <a:pt x="83" y="1237"/>
                </a:lnTo>
                <a:lnTo>
                  <a:pt x="89" y="1237"/>
                </a:lnTo>
                <a:lnTo>
                  <a:pt x="89" y="1231"/>
                </a:lnTo>
                <a:lnTo>
                  <a:pt x="83" y="1231"/>
                </a:lnTo>
                <a:lnTo>
                  <a:pt x="78" y="1237"/>
                </a:lnTo>
                <a:lnTo>
                  <a:pt x="83" y="1237"/>
                </a:lnTo>
                <a:lnTo>
                  <a:pt x="2276" y="2364"/>
                </a:lnTo>
                <a:lnTo>
                  <a:pt x="135" y="1299"/>
                </a:lnTo>
                <a:lnTo>
                  <a:pt x="140" y="1299"/>
                </a:lnTo>
                <a:lnTo>
                  <a:pt x="140" y="1294"/>
                </a:lnTo>
                <a:lnTo>
                  <a:pt x="135" y="1294"/>
                </a:lnTo>
                <a:lnTo>
                  <a:pt x="135" y="1299"/>
                </a:lnTo>
                <a:lnTo>
                  <a:pt x="130" y="1299"/>
                </a:lnTo>
                <a:lnTo>
                  <a:pt x="135" y="1299"/>
                </a:lnTo>
                <a:lnTo>
                  <a:pt x="2276" y="2364"/>
                </a:lnTo>
                <a:lnTo>
                  <a:pt x="26" y="1263"/>
                </a:lnTo>
                <a:lnTo>
                  <a:pt x="31" y="1257"/>
                </a:lnTo>
                <a:lnTo>
                  <a:pt x="26" y="1257"/>
                </a:lnTo>
                <a:lnTo>
                  <a:pt x="26" y="1263"/>
                </a:lnTo>
                <a:lnTo>
                  <a:pt x="2276" y="2364"/>
                </a:lnTo>
                <a:lnTo>
                  <a:pt x="140" y="1299"/>
                </a:lnTo>
                <a:lnTo>
                  <a:pt x="140" y="1304"/>
                </a:lnTo>
                <a:lnTo>
                  <a:pt x="146" y="1304"/>
                </a:lnTo>
                <a:lnTo>
                  <a:pt x="146" y="1299"/>
                </a:lnTo>
                <a:lnTo>
                  <a:pt x="146" y="1294"/>
                </a:lnTo>
                <a:lnTo>
                  <a:pt x="140" y="1294"/>
                </a:lnTo>
                <a:lnTo>
                  <a:pt x="140" y="1299"/>
                </a:lnTo>
                <a:lnTo>
                  <a:pt x="2276" y="2364"/>
                </a:lnTo>
                <a:lnTo>
                  <a:pt x="99" y="1263"/>
                </a:lnTo>
                <a:lnTo>
                  <a:pt x="109" y="1263"/>
                </a:lnTo>
                <a:lnTo>
                  <a:pt x="109" y="1257"/>
                </a:lnTo>
                <a:lnTo>
                  <a:pt x="99" y="1263"/>
                </a:lnTo>
                <a:lnTo>
                  <a:pt x="2276" y="2364"/>
                </a:lnTo>
                <a:lnTo>
                  <a:pt x="11" y="1013"/>
                </a:lnTo>
                <a:lnTo>
                  <a:pt x="5" y="1018"/>
                </a:lnTo>
                <a:lnTo>
                  <a:pt x="0" y="1018"/>
                </a:lnTo>
                <a:lnTo>
                  <a:pt x="5" y="1018"/>
                </a:lnTo>
                <a:lnTo>
                  <a:pt x="11" y="1013"/>
                </a:lnTo>
                <a:lnTo>
                  <a:pt x="2276" y="2364"/>
                </a:lnTo>
                <a:lnTo>
                  <a:pt x="0" y="915"/>
                </a:lnTo>
                <a:lnTo>
                  <a:pt x="0" y="920"/>
                </a:lnTo>
                <a:lnTo>
                  <a:pt x="89" y="816"/>
                </a:lnTo>
                <a:lnTo>
                  <a:pt x="130" y="769"/>
                </a:lnTo>
                <a:lnTo>
                  <a:pt x="0" y="915"/>
                </a:lnTo>
                <a:lnTo>
                  <a:pt x="2276" y="2364"/>
                </a:lnTo>
                <a:lnTo>
                  <a:pt x="83" y="774"/>
                </a:lnTo>
                <a:lnTo>
                  <a:pt x="94" y="774"/>
                </a:lnTo>
                <a:lnTo>
                  <a:pt x="99" y="769"/>
                </a:lnTo>
                <a:lnTo>
                  <a:pt x="89" y="769"/>
                </a:lnTo>
                <a:lnTo>
                  <a:pt x="83" y="774"/>
                </a:lnTo>
                <a:lnTo>
                  <a:pt x="83" y="774"/>
                </a:lnTo>
                <a:lnTo>
                  <a:pt x="2276" y="2364"/>
                </a:lnTo>
                <a:lnTo>
                  <a:pt x="125" y="764"/>
                </a:lnTo>
                <a:lnTo>
                  <a:pt x="120" y="764"/>
                </a:lnTo>
                <a:lnTo>
                  <a:pt x="114" y="769"/>
                </a:lnTo>
                <a:lnTo>
                  <a:pt x="120" y="769"/>
                </a:lnTo>
                <a:lnTo>
                  <a:pt x="125" y="764"/>
                </a:lnTo>
                <a:lnTo>
                  <a:pt x="2276" y="2364"/>
                </a:lnTo>
                <a:lnTo>
                  <a:pt x="5" y="411"/>
                </a:lnTo>
                <a:lnTo>
                  <a:pt x="11" y="416"/>
                </a:lnTo>
                <a:lnTo>
                  <a:pt x="11" y="421"/>
                </a:lnTo>
                <a:lnTo>
                  <a:pt x="11" y="405"/>
                </a:lnTo>
                <a:lnTo>
                  <a:pt x="11" y="411"/>
                </a:lnTo>
                <a:lnTo>
                  <a:pt x="11" y="416"/>
                </a:lnTo>
                <a:lnTo>
                  <a:pt x="11" y="405"/>
                </a:lnTo>
                <a:lnTo>
                  <a:pt x="11" y="395"/>
                </a:lnTo>
                <a:lnTo>
                  <a:pt x="11" y="400"/>
                </a:lnTo>
                <a:lnTo>
                  <a:pt x="11" y="395"/>
                </a:lnTo>
                <a:lnTo>
                  <a:pt x="11" y="385"/>
                </a:lnTo>
                <a:lnTo>
                  <a:pt x="5" y="385"/>
                </a:lnTo>
                <a:lnTo>
                  <a:pt x="5" y="379"/>
                </a:lnTo>
                <a:lnTo>
                  <a:pt x="0" y="369"/>
                </a:lnTo>
                <a:lnTo>
                  <a:pt x="0" y="374"/>
                </a:lnTo>
                <a:lnTo>
                  <a:pt x="0" y="400"/>
                </a:lnTo>
                <a:lnTo>
                  <a:pt x="0" y="405"/>
                </a:lnTo>
                <a:lnTo>
                  <a:pt x="0" y="411"/>
                </a:lnTo>
                <a:lnTo>
                  <a:pt x="5" y="411"/>
                </a:lnTo>
                <a:lnTo>
                  <a:pt x="2276" y="2364"/>
                </a:lnTo>
                <a:lnTo>
                  <a:pt x="3065" y="977"/>
                </a:lnTo>
                <a:lnTo>
                  <a:pt x="3071" y="972"/>
                </a:lnTo>
                <a:lnTo>
                  <a:pt x="3071" y="961"/>
                </a:lnTo>
                <a:lnTo>
                  <a:pt x="3065" y="972"/>
                </a:lnTo>
                <a:lnTo>
                  <a:pt x="3065" y="977"/>
                </a:lnTo>
                <a:lnTo>
                  <a:pt x="2276" y="2364"/>
                </a:lnTo>
                <a:lnTo>
                  <a:pt x="229" y="1138"/>
                </a:lnTo>
                <a:lnTo>
                  <a:pt x="234" y="1138"/>
                </a:lnTo>
                <a:lnTo>
                  <a:pt x="234" y="1133"/>
                </a:lnTo>
                <a:lnTo>
                  <a:pt x="224" y="1138"/>
                </a:lnTo>
                <a:lnTo>
                  <a:pt x="229" y="1138"/>
                </a:lnTo>
                <a:lnTo>
                  <a:pt x="2276" y="2364"/>
                </a:lnTo>
                <a:lnTo>
                  <a:pt x="146" y="1330"/>
                </a:lnTo>
                <a:lnTo>
                  <a:pt x="265" y="1247"/>
                </a:lnTo>
                <a:lnTo>
                  <a:pt x="270" y="1247"/>
                </a:lnTo>
                <a:lnTo>
                  <a:pt x="276" y="1242"/>
                </a:lnTo>
                <a:lnTo>
                  <a:pt x="348" y="1190"/>
                </a:lnTo>
                <a:lnTo>
                  <a:pt x="353" y="1190"/>
                </a:lnTo>
                <a:lnTo>
                  <a:pt x="348" y="1190"/>
                </a:lnTo>
                <a:lnTo>
                  <a:pt x="353" y="1190"/>
                </a:lnTo>
                <a:lnTo>
                  <a:pt x="359" y="1185"/>
                </a:lnTo>
                <a:lnTo>
                  <a:pt x="442" y="1122"/>
                </a:lnTo>
                <a:lnTo>
                  <a:pt x="437" y="1122"/>
                </a:lnTo>
                <a:lnTo>
                  <a:pt x="437" y="1128"/>
                </a:lnTo>
                <a:lnTo>
                  <a:pt x="442" y="1122"/>
                </a:lnTo>
                <a:lnTo>
                  <a:pt x="447" y="1117"/>
                </a:lnTo>
                <a:lnTo>
                  <a:pt x="515" y="1096"/>
                </a:lnTo>
                <a:lnTo>
                  <a:pt x="515" y="1102"/>
                </a:lnTo>
                <a:lnTo>
                  <a:pt x="520" y="1096"/>
                </a:lnTo>
                <a:lnTo>
                  <a:pt x="525" y="1096"/>
                </a:lnTo>
                <a:lnTo>
                  <a:pt x="541" y="1091"/>
                </a:lnTo>
                <a:lnTo>
                  <a:pt x="546" y="1091"/>
                </a:lnTo>
                <a:lnTo>
                  <a:pt x="546" y="1096"/>
                </a:lnTo>
                <a:lnTo>
                  <a:pt x="504" y="1128"/>
                </a:lnTo>
                <a:lnTo>
                  <a:pt x="499" y="1133"/>
                </a:lnTo>
                <a:lnTo>
                  <a:pt x="478" y="1159"/>
                </a:lnTo>
                <a:lnTo>
                  <a:pt x="468" y="1174"/>
                </a:lnTo>
                <a:lnTo>
                  <a:pt x="489" y="1159"/>
                </a:lnTo>
                <a:lnTo>
                  <a:pt x="520" y="1133"/>
                </a:lnTo>
                <a:lnTo>
                  <a:pt x="525" y="1128"/>
                </a:lnTo>
                <a:lnTo>
                  <a:pt x="525" y="1133"/>
                </a:lnTo>
                <a:lnTo>
                  <a:pt x="468" y="1211"/>
                </a:lnTo>
                <a:lnTo>
                  <a:pt x="468" y="1216"/>
                </a:lnTo>
                <a:lnTo>
                  <a:pt x="463" y="1216"/>
                </a:lnTo>
                <a:lnTo>
                  <a:pt x="457" y="1221"/>
                </a:lnTo>
                <a:lnTo>
                  <a:pt x="421" y="1268"/>
                </a:lnTo>
                <a:lnTo>
                  <a:pt x="442" y="1257"/>
                </a:lnTo>
                <a:lnTo>
                  <a:pt x="509" y="1216"/>
                </a:lnTo>
                <a:lnTo>
                  <a:pt x="515" y="1216"/>
                </a:lnTo>
                <a:lnTo>
                  <a:pt x="520" y="1216"/>
                </a:lnTo>
                <a:lnTo>
                  <a:pt x="525" y="1211"/>
                </a:lnTo>
                <a:lnTo>
                  <a:pt x="530" y="1211"/>
                </a:lnTo>
                <a:lnTo>
                  <a:pt x="530" y="1205"/>
                </a:lnTo>
                <a:lnTo>
                  <a:pt x="530" y="1200"/>
                </a:lnTo>
                <a:lnTo>
                  <a:pt x="535" y="1205"/>
                </a:lnTo>
                <a:lnTo>
                  <a:pt x="530" y="1200"/>
                </a:lnTo>
                <a:lnTo>
                  <a:pt x="535" y="1200"/>
                </a:lnTo>
                <a:lnTo>
                  <a:pt x="535" y="1195"/>
                </a:lnTo>
                <a:lnTo>
                  <a:pt x="535" y="1185"/>
                </a:lnTo>
                <a:lnTo>
                  <a:pt x="525" y="1190"/>
                </a:lnTo>
                <a:lnTo>
                  <a:pt x="520" y="1190"/>
                </a:lnTo>
                <a:lnTo>
                  <a:pt x="515" y="1190"/>
                </a:lnTo>
                <a:lnTo>
                  <a:pt x="509" y="1190"/>
                </a:lnTo>
                <a:lnTo>
                  <a:pt x="504" y="1190"/>
                </a:lnTo>
                <a:lnTo>
                  <a:pt x="504" y="1195"/>
                </a:lnTo>
                <a:lnTo>
                  <a:pt x="520" y="1164"/>
                </a:lnTo>
                <a:lnTo>
                  <a:pt x="541" y="1133"/>
                </a:lnTo>
                <a:lnTo>
                  <a:pt x="546" y="1128"/>
                </a:lnTo>
                <a:lnTo>
                  <a:pt x="556" y="1133"/>
                </a:lnTo>
                <a:lnTo>
                  <a:pt x="551" y="1138"/>
                </a:lnTo>
                <a:lnTo>
                  <a:pt x="556" y="1138"/>
                </a:lnTo>
                <a:lnTo>
                  <a:pt x="561" y="1138"/>
                </a:lnTo>
                <a:lnTo>
                  <a:pt x="577" y="1138"/>
                </a:lnTo>
                <a:lnTo>
                  <a:pt x="582" y="1138"/>
                </a:lnTo>
                <a:lnTo>
                  <a:pt x="598" y="1133"/>
                </a:lnTo>
                <a:lnTo>
                  <a:pt x="613" y="1128"/>
                </a:lnTo>
                <a:lnTo>
                  <a:pt x="624" y="1112"/>
                </a:lnTo>
                <a:lnTo>
                  <a:pt x="702" y="1081"/>
                </a:lnTo>
                <a:lnTo>
                  <a:pt x="743" y="1055"/>
                </a:lnTo>
                <a:lnTo>
                  <a:pt x="759" y="1039"/>
                </a:lnTo>
                <a:lnTo>
                  <a:pt x="774" y="1018"/>
                </a:lnTo>
                <a:lnTo>
                  <a:pt x="779" y="987"/>
                </a:lnTo>
                <a:lnTo>
                  <a:pt x="785" y="946"/>
                </a:lnTo>
                <a:lnTo>
                  <a:pt x="790" y="946"/>
                </a:lnTo>
                <a:lnTo>
                  <a:pt x="790" y="940"/>
                </a:lnTo>
                <a:lnTo>
                  <a:pt x="795" y="940"/>
                </a:lnTo>
                <a:lnTo>
                  <a:pt x="795" y="935"/>
                </a:lnTo>
                <a:lnTo>
                  <a:pt x="800" y="935"/>
                </a:lnTo>
                <a:lnTo>
                  <a:pt x="800" y="925"/>
                </a:lnTo>
                <a:lnTo>
                  <a:pt x="795" y="920"/>
                </a:lnTo>
                <a:lnTo>
                  <a:pt x="790" y="920"/>
                </a:lnTo>
                <a:lnTo>
                  <a:pt x="785" y="920"/>
                </a:lnTo>
                <a:lnTo>
                  <a:pt x="790" y="904"/>
                </a:lnTo>
                <a:lnTo>
                  <a:pt x="795" y="899"/>
                </a:lnTo>
                <a:lnTo>
                  <a:pt x="790" y="904"/>
                </a:lnTo>
                <a:lnTo>
                  <a:pt x="790" y="878"/>
                </a:lnTo>
                <a:lnTo>
                  <a:pt x="790" y="852"/>
                </a:lnTo>
                <a:lnTo>
                  <a:pt x="795" y="811"/>
                </a:lnTo>
                <a:lnTo>
                  <a:pt x="795" y="764"/>
                </a:lnTo>
                <a:lnTo>
                  <a:pt x="795" y="759"/>
                </a:lnTo>
                <a:lnTo>
                  <a:pt x="795" y="753"/>
                </a:lnTo>
                <a:lnTo>
                  <a:pt x="800" y="753"/>
                </a:lnTo>
                <a:lnTo>
                  <a:pt x="795" y="753"/>
                </a:lnTo>
                <a:lnTo>
                  <a:pt x="795" y="733"/>
                </a:lnTo>
                <a:lnTo>
                  <a:pt x="800" y="733"/>
                </a:lnTo>
                <a:lnTo>
                  <a:pt x="805" y="733"/>
                </a:lnTo>
                <a:lnTo>
                  <a:pt x="805" y="738"/>
                </a:lnTo>
                <a:lnTo>
                  <a:pt x="805" y="733"/>
                </a:lnTo>
                <a:lnTo>
                  <a:pt x="805" y="738"/>
                </a:lnTo>
                <a:lnTo>
                  <a:pt x="811" y="733"/>
                </a:lnTo>
                <a:lnTo>
                  <a:pt x="816" y="733"/>
                </a:lnTo>
                <a:lnTo>
                  <a:pt x="816" y="727"/>
                </a:lnTo>
                <a:lnTo>
                  <a:pt x="811" y="727"/>
                </a:lnTo>
                <a:lnTo>
                  <a:pt x="811" y="722"/>
                </a:lnTo>
                <a:lnTo>
                  <a:pt x="800" y="722"/>
                </a:lnTo>
                <a:lnTo>
                  <a:pt x="795" y="727"/>
                </a:lnTo>
                <a:lnTo>
                  <a:pt x="800" y="727"/>
                </a:lnTo>
                <a:lnTo>
                  <a:pt x="795" y="727"/>
                </a:lnTo>
                <a:lnTo>
                  <a:pt x="800" y="727"/>
                </a:lnTo>
                <a:lnTo>
                  <a:pt x="795" y="733"/>
                </a:lnTo>
                <a:lnTo>
                  <a:pt x="795" y="707"/>
                </a:lnTo>
                <a:lnTo>
                  <a:pt x="800" y="707"/>
                </a:lnTo>
                <a:lnTo>
                  <a:pt x="795" y="707"/>
                </a:lnTo>
                <a:lnTo>
                  <a:pt x="790" y="634"/>
                </a:lnTo>
                <a:lnTo>
                  <a:pt x="800" y="629"/>
                </a:lnTo>
                <a:lnTo>
                  <a:pt x="800" y="624"/>
                </a:lnTo>
                <a:lnTo>
                  <a:pt x="795" y="629"/>
                </a:lnTo>
                <a:lnTo>
                  <a:pt x="795" y="624"/>
                </a:lnTo>
                <a:lnTo>
                  <a:pt x="790" y="624"/>
                </a:lnTo>
                <a:lnTo>
                  <a:pt x="790" y="618"/>
                </a:lnTo>
                <a:lnTo>
                  <a:pt x="795" y="613"/>
                </a:lnTo>
                <a:lnTo>
                  <a:pt x="790" y="613"/>
                </a:lnTo>
                <a:lnTo>
                  <a:pt x="785" y="582"/>
                </a:lnTo>
                <a:lnTo>
                  <a:pt x="790" y="577"/>
                </a:lnTo>
                <a:lnTo>
                  <a:pt x="790" y="572"/>
                </a:lnTo>
                <a:lnTo>
                  <a:pt x="785" y="572"/>
                </a:lnTo>
                <a:lnTo>
                  <a:pt x="774" y="504"/>
                </a:lnTo>
                <a:lnTo>
                  <a:pt x="774" y="499"/>
                </a:lnTo>
                <a:lnTo>
                  <a:pt x="790" y="499"/>
                </a:lnTo>
                <a:lnTo>
                  <a:pt x="800" y="489"/>
                </a:lnTo>
                <a:lnTo>
                  <a:pt x="795" y="489"/>
                </a:lnTo>
                <a:lnTo>
                  <a:pt x="774" y="499"/>
                </a:lnTo>
                <a:lnTo>
                  <a:pt x="764" y="447"/>
                </a:lnTo>
                <a:lnTo>
                  <a:pt x="759" y="379"/>
                </a:lnTo>
                <a:lnTo>
                  <a:pt x="748" y="317"/>
                </a:lnTo>
                <a:lnTo>
                  <a:pt x="733" y="244"/>
                </a:lnTo>
                <a:lnTo>
                  <a:pt x="717" y="172"/>
                </a:lnTo>
                <a:lnTo>
                  <a:pt x="733" y="255"/>
                </a:lnTo>
                <a:lnTo>
                  <a:pt x="743" y="353"/>
                </a:lnTo>
                <a:lnTo>
                  <a:pt x="722" y="229"/>
                </a:lnTo>
                <a:lnTo>
                  <a:pt x="686" y="94"/>
                </a:lnTo>
                <a:lnTo>
                  <a:pt x="707" y="187"/>
                </a:lnTo>
                <a:lnTo>
                  <a:pt x="748" y="385"/>
                </a:lnTo>
                <a:lnTo>
                  <a:pt x="748" y="411"/>
                </a:lnTo>
                <a:lnTo>
                  <a:pt x="754" y="437"/>
                </a:lnTo>
                <a:lnTo>
                  <a:pt x="728" y="343"/>
                </a:lnTo>
                <a:lnTo>
                  <a:pt x="702" y="229"/>
                </a:lnTo>
                <a:lnTo>
                  <a:pt x="660" y="114"/>
                </a:lnTo>
                <a:lnTo>
                  <a:pt x="603" y="0"/>
                </a:lnTo>
                <a:lnTo>
                  <a:pt x="650" y="114"/>
                </a:lnTo>
                <a:lnTo>
                  <a:pt x="702" y="255"/>
                </a:lnTo>
                <a:lnTo>
                  <a:pt x="722" y="338"/>
                </a:lnTo>
                <a:lnTo>
                  <a:pt x="738" y="421"/>
                </a:lnTo>
                <a:lnTo>
                  <a:pt x="748" y="504"/>
                </a:lnTo>
                <a:lnTo>
                  <a:pt x="754" y="592"/>
                </a:lnTo>
                <a:lnTo>
                  <a:pt x="748" y="598"/>
                </a:lnTo>
                <a:lnTo>
                  <a:pt x="754" y="598"/>
                </a:lnTo>
                <a:lnTo>
                  <a:pt x="754" y="650"/>
                </a:lnTo>
                <a:lnTo>
                  <a:pt x="748" y="618"/>
                </a:lnTo>
                <a:lnTo>
                  <a:pt x="738" y="509"/>
                </a:lnTo>
                <a:lnTo>
                  <a:pt x="738" y="546"/>
                </a:lnTo>
                <a:lnTo>
                  <a:pt x="728" y="551"/>
                </a:lnTo>
                <a:lnTo>
                  <a:pt x="660" y="327"/>
                </a:lnTo>
                <a:lnTo>
                  <a:pt x="650" y="244"/>
                </a:lnTo>
                <a:lnTo>
                  <a:pt x="634" y="161"/>
                </a:lnTo>
                <a:lnTo>
                  <a:pt x="613" y="78"/>
                </a:lnTo>
                <a:lnTo>
                  <a:pt x="582" y="0"/>
                </a:lnTo>
                <a:lnTo>
                  <a:pt x="561" y="0"/>
                </a:lnTo>
                <a:lnTo>
                  <a:pt x="582" y="57"/>
                </a:lnTo>
                <a:lnTo>
                  <a:pt x="603" y="135"/>
                </a:lnTo>
                <a:lnTo>
                  <a:pt x="624" y="218"/>
                </a:lnTo>
                <a:lnTo>
                  <a:pt x="629" y="218"/>
                </a:lnTo>
                <a:lnTo>
                  <a:pt x="644" y="286"/>
                </a:lnTo>
                <a:lnTo>
                  <a:pt x="660" y="364"/>
                </a:lnTo>
                <a:lnTo>
                  <a:pt x="676" y="452"/>
                </a:lnTo>
                <a:lnTo>
                  <a:pt x="655" y="379"/>
                </a:lnTo>
                <a:lnTo>
                  <a:pt x="639" y="327"/>
                </a:lnTo>
                <a:lnTo>
                  <a:pt x="624" y="281"/>
                </a:lnTo>
                <a:lnTo>
                  <a:pt x="639" y="296"/>
                </a:lnTo>
                <a:lnTo>
                  <a:pt x="629" y="270"/>
                </a:lnTo>
                <a:lnTo>
                  <a:pt x="618" y="255"/>
                </a:lnTo>
                <a:lnTo>
                  <a:pt x="613" y="250"/>
                </a:lnTo>
                <a:lnTo>
                  <a:pt x="618" y="239"/>
                </a:lnTo>
                <a:lnTo>
                  <a:pt x="608" y="213"/>
                </a:lnTo>
                <a:lnTo>
                  <a:pt x="624" y="218"/>
                </a:lnTo>
                <a:lnTo>
                  <a:pt x="572" y="99"/>
                </a:lnTo>
                <a:lnTo>
                  <a:pt x="520" y="0"/>
                </a:lnTo>
                <a:lnTo>
                  <a:pt x="0" y="0"/>
                </a:lnTo>
                <a:lnTo>
                  <a:pt x="0" y="312"/>
                </a:lnTo>
                <a:lnTo>
                  <a:pt x="16" y="302"/>
                </a:lnTo>
                <a:lnTo>
                  <a:pt x="37" y="302"/>
                </a:lnTo>
                <a:lnTo>
                  <a:pt x="89" y="302"/>
                </a:lnTo>
                <a:lnTo>
                  <a:pt x="114" y="317"/>
                </a:lnTo>
                <a:lnTo>
                  <a:pt x="151" y="338"/>
                </a:lnTo>
                <a:lnTo>
                  <a:pt x="192" y="374"/>
                </a:lnTo>
                <a:lnTo>
                  <a:pt x="229" y="416"/>
                </a:lnTo>
                <a:lnTo>
                  <a:pt x="255" y="463"/>
                </a:lnTo>
                <a:lnTo>
                  <a:pt x="276" y="509"/>
                </a:lnTo>
                <a:lnTo>
                  <a:pt x="265" y="520"/>
                </a:lnTo>
                <a:lnTo>
                  <a:pt x="250" y="473"/>
                </a:lnTo>
                <a:lnTo>
                  <a:pt x="229" y="437"/>
                </a:lnTo>
                <a:lnTo>
                  <a:pt x="208" y="405"/>
                </a:lnTo>
                <a:lnTo>
                  <a:pt x="182" y="379"/>
                </a:lnTo>
                <a:lnTo>
                  <a:pt x="140" y="343"/>
                </a:lnTo>
                <a:lnTo>
                  <a:pt x="99" y="322"/>
                </a:lnTo>
                <a:lnTo>
                  <a:pt x="63" y="312"/>
                </a:lnTo>
                <a:lnTo>
                  <a:pt x="31" y="312"/>
                </a:lnTo>
                <a:lnTo>
                  <a:pt x="0" y="317"/>
                </a:lnTo>
                <a:lnTo>
                  <a:pt x="47" y="317"/>
                </a:lnTo>
                <a:lnTo>
                  <a:pt x="89" y="327"/>
                </a:lnTo>
                <a:lnTo>
                  <a:pt x="125" y="343"/>
                </a:lnTo>
                <a:lnTo>
                  <a:pt x="161" y="369"/>
                </a:lnTo>
                <a:lnTo>
                  <a:pt x="192" y="400"/>
                </a:lnTo>
                <a:lnTo>
                  <a:pt x="218" y="437"/>
                </a:lnTo>
                <a:lnTo>
                  <a:pt x="239" y="483"/>
                </a:lnTo>
                <a:lnTo>
                  <a:pt x="260" y="525"/>
                </a:lnTo>
                <a:lnTo>
                  <a:pt x="213" y="592"/>
                </a:lnTo>
                <a:lnTo>
                  <a:pt x="177" y="644"/>
                </a:lnTo>
                <a:lnTo>
                  <a:pt x="172" y="650"/>
                </a:lnTo>
                <a:lnTo>
                  <a:pt x="192" y="634"/>
                </a:lnTo>
                <a:lnTo>
                  <a:pt x="218" y="613"/>
                </a:lnTo>
                <a:lnTo>
                  <a:pt x="224" y="608"/>
                </a:lnTo>
                <a:lnTo>
                  <a:pt x="224" y="613"/>
                </a:lnTo>
                <a:lnTo>
                  <a:pt x="187" y="665"/>
                </a:lnTo>
                <a:lnTo>
                  <a:pt x="135" y="722"/>
                </a:lnTo>
                <a:lnTo>
                  <a:pt x="130" y="717"/>
                </a:lnTo>
                <a:lnTo>
                  <a:pt x="135" y="717"/>
                </a:lnTo>
                <a:lnTo>
                  <a:pt x="130" y="717"/>
                </a:lnTo>
                <a:lnTo>
                  <a:pt x="130" y="712"/>
                </a:lnTo>
                <a:lnTo>
                  <a:pt x="125" y="712"/>
                </a:lnTo>
                <a:lnTo>
                  <a:pt x="120" y="712"/>
                </a:lnTo>
                <a:lnTo>
                  <a:pt x="114" y="712"/>
                </a:lnTo>
                <a:lnTo>
                  <a:pt x="109" y="712"/>
                </a:lnTo>
                <a:lnTo>
                  <a:pt x="104" y="712"/>
                </a:lnTo>
                <a:lnTo>
                  <a:pt x="104" y="717"/>
                </a:lnTo>
                <a:lnTo>
                  <a:pt x="104" y="722"/>
                </a:lnTo>
                <a:lnTo>
                  <a:pt x="99" y="722"/>
                </a:lnTo>
                <a:lnTo>
                  <a:pt x="104" y="727"/>
                </a:lnTo>
                <a:lnTo>
                  <a:pt x="99" y="727"/>
                </a:lnTo>
                <a:lnTo>
                  <a:pt x="104" y="727"/>
                </a:lnTo>
                <a:lnTo>
                  <a:pt x="99" y="733"/>
                </a:lnTo>
                <a:lnTo>
                  <a:pt x="104" y="733"/>
                </a:lnTo>
                <a:lnTo>
                  <a:pt x="99" y="738"/>
                </a:lnTo>
                <a:lnTo>
                  <a:pt x="104" y="738"/>
                </a:lnTo>
                <a:lnTo>
                  <a:pt x="109" y="738"/>
                </a:lnTo>
                <a:lnTo>
                  <a:pt x="109" y="743"/>
                </a:lnTo>
                <a:lnTo>
                  <a:pt x="109" y="738"/>
                </a:lnTo>
                <a:lnTo>
                  <a:pt x="109" y="743"/>
                </a:lnTo>
                <a:lnTo>
                  <a:pt x="114" y="738"/>
                </a:lnTo>
                <a:lnTo>
                  <a:pt x="114" y="743"/>
                </a:lnTo>
                <a:lnTo>
                  <a:pt x="114" y="738"/>
                </a:lnTo>
                <a:lnTo>
                  <a:pt x="114" y="743"/>
                </a:lnTo>
                <a:lnTo>
                  <a:pt x="109" y="748"/>
                </a:lnTo>
                <a:lnTo>
                  <a:pt x="114" y="743"/>
                </a:lnTo>
                <a:lnTo>
                  <a:pt x="120" y="743"/>
                </a:lnTo>
                <a:lnTo>
                  <a:pt x="120" y="738"/>
                </a:lnTo>
                <a:lnTo>
                  <a:pt x="125" y="738"/>
                </a:lnTo>
                <a:lnTo>
                  <a:pt x="130" y="738"/>
                </a:lnTo>
                <a:lnTo>
                  <a:pt x="130" y="733"/>
                </a:lnTo>
                <a:lnTo>
                  <a:pt x="135" y="727"/>
                </a:lnTo>
                <a:lnTo>
                  <a:pt x="192" y="676"/>
                </a:lnTo>
                <a:lnTo>
                  <a:pt x="239" y="629"/>
                </a:lnTo>
                <a:lnTo>
                  <a:pt x="244" y="618"/>
                </a:lnTo>
                <a:lnTo>
                  <a:pt x="239" y="613"/>
                </a:lnTo>
                <a:lnTo>
                  <a:pt x="234" y="613"/>
                </a:lnTo>
                <a:lnTo>
                  <a:pt x="239" y="608"/>
                </a:lnTo>
                <a:lnTo>
                  <a:pt x="260" y="592"/>
                </a:lnTo>
                <a:lnTo>
                  <a:pt x="255" y="613"/>
                </a:lnTo>
                <a:lnTo>
                  <a:pt x="255" y="618"/>
                </a:lnTo>
                <a:lnTo>
                  <a:pt x="255" y="639"/>
                </a:lnTo>
                <a:lnTo>
                  <a:pt x="244" y="639"/>
                </a:lnTo>
                <a:lnTo>
                  <a:pt x="239" y="639"/>
                </a:lnTo>
                <a:lnTo>
                  <a:pt x="239" y="650"/>
                </a:lnTo>
                <a:lnTo>
                  <a:pt x="239" y="665"/>
                </a:lnTo>
                <a:lnTo>
                  <a:pt x="0" y="956"/>
                </a:lnTo>
                <a:lnTo>
                  <a:pt x="0" y="977"/>
                </a:lnTo>
                <a:lnTo>
                  <a:pt x="5" y="966"/>
                </a:lnTo>
                <a:lnTo>
                  <a:pt x="31" y="961"/>
                </a:lnTo>
                <a:lnTo>
                  <a:pt x="0" y="998"/>
                </a:lnTo>
                <a:lnTo>
                  <a:pt x="31" y="961"/>
                </a:lnTo>
                <a:lnTo>
                  <a:pt x="57" y="956"/>
                </a:lnTo>
                <a:lnTo>
                  <a:pt x="63" y="961"/>
                </a:lnTo>
                <a:lnTo>
                  <a:pt x="63" y="956"/>
                </a:lnTo>
                <a:lnTo>
                  <a:pt x="68" y="951"/>
                </a:lnTo>
                <a:lnTo>
                  <a:pt x="89" y="946"/>
                </a:lnTo>
                <a:lnTo>
                  <a:pt x="0" y="1044"/>
                </a:lnTo>
                <a:lnTo>
                  <a:pt x="0" y="1268"/>
                </a:lnTo>
                <a:lnTo>
                  <a:pt x="78" y="1221"/>
                </a:lnTo>
                <a:lnTo>
                  <a:pt x="52" y="1247"/>
                </a:lnTo>
                <a:lnTo>
                  <a:pt x="47" y="1252"/>
                </a:lnTo>
                <a:lnTo>
                  <a:pt x="11" y="1289"/>
                </a:lnTo>
                <a:lnTo>
                  <a:pt x="5" y="1289"/>
                </a:lnTo>
                <a:lnTo>
                  <a:pt x="5" y="1294"/>
                </a:lnTo>
                <a:lnTo>
                  <a:pt x="5" y="1289"/>
                </a:lnTo>
                <a:lnTo>
                  <a:pt x="0" y="1299"/>
                </a:lnTo>
                <a:lnTo>
                  <a:pt x="47" y="1252"/>
                </a:lnTo>
                <a:lnTo>
                  <a:pt x="47" y="1257"/>
                </a:lnTo>
                <a:lnTo>
                  <a:pt x="47" y="1252"/>
                </a:lnTo>
                <a:lnTo>
                  <a:pt x="52" y="1252"/>
                </a:lnTo>
                <a:lnTo>
                  <a:pt x="63" y="1247"/>
                </a:lnTo>
                <a:lnTo>
                  <a:pt x="63" y="1242"/>
                </a:lnTo>
                <a:lnTo>
                  <a:pt x="57" y="1247"/>
                </a:lnTo>
                <a:lnTo>
                  <a:pt x="52" y="1247"/>
                </a:lnTo>
                <a:lnTo>
                  <a:pt x="83" y="1221"/>
                </a:lnTo>
                <a:lnTo>
                  <a:pt x="120" y="1200"/>
                </a:lnTo>
                <a:lnTo>
                  <a:pt x="78" y="1252"/>
                </a:lnTo>
                <a:lnTo>
                  <a:pt x="0" y="1304"/>
                </a:lnTo>
                <a:lnTo>
                  <a:pt x="0" y="1309"/>
                </a:lnTo>
                <a:lnTo>
                  <a:pt x="68" y="1263"/>
                </a:lnTo>
                <a:lnTo>
                  <a:pt x="0" y="1346"/>
                </a:lnTo>
                <a:lnTo>
                  <a:pt x="0" y="1351"/>
                </a:lnTo>
                <a:lnTo>
                  <a:pt x="73" y="1283"/>
                </a:lnTo>
                <a:lnTo>
                  <a:pt x="73" y="1278"/>
                </a:lnTo>
                <a:lnTo>
                  <a:pt x="73" y="1283"/>
                </a:lnTo>
                <a:lnTo>
                  <a:pt x="83" y="1278"/>
                </a:lnTo>
                <a:lnTo>
                  <a:pt x="78" y="1278"/>
                </a:lnTo>
                <a:lnTo>
                  <a:pt x="140" y="1221"/>
                </a:lnTo>
                <a:lnTo>
                  <a:pt x="114" y="1257"/>
                </a:lnTo>
                <a:lnTo>
                  <a:pt x="47" y="1315"/>
                </a:lnTo>
                <a:lnTo>
                  <a:pt x="0" y="1351"/>
                </a:lnTo>
                <a:lnTo>
                  <a:pt x="0" y="1387"/>
                </a:lnTo>
                <a:lnTo>
                  <a:pt x="73" y="1335"/>
                </a:lnTo>
                <a:lnTo>
                  <a:pt x="125" y="1294"/>
                </a:lnTo>
                <a:lnTo>
                  <a:pt x="78" y="1341"/>
                </a:lnTo>
                <a:lnTo>
                  <a:pt x="208" y="1226"/>
                </a:lnTo>
                <a:lnTo>
                  <a:pt x="166" y="1283"/>
                </a:lnTo>
                <a:lnTo>
                  <a:pt x="161" y="1283"/>
                </a:lnTo>
                <a:lnTo>
                  <a:pt x="161" y="1289"/>
                </a:lnTo>
                <a:lnTo>
                  <a:pt x="161" y="1294"/>
                </a:lnTo>
                <a:lnTo>
                  <a:pt x="156" y="1294"/>
                </a:lnTo>
                <a:lnTo>
                  <a:pt x="104" y="1330"/>
                </a:lnTo>
                <a:lnTo>
                  <a:pt x="99" y="1330"/>
                </a:lnTo>
                <a:lnTo>
                  <a:pt x="94" y="1335"/>
                </a:lnTo>
                <a:lnTo>
                  <a:pt x="89" y="1335"/>
                </a:lnTo>
                <a:lnTo>
                  <a:pt x="89" y="1341"/>
                </a:lnTo>
                <a:lnTo>
                  <a:pt x="57" y="1361"/>
                </a:lnTo>
                <a:lnTo>
                  <a:pt x="42" y="1372"/>
                </a:lnTo>
                <a:lnTo>
                  <a:pt x="37" y="1372"/>
                </a:lnTo>
                <a:lnTo>
                  <a:pt x="31" y="1372"/>
                </a:lnTo>
                <a:lnTo>
                  <a:pt x="21" y="1377"/>
                </a:lnTo>
                <a:lnTo>
                  <a:pt x="26" y="1377"/>
                </a:lnTo>
                <a:lnTo>
                  <a:pt x="21" y="1382"/>
                </a:lnTo>
                <a:lnTo>
                  <a:pt x="26" y="1382"/>
                </a:lnTo>
                <a:lnTo>
                  <a:pt x="21" y="1387"/>
                </a:lnTo>
                <a:lnTo>
                  <a:pt x="21" y="1382"/>
                </a:lnTo>
                <a:lnTo>
                  <a:pt x="16" y="1387"/>
                </a:lnTo>
                <a:lnTo>
                  <a:pt x="11" y="1387"/>
                </a:lnTo>
                <a:lnTo>
                  <a:pt x="5" y="1392"/>
                </a:lnTo>
                <a:lnTo>
                  <a:pt x="0" y="1398"/>
                </a:lnTo>
                <a:lnTo>
                  <a:pt x="0" y="1418"/>
                </a:lnTo>
                <a:lnTo>
                  <a:pt x="99" y="1361"/>
                </a:lnTo>
                <a:lnTo>
                  <a:pt x="99" y="1356"/>
                </a:lnTo>
                <a:lnTo>
                  <a:pt x="104" y="1356"/>
                </a:lnTo>
                <a:lnTo>
                  <a:pt x="120" y="1346"/>
                </a:lnTo>
                <a:lnTo>
                  <a:pt x="89" y="1392"/>
                </a:lnTo>
                <a:lnTo>
                  <a:pt x="83" y="1392"/>
                </a:lnTo>
                <a:lnTo>
                  <a:pt x="83" y="1398"/>
                </a:lnTo>
                <a:lnTo>
                  <a:pt x="5" y="1507"/>
                </a:lnTo>
                <a:lnTo>
                  <a:pt x="63" y="1429"/>
                </a:lnTo>
                <a:lnTo>
                  <a:pt x="68" y="1429"/>
                </a:lnTo>
                <a:lnTo>
                  <a:pt x="78" y="1424"/>
                </a:lnTo>
                <a:lnTo>
                  <a:pt x="78" y="1418"/>
                </a:lnTo>
                <a:lnTo>
                  <a:pt x="68" y="1424"/>
                </a:lnTo>
                <a:lnTo>
                  <a:pt x="83" y="1403"/>
                </a:lnTo>
                <a:lnTo>
                  <a:pt x="89" y="1403"/>
                </a:lnTo>
                <a:lnTo>
                  <a:pt x="94" y="1403"/>
                </a:lnTo>
                <a:lnTo>
                  <a:pt x="99" y="1398"/>
                </a:lnTo>
                <a:lnTo>
                  <a:pt x="99" y="1392"/>
                </a:lnTo>
                <a:lnTo>
                  <a:pt x="104" y="1392"/>
                </a:lnTo>
                <a:lnTo>
                  <a:pt x="99" y="1392"/>
                </a:lnTo>
                <a:lnTo>
                  <a:pt x="104" y="1392"/>
                </a:lnTo>
                <a:lnTo>
                  <a:pt x="99" y="1392"/>
                </a:lnTo>
                <a:lnTo>
                  <a:pt x="99" y="1387"/>
                </a:lnTo>
                <a:lnTo>
                  <a:pt x="94" y="1387"/>
                </a:lnTo>
                <a:lnTo>
                  <a:pt x="135" y="1341"/>
                </a:lnTo>
                <a:lnTo>
                  <a:pt x="135" y="1335"/>
                </a:lnTo>
                <a:lnTo>
                  <a:pt x="140" y="1335"/>
                </a:lnTo>
                <a:lnTo>
                  <a:pt x="146" y="1330"/>
                </a:lnTo>
                <a:lnTo>
                  <a:pt x="2276" y="2364"/>
                </a:lnTo>
                <a:lnTo>
                  <a:pt x="499" y="1205"/>
                </a:lnTo>
                <a:lnTo>
                  <a:pt x="483" y="1216"/>
                </a:lnTo>
                <a:lnTo>
                  <a:pt x="494" y="1211"/>
                </a:lnTo>
                <a:lnTo>
                  <a:pt x="499" y="1200"/>
                </a:lnTo>
                <a:lnTo>
                  <a:pt x="504" y="1205"/>
                </a:lnTo>
                <a:lnTo>
                  <a:pt x="499" y="1205"/>
                </a:lnTo>
                <a:lnTo>
                  <a:pt x="2276" y="2364"/>
                </a:lnTo>
                <a:lnTo>
                  <a:pt x="499" y="1200"/>
                </a:lnTo>
                <a:lnTo>
                  <a:pt x="504" y="1195"/>
                </a:lnTo>
                <a:lnTo>
                  <a:pt x="504" y="1200"/>
                </a:lnTo>
                <a:lnTo>
                  <a:pt x="499" y="1200"/>
                </a:lnTo>
                <a:lnTo>
                  <a:pt x="2276" y="2364"/>
                </a:lnTo>
                <a:lnTo>
                  <a:pt x="785" y="618"/>
                </a:lnTo>
                <a:lnTo>
                  <a:pt x="785" y="629"/>
                </a:lnTo>
                <a:lnTo>
                  <a:pt x="785" y="634"/>
                </a:lnTo>
                <a:lnTo>
                  <a:pt x="790" y="748"/>
                </a:lnTo>
                <a:lnTo>
                  <a:pt x="790" y="753"/>
                </a:lnTo>
                <a:lnTo>
                  <a:pt x="785" y="753"/>
                </a:lnTo>
                <a:lnTo>
                  <a:pt x="790" y="753"/>
                </a:lnTo>
                <a:lnTo>
                  <a:pt x="785" y="816"/>
                </a:lnTo>
                <a:lnTo>
                  <a:pt x="785" y="795"/>
                </a:lnTo>
                <a:lnTo>
                  <a:pt x="779" y="774"/>
                </a:lnTo>
                <a:lnTo>
                  <a:pt x="779" y="696"/>
                </a:lnTo>
                <a:lnTo>
                  <a:pt x="774" y="582"/>
                </a:lnTo>
                <a:lnTo>
                  <a:pt x="779" y="582"/>
                </a:lnTo>
                <a:lnTo>
                  <a:pt x="785" y="618"/>
                </a:lnTo>
                <a:lnTo>
                  <a:pt x="2276" y="2364"/>
                </a:lnTo>
                <a:lnTo>
                  <a:pt x="779" y="577"/>
                </a:lnTo>
                <a:lnTo>
                  <a:pt x="774" y="577"/>
                </a:lnTo>
                <a:lnTo>
                  <a:pt x="774" y="582"/>
                </a:lnTo>
                <a:lnTo>
                  <a:pt x="769" y="535"/>
                </a:lnTo>
                <a:lnTo>
                  <a:pt x="764" y="515"/>
                </a:lnTo>
                <a:lnTo>
                  <a:pt x="764" y="478"/>
                </a:lnTo>
                <a:lnTo>
                  <a:pt x="779" y="577"/>
                </a:lnTo>
                <a:lnTo>
                  <a:pt x="2276" y="2364"/>
                </a:lnTo>
                <a:lnTo>
                  <a:pt x="728" y="556"/>
                </a:lnTo>
                <a:lnTo>
                  <a:pt x="738" y="551"/>
                </a:lnTo>
                <a:lnTo>
                  <a:pt x="738" y="546"/>
                </a:lnTo>
                <a:lnTo>
                  <a:pt x="738" y="587"/>
                </a:lnTo>
                <a:lnTo>
                  <a:pt x="728" y="556"/>
                </a:lnTo>
                <a:lnTo>
                  <a:pt x="2276" y="2364"/>
                </a:lnTo>
                <a:lnTo>
                  <a:pt x="728" y="1013"/>
                </a:lnTo>
                <a:lnTo>
                  <a:pt x="728" y="1013"/>
                </a:lnTo>
                <a:lnTo>
                  <a:pt x="728" y="1018"/>
                </a:lnTo>
                <a:lnTo>
                  <a:pt x="728" y="1013"/>
                </a:lnTo>
                <a:lnTo>
                  <a:pt x="2276" y="2364"/>
                </a:lnTo>
                <a:lnTo>
                  <a:pt x="509" y="857"/>
                </a:lnTo>
                <a:lnTo>
                  <a:pt x="504" y="863"/>
                </a:lnTo>
                <a:lnTo>
                  <a:pt x="504" y="857"/>
                </a:lnTo>
                <a:lnTo>
                  <a:pt x="509" y="857"/>
                </a:lnTo>
                <a:lnTo>
                  <a:pt x="2276" y="2364"/>
                </a:lnTo>
                <a:lnTo>
                  <a:pt x="509" y="1065"/>
                </a:lnTo>
                <a:lnTo>
                  <a:pt x="520" y="1060"/>
                </a:lnTo>
                <a:lnTo>
                  <a:pt x="504" y="1070"/>
                </a:lnTo>
                <a:lnTo>
                  <a:pt x="509" y="1065"/>
                </a:lnTo>
                <a:lnTo>
                  <a:pt x="2276" y="2364"/>
                </a:lnTo>
                <a:lnTo>
                  <a:pt x="494" y="1076"/>
                </a:lnTo>
                <a:lnTo>
                  <a:pt x="520" y="1070"/>
                </a:lnTo>
                <a:lnTo>
                  <a:pt x="489" y="1081"/>
                </a:lnTo>
                <a:lnTo>
                  <a:pt x="494" y="1076"/>
                </a:lnTo>
                <a:lnTo>
                  <a:pt x="2276" y="2364"/>
                </a:lnTo>
                <a:lnTo>
                  <a:pt x="483" y="1086"/>
                </a:lnTo>
                <a:lnTo>
                  <a:pt x="546" y="1070"/>
                </a:lnTo>
                <a:lnTo>
                  <a:pt x="504" y="1091"/>
                </a:lnTo>
                <a:lnTo>
                  <a:pt x="546" y="1081"/>
                </a:lnTo>
                <a:lnTo>
                  <a:pt x="447" y="1117"/>
                </a:lnTo>
                <a:lnTo>
                  <a:pt x="483" y="1086"/>
                </a:lnTo>
                <a:lnTo>
                  <a:pt x="2276" y="2364"/>
                </a:lnTo>
                <a:lnTo>
                  <a:pt x="395" y="1112"/>
                </a:lnTo>
                <a:lnTo>
                  <a:pt x="400" y="1107"/>
                </a:lnTo>
                <a:lnTo>
                  <a:pt x="400" y="1112"/>
                </a:lnTo>
                <a:lnTo>
                  <a:pt x="400" y="1107"/>
                </a:lnTo>
                <a:lnTo>
                  <a:pt x="400" y="1112"/>
                </a:lnTo>
                <a:lnTo>
                  <a:pt x="395" y="1112"/>
                </a:lnTo>
                <a:lnTo>
                  <a:pt x="2276" y="2364"/>
                </a:lnTo>
                <a:lnTo>
                  <a:pt x="421" y="1044"/>
                </a:lnTo>
                <a:lnTo>
                  <a:pt x="416" y="1055"/>
                </a:lnTo>
                <a:lnTo>
                  <a:pt x="390" y="1070"/>
                </a:lnTo>
                <a:lnTo>
                  <a:pt x="421" y="1044"/>
                </a:lnTo>
                <a:lnTo>
                  <a:pt x="2276" y="2364"/>
                </a:lnTo>
                <a:lnTo>
                  <a:pt x="317" y="733"/>
                </a:lnTo>
                <a:lnTo>
                  <a:pt x="322" y="727"/>
                </a:lnTo>
                <a:lnTo>
                  <a:pt x="322" y="733"/>
                </a:lnTo>
                <a:lnTo>
                  <a:pt x="317" y="727"/>
                </a:lnTo>
                <a:lnTo>
                  <a:pt x="317" y="733"/>
                </a:lnTo>
                <a:lnTo>
                  <a:pt x="2276" y="2364"/>
                </a:lnTo>
                <a:lnTo>
                  <a:pt x="281" y="546"/>
                </a:lnTo>
                <a:lnTo>
                  <a:pt x="281" y="540"/>
                </a:lnTo>
                <a:lnTo>
                  <a:pt x="286" y="546"/>
                </a:lnTo>
                <a:lnTo>
                  <a:pt x="281" y="551"/>
                </a:lnTo>
                <a:lnTo>
                  <a:pt x="281" y="546"/>
                </a:lnTo>
                <a:lnTo>
                  <a:pt x="2276" y="2364"/>
                </a:lnTo>
                <a:lnTo>
                  <a:pt x="270" y="582"/>
                </a:lnTo>
                <a:lnTo>
                  <a:pt x="281" y="577"/>
                </a:lnTo>
                <a:lnTo>
                  <a:pt x="286" y="603"/>
                </a:lnTo>
                <a:lnTo>
                  <a:pt x="281" y="613"/>
                </a:lnTo>
                <a:lnTo>
                  <a:pt x="276" y="618"/>
                </a:lnTo>
                <a:lnTo>
                  <a:pt x="265" y="613"/>
                </a:lnTo>
                <a:lnTo>
                  <a:pt x="270" y="582"/>
                </a:lnTo>
                <a:lnTo>
                  <a:pt x="2276" y="2364"/>
                </a:lnTo>
                <a:lnTo>
                  <a:pt x="260" y="629"/>
                </a:lnTo>
                <a:lnTo>
                  <a:pt x="265" y="634"/>
                </a:lnTo>
                <a:lnTo>
                  <a:pt x="260" y="644"/>
                </a:lnTo>
                <a:lnTo>
                  <a:pt x="255" y="639"/>
                </a:lnTo>
                <a:lnTo>
                  <a:pt x="260" y="629"/>
                </a:lnTo>
                <a:lnTo>
                  <a:pt x="2276" y="2364"/>
                </a:lnTo>
                <a:lnTo>
                  <a:pt x="244" y="696"/>
                </a:lnTo>
                <a:lnTo>
                  <a:pt x="286" y="644"/>
                </a:lnTo>
                <a:lnTo>
                  <a:pt x="281" y="676"/>
                </a:lnTo>
                <a:lnTo>
                  <a:pt x="234" y="727"/>
                </a:lnTo>
                <a:lnTo>
                  <a:pt x="244" y="696"/>
                </a:lnTo>
                <a:lnTo>
                  <a:pt x="2276" y="2364"/>
                </a:lnTo>
                <a:lnTo>
                  <a:pt x="11" y="961"/>
                </a:lnTo>
                <a:lnTo>
                  <a:pt x="239" y="702"/>
                </a:lnTo>
                <a:lnTo>
                  <a:pt x="229" y="733"/>
                </a:lnTo>
                <a:lnTo>
                  <a:pt x="192" y="769"/>
                </a:lnTo>
                <a:lnTo>
                  <a:pt x="187" y="769"/>
                </a:lnTo>
                <a:lnTo>
                  <a:pt x="172" y="774"/>
                </a:lnTo>
                <a:lnTo>
                  <a:pt x="172" y="779"/>
                </a:lnTo>
                <a:lnTo>
                  <a:pt x="177" y="785"/>
                </a:lnTo>
                <a:lnTo>
                  <a:pt x="161" y="800"/>
                </a:lnTo>
                <a:lnTo>
                  <a:pt x="52" y="940"/>
                </a:lnTo>
                <a:lnTo>
                  <a:pt x="11" y="961"/>
                </a:lnTo>
                <a:lnTo>
                  <a:pt x="2276" y="2364"/>
                </a:lnTo>
                <a:lnTo>
                  <a:pt x="224" y="743"/>
                </a:lnTo>
                <a:lnTo>
                  <a:pt x="213" y="774"/>
                </a:lnTo>
                <a:lnTo>
                  <a:pt x="198" y="774"/>
                </a:lnTo>
                <a:lnTo>
                  <a:pt x="224" y="743"/>
                </a:lnTo>
                <a:lnTo>
                  <a:pt x="2276" y="2364"/>
                </a:lnTo>
                <a:lnTo>
                  <a:pt x="135" y="883"/>
                </a:lnTo>
                <a:lnTo>
                  <a:pt x="114" y="899"/>
                </a:lnTo>
                <a:lnTo>
                  <a:pt x="52" y="935"/>
                </a:lnTo>
                <a:lnTo>
                  <a:pt x="182" y="790"/>
                </a:lnTo>
                <a:lnTo>
                  <a:pt x="192" y="795"/>
                </a:lnTo>
                <a:lnTo>
                  <a:pt x="198" y="795"/>
                </a:lnTo>
                <a:lnTo>
                  <a:pt x="203" y="790"/>
                </a:lnTo>
                <a:lnTo>
                  <a:pt x="192" y="821"/>
                </a:lnTo>
                <a:lnTo>
                  <a:pt x="213" y="785"/>
                </a:lnTo>
                <a:lnTo>
                  <a:pt x="218" y="774"/>
                </a:lnTo>
                <a:lnTo>
                  <a:pt x="234" y="738"/>
                </a:lnTo>
                <a:lnTo>
                  <a:pt x="281" y="681"/>
                </a:lnTo>
                <a:lnTo>
                  <a:pt x="260" y="738"/>
                </a:lnTo>
                <a:lnTo>
                  <a:pt x="255" y="738"/>
                </a:lnTo>
                <a:lnTo>
                  <a:pt x="244" y="748"/>
                </a:lnTo>
                <a:lnTo>
                  <a:pt x="250" y="748"/>
                </a:lnTo>
                <a:lnTo>
                  <a:pt x="255" y="743"/>
                </a:lnTo>
                <a:lnTo>
                  <a:pt x="229" y="779"/>
                </a:lnTo>
                <a:lnTo>
                  <a:pt x="198" y="821"/>
                </a:lnTo>
                <a:lnTo>
                  <a:pt x="192" y="826"/>
                </a:lnTo>
                <a:lnTo>
                  <a:pt x="192" y="821"/>
                </a:lnTo>
                <a:lnTo>
                  <a:pt x="187" y="826"/>
                </a:lnTo>
                <a:lnTo>
                  <a:pt x="135" y="883"/>
                </a:lnTo>
                <a:lnTo>
                  <a:pt x="2276" y="2364"/>
                </a:lnTo>
                <a:lnTo>
                  <a:pt x="213" y="951"/>
                </a:lnTo>
                <a:lnTo>
                  <a:pt x="218" y="946"/>
                </a:lnTo>
                <a:lnTo>
                  <a:pt x="213" y="946"/>
                </a:lnTo>
                <a:lnTo>
                  <a:pt x="218" y="946"/>
                </a:lnTo>
                <a:lnTo>
                  <a:pt x="213" y="951"/>
                </a:lnTo>
                <a:lnTo>
                  <a:pt x="2276" y="2364"/>
                </a:lnTo>
                <a:lnTo>
                  <a:pt x="203" y="1174"/>
                </a:lnTo>
                <a:lnTo>
                  <a:pt x="198" y="1169"/>
                </a:lnTo>
                <a:lnTo>
                  <a:pt x="192" y="1169"/>
                </a:lnTo>
                <a:lnTo>
                  <a:pt x="192" y="1174"/>
                </a:lnTo>
                <a:lnTo>
                  <a:pt x="187" y="1174"/>
                </a:lnTo>
                <a:lnTo>
                  <a:pt x="187" y="1179"/>
                </a:lnTo>
                <a:lnTo>
                  <a:pt x="192" y="1179"/>
                </a:lnTo>
                <a:lnTo>
                  <a:pt x="198" y="1179"/>
                </a:lnTo>
                <a:lnTo>
                  <a:pt x="192" y="1185"/>
                </a:lnTo>
                <a:lnTo>
                  <a:pt x="172" y="1195"/>
                </a:lnTo>
                <a:lnTo>
                  <a:pt x="187" y="1185"/>
                </a:lnTo>
                <a:lnTo>
                  <a:pt x="146" y="1226"/>
                </a:lnTo>
                <a:lnTo>
                  <a:pt x="172" y="1195"/>
                </a:lnTo>
                <a:lnTo>
                  <a:pt x="229" y="1117"/>
                </a:lnTo>
                <a:lnTo>
                  <a:pt x="281" y="1076"/>
                </a:lnTo>
                <a:lnTo>
                  <a:pt x="333" y="1029"/>
                </a:lnTo>
                <a:lnTo>
                  <a:pt x="374" y="977"/>
                </a:lnTo>
                <a:lnTo>
                  <a:pt x="379" y="977"/>
                </a:lnTo>
                <a:lnTo>
                  <a:pt x="307" y="1060"/>
                </a:lnTo>
                <a:lnTo>
                  <a:pt x="239" y="1138"/>
                </a:lnTo>
                <a:lnTo>
                  <a:pt x="234" y="1138"/>
                </a:lnTo>
                <a:lnTo>
                  <a:pt x="213" y="1164"/>
                </a:lnTo>
                <a:lnTo>
                  <a:pt x="213" y="1159"/>
                </a:lnTo>
                <a:lnTo>
                  <a:pt x="203" y="1159"/>
                </a:lnTo>
                <a:lnTo>
                  <a:pt x="208" y="1164"/>
                </a:lnTo>
                <a:lnTo>
                  <a:pt x="213" y="1164"/>
                </a:lnTo>
                <a:lnTo>
                  <a:pt x="203" y="1174"/>
                </a:lnTo>
                <a:lnTo>
                  <a:pt x="2276" y="2364"/>
                </a:lnTo>
                <a:lnTo>
                  <a:pt x="270" y="1164"/>
                </a:lnTo>
                <a:lnTo>
                  <a:pt x="250" y="1205"/>
                </a:lnTo>
                <a:lnTo>
                  <a:pt x="244" y="1226"/>
                </a:lnTo>
                <a:lnTo>
                  <a:pt x="250" y="1221"/>
                </a:lnTo>
                <a:lnTo>
                  <a:pt x="255" y="1221"/>
                </a:lnTo>
                <a:lnTo>
                  <a:pt x="255" y="1216"/>
                </a:lnTo>
                <a:lnTo>
                  <a:pt x="255" y="1211"/>
                </a:lnTo>
                <a:lnTo>
                  <a:pt x="281" y="1179"/>
                </a:lnTo>
                <a:lnTo>
                  <a:pt x="343" y="1107"/>
                </a:lnTo>
                <a:lnTo>
                  <a:pt x="400" y="1081"/>
                </a:lnTo>
                <a:lnTo>
                  <a:pt x="364" y="1128"/>
                </a:lnTo>
                <a:lnTo>
                  <a:pt x="265" y="1211"/>
                </a:lnTo>
                <a:lnTo>
                  <a:pt x="182" y="1278"/>
                </a:lnTo>
                <a:lnTo>
                  <a:pt x="270" y="1164"/>
                </a:lnTo>
                <a:lnTo>
                  <a:pt x="2276" y="2364"/>
                </a:lnTo>
                <a:lnTo>
                  <a:pt x="327" y="1143"/>
                </a:lnTo>
                <a:lnTo>
                  <a:pt x="317" y="1148"/>
                </a:lnTo>
                <a:lnTo>
                  <a:pt x="322" y="1148"/>
                </a:lnTo>
                <a:lnTo>
                  <a:pt x="327" y="1153"/>
                </a:lnTo>
                <a:lnTo>
                  <a:pt x="333" y="1148"/>
                </a:lnTo>
                <a:lnTo>
                  <a:pt x="333" y="1143"/>
                </a:lnTo>
                <a:lnTo>
                  <a:pt x="327" y="1143"/>
                </a:lnTo>
                <a:lnTo>
                  <a:pt x="2276" y="2364"/>
                </a:lnTo>
                <a:lnTo>
                  <a:pt x="909" y="390"/>
                </a:lnTo>
                <a:lnTo>
                  <a:pt x="904" y="395"/>
                </a:lnTo>
                <a:lnTo>
                  <a:pt x="904" y="390"/>
                </a:lnTo>
                <a:lnTo>
                  <a:pt x="904" y="395"/>
                </a:lnTo>
                <a:lnTo>
                  <a:pt x="899" y="395"/>
                </a:lnTo>
                <a:lnTo>
                  <a:pt x="904" y="395"/>
                </a:lnTo>
                <a:lnTo>
                  <a:pt x="909" y="390"/>
                </a:lnTo>
                <a:lnTo>
                  <a:pt x="2276" y="2364"/>
                </a:lnTo>
                <a:lnTo>
                  <a:pt x="343" y="2213"/>
                </a:lnTo>
                <a:lnTo>
                  <a:pt x="338" y="2234"/>
                </a:lnTo>
                <a:lnTo>
                  <a:pt x="333" y="2234"/>
                </a:lnTo>
                <a:lnTo>
                  <a:pt x="333" y="2224"/>
                </a:lnTo>
                <a:lnTo>
                  <a:pt x="327" y="2244"/>
                </a:lnTo>
                <a:lnTo>
                  <a:pt x="338" y="2234"/>
                </a:lnTo>
                <a:lnTo>
                  <a:pt x="343" y="2213"/>
                </a:lnTo>
                <a:lnTo>
                  <a:pt x="2276" y="2364"/>
                </a:lnTo>
                <a:lnTo>
                  <a:pt x="364" y="1252"/>
                </a:lnTo>
                <a:lnTo>
                  <a:pt x="369" y="1252"/>
                </a:lnTo>
                <a:lnTo>
                  <a:pt x="369" y="1247"/>
                </a:lnTo>
                <a:lnTo>
                  <a:pt x="369" y="1242"/>
                </a:lnTo>
                <a:lnTo>
                  <a:pt x="364" y="1242"/>
                </a:lnTo>
                <a:lnTo>
                  <a:pt x="364" y="1237"/>
                </a:lnTo>
                <a:lnTo>
                  <a:pt x="353" y="1242"/>
                </a:lnTo>
                <a:lnTo>
                  <a:pt x="348" y="1247"/>
                </a:lnTo>
                <a:lnTo>
                  <a:pt x="348" y="1252"/>
                </a:lnTo>
                <a:lnTo>
                  <a:pt x="348" y="1247"/>
                </a:lnTo>
                <a:lnTo>
                  <a:pt x="348" y="1252"/>
                </a:lnTo>
                <a:lnTo>
                  <a:pt x="353" y="1252"/>
                </a:lnTo>
                <a:lnTo>
                  <a:pt x="348" y="1252"/>
                </a:lnTo>
                <a:lnTo>
                  <a:pt x="353" y="1252"/>
                </a:lnTo>
                <a:lnTo>
                  <a:pt x="359" y="1252"/>
                </a:lnTo>
                <a:lnTo>
                  <a:pt x="353" y="1252"/>
                </a:lnTo>
                <a:lnTo>
                  <a:pt x="359" y="1252"/>
                </a:lnTo>
                <a:lnTo>
                  <a:pt x="353" y="1252"/>
                </a:lnTo>
                <a:lnTo>
                  <a:pt x="359" y="1252"/>
                </a:lnTo>
                <a:lnTo>
                  <a:pt x="353" y="1257"/>
                </a:lnTo>
                <a:lnTo>
                  <a:pt x="359" y="1252"/>
                </a:lnTo>
                <a:lnTo>
                  <a:pt x="359" y="1257"/>
                </a:lnTo>
                <a:lnTo>
                  <a:pt x="364" y="1252"/>
                </a:lnTo>
                <a:lnTo>
                  <a:pt x="2276" y="2364"/>
                </a:lnTo>
                <a:lnTo>
                  <a:pt x="338" y="1382"/>
                </a:lnTo>
                <a:lnTo>
                  <a:pt x="333" y="1387"/>
                </a:lnTo>
                <a:lnTo>
                  <a:pt x="338" y="1387"/>
                </a:lnTo>
                <a:lnTo>
                  <a:pt x="343" y="1382"/>
                </a:lnTo>
                <a:lnTo>
                  <a:pt x="338" y="1382"/>
                </a:lnTo>
                <a:lnTo>
                  <a:pt x="2276" y="2364"/>
                </a:lnTo>
                <a:lnTo>
                  <a:pt x="333" y="1974"/>
                </a:lnTo>
                <a:lnTo>
                  <a:pt x="338" y="1912"/>
                </a:lnTo>
                <a:lnTo>
                  <a:pt x="333" y="1922"/>
                </a:lnTo>
                <a:lnTo>
                  <a:pt x="333" y="1938"/>
                </a:lnTo>
                <a:lnTo>
                  <a:pt x="333" y="1974"/>
                </a:lnTo>
                <a:lnTo>
                  <a:pt x="2276" y="2364"/>
                </a:lnTo>
                <a:lnTo>
                  <a:pt x="333" y="1335"/>
                </a:lnTo>
                <a:lnTo>
                  <a:pt x="327" y="1341"/>
                </a:lnTo>
                <a:lnTo>
                  <a:pt x="333" y="1341"/>
                </a:lnTo>
                <a:lnTo>
                  <a:pt x="333" y="1335"/>
                </a:lnTo>
                <a:lnTo>
                  <a:pt x="2276" y="2364"/>
                </a:lnTo>
                <a:lnTo>
                  <a:pt x="343" y="1335"/>
                </a:lnTo>
                <a:lnTo>
                  <a:pt x="338" y="1335"/>
                </a:lnTo>
                <a:lnTo>
                  <a:pt x="333" y="1341"/>
                </a:lnTo>
                <a:lnTo>
                  <a:pt x="338" y="1341"/>
                </a:lnTo>
                <a:lnTo>
                  <a:pt x="343" y="1335"/>
                </a:lnTo>
                <a:lnTo>
                  <a:pt x="2276" y="2364"/>
                </a:lnTo>
                <a:lnTo>
                  <a:pt x="327" y="1974"/>
                </a:lnTo>
                <a:lnTo>
                  <a:pt x="327" y="1990"/>
                </a:lnTo>
                <a:lnTo>
                  <a:pt x="333" y="1979"/>
                </a:lnTo>
                <a:lnTo>
                  <a:pt x="327" y="1974"/>
                </a:lnTo>
                <a:lnTo>
                  <a:pt x="2276" y="2364"/>
                </a:lnTo>
                <a:lnTo>
                  <a:pt x="333" y="1330"/>
                </a:lnTo>
                <a:lnTo>
                  <a:pt x="327" y="1330"/>
                </a:lnTo>
                <a:lnTo>
                  <a:pt x="322" y="1335"/>
                </a:lnTo>
                <a:lnTo>
                  <a:pt x="327" y="1335"/>
                </a:lnTo>
                <a:lnTo>
                  <a:pt x="333" y="1335"/>
                </a:lnTo>
                <a:lnTo>
                  <a:pt x="333" y="1330"/>
                </a:lnTo>
                <a:lnTo>
                  <a:pt x="2276" y="2364"/>
                </a:lnTo>
                <a:lnTo>
                  <a:pt x="463" y="1122"/>
                </a:lnTo>
                <a:lnTo>
                  <a:pt x="463" y="1128"/>
                </a:lnTo>
                <a:lnTo>
                  <a:pt x="468" y="1122"/>
                </a:lnTo>
                <a:lnTo>
                  <a:pt x="473" y="1117"/>
                </a:lnTo>
                <a:lnTo>
                  <a:pt x="478" y="1112"/>
                </a:lnTo>
                <a:lnTo>
                  <a:pt x="483" y="1112"/>
                </a:lnTo>
                <a:lnTo>
                  <a:pt x="483" y="1107"/>
                </a:lnTo>
                <a:lnTo>
                  <a:pt x="478" y="1112"/>
                </a:lnTo>
                <a:lnTo>
                  <a:pt x="468" y="1117"/>
                </a:lnTo>
                <a:lnTo>
                  <a:pt x="463" y="1122"/>
                </a:lnTo>
                <a:lnTo>
                  <a:pt x="2276" y="2364"/>
                </a:lnTo>
                <a:lnTo>
                  <a:pt x="447" y="1221"/>
                </a:lnTo>
                <a:lnTo>
                  <a:pt x="452" y="1221"/>
                </a:lnTo>
                <a:lnTo>
                  <a:pt x="457" y="1221"/>
                </a:lnTo>
                <a:lnTo>
                  <a:pt x="457" y="1216"/>
                </a:lnTo>
                <a:lnTo>
                  <a:pt x="463" y="1216"/>
                </a:lnTo>
                <a:lnTo>
                  <a:pt x="457" y="1211"/>
                </a:lnTo>
                <a:lnTo>
                  <a:pt x="452" y="1211"/>
                </a:lnTo>
                <a:lnTo>
                  <a:pt x="447" y="1216"/>
                </a:lnTo>
                <a:lnTo>
                  <a:pt x="447" y="1221"/>
                </a:lnTo>
                <a:lnTo>
                  <a:pt x="2276" y="2364"/>
                </a:lnTo>
                <a:lnTo>
                  <a:pt x="379" y="1320"/>
                </a:lnTo>
                <a:lnTo>
                  <a:pt x="385" y="1315"/>
                </a:lnTo>
                <a:lnTo>
                  <a:pt x="374" y="1315"/>
                </a:lnTo>
                <a:lnTo>
                  <a:pt x="374" y="1320"/>
                </a:lnTo>
                <a:lnTo>
                  <a:pt x="379" y="1320"/>
                </a:lnTo>
                <a:lnTo>
                  <a:pt x="2276" y="2364"/>
                </a:lnTo>
                <a:lnTo>
                  <a:pt x="379" y="1372"/>
                </a:lnTo>
                <a:lnTo>
                  <a:pt x="390" y="1366"/>
                </a:lnTo>
                <a:lnTo>
                  <a:pt x="390" y="1361"/>
                </a:lnTo>
                <a:lnTo>
                  <a:pt x="379" y="1372"/>
                </a:lnTo>
                <a:lnTo>
                  <a:pt x="2276" y="2364"/>
                </a:lnTo>
                <a:lnTo>
                  <a:pt x="395" y="1325"/>
                </a:lnTo>
                <a:lnTo>
                  <a:pt x="390" y="1320"/>
                </a:lnTo>
                <a:lnTo>
                  <a:pt x="385" y="1320"/>
                </a:lnTo>
                <a:lnTo>
                  <a:pt x="379" y="1325"/>
                </a:lnTo>
                <a:lnTo>
                  <a:pt x="374" y="1330"/>
                </a:lnTo>
                <a:lnTo>
                  <a:pt x="379" y="1330"/>
                </a:lnTo>
                <a:lnTo>
                  <a:pt x="374" y="1330"/>
                </a:lnTo>
                <a:lnTo>
                  <a:pt x="374" y="1335"/>
                </a:lnTo>
                <a:lnTo>
                  <a:pt x="379" y="1330"/>
                </a:lnTo>
                <a:lnTo>
                  <a:pt x="374" y="1335"/>
                </a:lnTo>
                <a:lnTo>
                  <a:pt x="379" y="1335"/>
                </a:lnTo>
                <a:lnTo>
                  <a:pt x="385" y="1335"/>
                </a:lnTo>
                <a:lnTo>
                  <a:pt x="385" y="1330"/>
                </a:lnTo>
                <a:lnTo>
                  <a:pt x="390" y="1330"/>
                </a:lnTo>
                <a:lnTo>
                  <a:pt x="390" y="1325"/>
                </a:lnTo>
                <a:lnTo>
                  <a:pt x="395" y="1325"/>
                </a:lnTo>
                <a:lnTo>
                  <a:pt x="2276" y="2364"/>
                </a:lnTo>
                <a:lnTo>
                  <a:pt x="395" y="1283"/>
                </a:lnTo>
                <a:lnTo>
                  <a:pt x="390" y="1278"/>
                </a:lnTo>
                <a:lnTo>
                  <a:pt x="385" y="1278"/>
                </a:lnTo>
                <a:lnTo>
                  <a:pt x="385" y="1283"/>
                </a:lnTo>
                <a:lnTo>
                  <a:pt x="379" y="1283"/>
                </a:lnTo>
                <a:lnTo>
                  <a:pt x="374" y="1283"/>
                </a:lnTo>
                <a:lnTo>
                  <a:pt x="369" y="1289"/>
                </a:lnTo>
                <a:lnTo>
                  <a:pt x="374" y="1289"/>
                </a:lnTo>
                <a:lnTo>
                  <a:pt x="369" y="1289"/>
                </a:lnTo>
                <a:lnTo>
                  <a:pt x="369" y="1294"/>
                </a:lnTo>
                <a:lnTo>
                  <a:pt x="369" y="1299"/>
                </a:lnTo>
                <a:lnTo>
                  <a:pt x="369" y="1294"/>
                </a:lnTo>
                <a:lnTo>
                  <a:pt x="369" y="1299"/>
                </a:lnTo>
                <a:lnTo>
                  <a:pt x="374" y="1299"/>
                </a:lnTo>
                <a:lnTo>
                  <a:pt x="369" y="1299"/>
                </a:lnTo>
                <a:lnTo>
                  <a:pt x="374" y="1299"/>
                </a:lnTo>
                <a:lnTo>
                  <a:pt x="379" y="1299"/>
                </a:lnTo>
                <a:lnTo>
                  <a:pt x="385" y="1299"/>
                </a:lnTo>
                <a:lnTo>
                  <a:pt x="390" y="1294"/>
                </a:lnTo>
                <a:lnTo>
                  <a:pt x="390" y="1289"/>
                </a:lnTo>
                <a:lnTo>
                  <a:pt x="395" y="1289"/>
                </a:lnTo>
                <a:lnTo>
                  <a:pt x="395" y="1283"/>
                </a:lnTo>
                <a:lnTo>
                  <a:pt x="2276" y="2364"/>
                </a:lnTo>
                <a:lnTo>
                  <a:pt x="270" y="1361"/>
                </a:lnTo>
                <a:lnTo>
                  <a:pt x="270" y="1356"/>
                </a:lnTo>
                <a:lnTo>
                  <a:pt x="260" y="1356"/>
                </a:lnTo>
                <a:lnTo>
                  <a:pt x="255" y="1361"/>
                </a:lnTo>
                <a:lnTo>
                  <a:pt x="250" y="1366"/>
                </a:lnTo>
                <a:lnTo>
                  <a:pt x="244" y="1372"/>
                </a:lnTo>
                <a:lnTo>
                  <a:pt x="239" y="1377"/>
                </a:lnTo>
                <a:lnTo>
                  <a:pt x="244" y="1377"/>
                </a:lnTo>
                <a:lnTo>
                  <a:pt x="239" y="1377"/>
                </a:lnTo>
                <a:lnTo>
                  <a:pt x="244" y="1377"/>
                </a:lnTo>
                <a:lnTo>
                  <a:pt x="239" y="1382"/>
                </a:lnTo>
                <a:lnTo>
                  <a:pt x="244" y="1377"/>
                </a:lnTo>
                <a:lnTo>
                  <a:pt x="250" y="1377"/>
                </a:lnTo>
                <a:lnTo>
                  <a:pt x="250" y="1382"/>
                </a:lnTo>
                <a:lnTo>
                  <a:pt x="250" y="1377"/>
                </a:lnTo>
                <a:lnTo>
                  <a:pt x="255" y="1377"/>
                </a:lnTo>
                <a:lnTo>
                  <a:pt x="255" y="1382"/>
                </a:lnTo>
                <a:lnTo>
                  <a:pt x="255" y="1377"/>
                </a:lnTo>
                <a:lnTo>
                  <a:pt x="265" y="1372"/>
                </a:lnTo>
                <a:lnTo>
                  <a:pt x="265" y="1366"/>
                </a:lnTo>
                <a:lnTo>
                  <a:pt x="270" y="1366"/>
                </a:lnTo>
                <a:lnTo>
                  <a:pt x="270" y="1361"/>
                </a:lnTo>
                <a:lnTo>
                  <a:pt x="2276" y="2364"/>
                </a:lnTo>
                <a:lnTo>
                  <a:pt x="255" y="1289"/>
                </a:lnTo>
                <a:lnTo>
                  <a:pt x="244" y="1294"/>
                </a:lnTo>
                <a:lnTo>
                  <a:pt x="234" y="1299"/>
                </a:lnTo>
                <a:lnTo>
                  <a:pt x="239" y="1299"/>
                </a:lnTo>
                <a:lnTo>
                  <a:pt x="255" y="1294"/>
                </a:lnTo>
                <a:lnTo>
                  <a:pt x="255" y="1289"/>
                </a:lnTo>
                <a:lnTo>
                  <a:pt x="2276" y="2364"/>
                </a:lnTo>
                <a:lnTo>
                  <a:pt x="286" y="1278"/>
                </a:lnTo>
                <a:lnTo>
                  <a:pt x="286" y="1273"/>
                </a:lnTo>
                <a:lnTo>
                  <a:pt x="281" y="1278"/>
                </a:lnTo>
                <a:lnTo>
                  <a:pt x="286" y="1278"/>
                </a:lnTo>
                <a:lnTo>
                  <a:pt x="2276" y="2364"/>
                </a:lnTo>
                <a:lnTo>
                  <a:pt x="270" y="1283"/>
                </a:lnTo>
                <a:lnTo>
                  <a:pt x="276" y="1283"/>
                </a:lnTo>
                <a:lnTo>
                  <a:pt x="276" y="1278"/>
                </a:lnTo>
                <a:lnTo>
                  <a:pt x="270" y="1283"/>
                </a:lnTo>
                <a:lnTo>
                  <a:pt x="270" y="1289"/>
                </a:lnTo>
                <a:lnTo>
                  <a:pt x="270" y="1283"/>
                </a:lnTo>
                <a:lnTo>
                  <a:pt x="2276" y="2364"/>
                </a:lnTo>
                <a:lnTo>
                  <a:pt x="286" y="1341"/>
                </a:lnTo>
                <a:lnTo>
                  <a:pt x="286" y="1335"/>
                </a:lnTo>
                <a:lnTo>
                  <a:pt x="281" y="1335"/>
                </a:lnTo>
                <a:lnTo>
                  <a:pt x="276" y="1346"/>
                </a:lnTo>
                <a:lnTo>
                  <a:pt x="270" y="1346"/>
                </a:lnTo>
                <a:lnTo>
                  <a:pt x="281" y="1346"/>
                </a:lnTo>
                <a:lnTo>
                  <a:pt x="286" y="1341"/>
                </a:lnTo>
                <a:lnTo>
                  <a:pt x="2276" y="2364"/>
                </a:lnTo>
                <a:lnTo>
                  <a:pt x="296" y="1278"/>
                </a:lnTo>
                <a:lnTo>
                  <a:pt x="302" y="1273"/>
                </a:lnTo>
                <a:lnTo>
                  <a:pt x="307" y="1273"/>
                </a:lnTo>
                <a:lnTo>
                  <a:pt x="307" y="1268"/>
                </a:lnTo>
                <a:lnTo>
                  <a:pt x="317" y="1263"/>
                </a:lnTo>
                <a:lnTo>
                  <a:pt x="307" y="1263"/>
                </a:lnTo>
                <a:lnTo>
                  <a:pt x="307" y="1257"/>
                </a:lnTo>
                <a:lnTo>
                  <a:pt x="296" y="1263"/>
                </a:lnTo>
                <a:lnTo>
                  <a:pt x="291" y="1268"/>
                </a:lnTo>
                <a:lnTo>
                  <a:pt x="286" y="1268"/>
                </a:lnTo>
                <a:lnTo>
                  <a:pt x="291" y="1268"/>
                </a:lnTo>
                <a:lnTo>
                  <a:pt x="291" y="1273"/>
                </a:lnTo>
                <a:lnTo>
                  <a:pt x="291" y="1268"/>
                </a:lnTo>
                <a:lnTo>
                  <a:pt x="291" y="1273"/>
                </a:lnTo>
                <a:lnTo>
                  <a:pt x="286" y="1278"/>
                </a:lnTo>
                <a:lnTo>
                  <a:pt x="291" y="1273"/>
                </a:lnTo>
                <a:lnTo>
                  <a:pt x="291" y="1278"/>
                </a:lnTo>
                <a:lnTo>
                  <a:pt x="291" y="1273"/>
                </a:lnTo>
                <a:lnTo>
                  <a:pt x="296" y="1278"/>
                </a:lnTo>
                <a:lnTo>
                  <a:pt x="2276" y="2364"/>
                </a:lnTo>
                <a:lnTo>
                  <a:pt x="213" y="1382"/>
                </a:lnTo>
                <a:lnTo>
                  <a:pt x="224" y="1377"/>
                </a:lnTo>
                <a:lnTo>
                  <a:pt x="224" y="1372"/>
                </a:lnTo>
                <a:lnTo>
                  <a:pt x="218" y="1372"/>
                </a:lnTo>
                <a:lnTo>
                  <a:pt x="213" y="1382"/>
                </a:lnTo>
                <a:lnTo>
                  <a:pt x="213" y="1377"/>
                </a:lnTo>
                <a:lnTo>
                  <a:pt x="213" y="1382"/>
                </a:lnTo>
                <a:lnTo>
                  <a:pt x="2276" y="2364"/>
                </a:lnTo>
                <a:lnTo>
                  <a:pt x="317" y="1351"/>
                </a:lnTo>
                <a:lnTo>
                  <a:pt x="296" y="1361"/>
                </a:lnTo>
                <a:lnTo>
                  <a:pt x="307" y="1356"/>
                </a:lnTo>
                <a:lnTo>
                  <a:pt x="317" y="1351"/>
                </a:lnTo>
                <a:lnTo>
                  <a:pt x="2276" y="2364"/>
                </a:lnTo>
                <a:lnTo>
                  <a:pt x="302" y="1341"/>
                </a:lnTo>
                <a:lnTo>
                  <a:pt x="307" y="1335"/>
                </a:lnTo>
                <a:lnTo>
                  <a:pt x="302" y="1335"/>
                </a:lnTo>
                <a:lnTo>
                  <a:pt x="296" y="1341"/>
                </a:lnTo>
                <a:lnTo>
                  <a:pt x="302" y="1341"/>
                </a:lnTo>
                <a:lnTo>
                  <a:pt x="2276" y="2364"/>
                </a:lnTo>
                <a:lnTo>
                  <a:pt x="353" y="1195"/>
                </a:lnTo>
                <a:lnTo>
                  <a:pt x="359" y="1195"/>
                </a:lnTo>
                <a:lnTo>
                  <a:pt x="364" y="1190"/>
                </a:lnTo>
                <a:lnTo>
                  <a:pt x="353" y="1195"/>
                </a:lnTo>
                <a:lnTo>
                  <a:pt x="2276" y="2364"/>
                </a:lnTo>
                <a:lnTo>
                  <a:pt x="343" y="2052"/>
                </a:lnTo>
                <a:lnTo>
                  <a:pt x="343" y="2057"/>
                </a:lnTo>
                <a:lnTo>
                  <a:pt x="343" y="2068"/>
                </a:lnTo>
                <a:lnTo>
                  <a:pt x="343" y="2052"/>
                </a:lnTo>
                <a:lnTo>
                  <a:pt x="2276" y="2364"/>
                </a:lnTo>
                <a:lnTo>
                  <a:pt x="322" y="1964"/>
                </a:lnTo>
                <a:lnTo>
                  <a:pt x="322" y="1979"/>
                </a:lnTo>
                <a:lnTo>
                  <a:pt x="322" y="1974"/>
                </a:lnTo>
                <a:lnTo>
                  <a:pt x="322" y="1964"/>
                </a:lnTo>
                <a:lnTo>
                  <a:pt x="2276" y="2364"/>
                </a:lnTo>
                <a:lnTo>
                  <a:pt x="348" y="1289"/>
                </a:lnTo>
                <a:lnTo>
                  <a:pt x="348" y="1283"/>
                </a:lnTo>
                <a:lnTo>
                  <a:pt x="343" y="1289"/>
                </a:lnTo>
                <a:lnTo>
                  <a:pt x="348" y="1289"/>
                </a:lnTo>
                <a:lnTo>
                  <a:pt x="2276" y="2364"/>
                </a:lnTo>
                <a:lnTo>
                  <a:pt x="624" y="1122"/>
                </a:lnTo>
                <a:lnTo>
                  <a:pt x="624" y="1128"/>
                </a:lnTo>
                <a:lnTo>
                  <a:pt x="634" y="1122"/>
                </a:lnTo>
                <a:lnTo>
                  <a:pt x="629" y="1122"/>
                </a:lnTo>
                <a:lnTo>
                  <a:pt x="624" y="1122"/>
                </a:lnTo>
                <a:lnTo>
                  <a:pt x="2276" y="2364"/>
                </a:lnTo>
                <a:lnTo>
                  <a:pt x="779" y="1091"/>
                </a:lnTo>
                <a:lnTo>
                  <a:pt x="785" y="1086"/>
                </a:lnTo>
                <a:lnTo>
                  <a:pt x="790" y="1081"/>
                </a:lnTo>
                <a:lnTo>
                  <a:pt x="790" y="1076"/>
                </a:lnTo>
                <a:lnTo>
                  <a:pt x="785" y="1081"/>
                </a:lnTo>
                <a:lnTo>
                  <a:pt x="779" y="1091"/>
                </a:lnTo>
                <a:lnTo>
                  <a:pt x="779" y="1086"/>
                </a:lnTo>
                <a:lnTo>
                  <a:pt x="779" y="1091"/>
                </a:lnTo>
                <a:lnTo>
                  <a:pt x="2276" y="2364"/>
                </a:lnTo>
                <a:lnTo>
                  <a:pt x="790" y="1107"/>
                </a:lnTo>
                <a:lnTo>
                  <a:pt x="790" y="1102"/>
                </a:lnTo>
                <a:lnTo>
                  <a:pt x="790" y="1096"/>
                </a:lnTo>
                <a:lnTo>
                  <a:pt x="779" y="1102"/>
                </a:lnTo>
                <a:lnTo>
                  <a:pt x="769" y="1112"/>
                </a:lnTo>
                <a:lnTo>
                  <a:pt x="769" y="1117"/>
                </a:lnTo>
                <a:lnTo>
                  <a:pt x="779" y="1112"/>
                </a:lnTo>
                <a:lnTo>
                  <a:pt x="779" y="1117"/>
                </a:lnTo>
                <a:lnTo>
                  <a:pt x="790" y="1107"/>
                </a:lnTo>
                <a:lnTo>
                  <a:pt x="2276" y="2364"/>
                </a:lnTo>
                <a:lnTo>
                  <a:pt x="785" y="317"/>
                </a:lnTo>
                <a:lnTo>
                  <a:pt x="790" y="317"/>
                </a:lnTo>
                <a:lnTo>
                  <a:pt x="790" y="312"/>
                </a:lnTo>
                <a:lnTo>
                  <a:pt x="785" y="317"/>
                </a:lnTo>
                <a:lnTo>
                  <a:pt x="2276" y="2364"/>
                </a:lnTo>
                <a:lnTo>
                  <a:pt x="686" y="1242"/>
                </a:lnTo>
                <a:lnTo>
                  <a:pt x="691" y="1237"/>
                </a:lnTo>
                <a:lnTo>
                  <a:pt x="696" y="1231"/>
                </a:lnTo>
                <a:lnTo>
                  <a:pt x="686" y="1242"/>
                </a:lnTo>
                <a:lnTo>
                  <a:pt x="2276" y="2364"/>
                </a:lnTo>
                <a:lnTo>
                  <a:pt x="722" y="1133"/>
                </a:lnTo>
                <a:lnTo>
                  <a:pt x="707" y="1138"/>
                </a:lnTo>
                <a:lnTo>
                  <a:pt x="712" y="1138"/>
                </a:lnTo>
                <a:lnTo>
                  <a:pt x="707" y="1143"/>
                </a:lnTo>
                <a:lnTo>
                  <a:pt x="696" y="1143"/>
                </a:lnTo>
                <a:lnTo>
                  <a:pt x="686" y="1148"/>
                </a:lnTo>
                <a:lnTo>
                  <a:pt x="681" y="1153"/>
                </a:lnTo>
                <a:lnTo>
                  <a:pt x="686" y="1153"/>
                </a:lnTo>
                <a:lnTo>
                  <a:pt x="676" y="1159"/>
                </a:lnTo>
                <a:lnTo>
                  <a:pt x="681" y="1159"/>
                </a:lnTo>
                <a:lnTo>
                  <a:pt x="686" y="1159"/>
                </a:lnTo>
                <a:lnTo>
                  <a:pt x="686" y="1164"/>
                </a:lnTo>
                <a:lnTo>
                  <a:pt x="686" y="1159"/>
                </a:lnTo>
                <a:lnTo>
                  <a:pt x="702" y="1148"/>
                </a:lnTo>
                <a:lnTo>
                  <a:pt x="707" y="1143"/>
                </a:lnTo>
                <a:lnTo>
                  <a:pt x="712" y="1143"/>
                </a:lnTo>
                <a:lnTo>
                  <a:pt x="722" y="1133"/>
                </a:lnTo>
                <a:lnTo>
                  <a:pt x="2276" y="2364"/>
                </a:lnTo>
                <a:lnTo>
                  <a:pt x="728" y="1081"/>
                </a:lnTo>
                <a:lnTo>
                  <a:pt x="728" y="1076"/>
                </a:lnTo>
                <a:lnTo>
                  <a:pt x="733" y="1065"/>
                </a:lnTo>
                <a:lnTo>
                  <a:pt x="728" y="1065"/>
                </a:lnTo>
                <a:lnTo>
                  <a:pt x="728" y="1070"/>
                </a:lnTo>
                <a:lnTo>
                  <a:pt x="722" y="1076"/>
                </a:lnTo>
                <a:lnTo>
                  <a:pt x="712" y="1076"/>
                </a:lnTo>
                <a:lnTo>
                  <a:pt x="712" y="1081"/>
                </a:lnTo>
                <a:lnTo>
                  <a:pt x="717" y="1081"/>
                </a:lnTo>
                <a:lnTo>
                  <a:pt x="722" y="1081"/>
                </a:lnTo>
                <a:lnTo>
                  <a:pt x="728" y="1081"/>
                </a:lnTo>
                <a:lnTo>
                  <a:pt x="2276" y="2364"/>
                </a:lnTo>
                <a:lnTo>
                  <a:pt x="790" y="966"/>
                </a:lnTo>
                <a:lnTo>
                  <a:pt x="785" y="972"/>
                </a:lnTo>
                <a:lnTo>
                  <a:pt x="790" y="972"/>
                </a:lnTo>
                <a:lnTo>
                  <a:pt x="790" y="966"/>
                </a:lnTo>
                <a:lnTo>
                  <a:pt x="2276" y="2364"/>
                </a:lnTo>
                <a:lnTo>
                  <a:pt x="785" y="302"/>
                </a:lnTo>
                <a:lnTo>
                  <a:pt x="790" y="296"/>
                </a:lnTo>
                <a:lnTo>
                  <a:pt x="785" y="296"/>
                </a:lnTo>
                <a:lnTo>
                  <a:pt x="785" y="302"/>
                </a:lnTo>
                <a:lnTo>
                  <a:pt x="2276" y="2364"/>
                </a:lnTo>
                <a:lnTo>
                  <a:pt x="800" y="707"/>
                </a:lnTo>
                <a:lnTo>
                  <a:pt x="800" y="702"/>
                </a:lnTo>
                <a:lnTo>
                  <a:pt x="805" y="696"/>
                </a:lnTo>
                <a:lnTo>
                  <a:pt x="800" y="702"/>
                </a:lnTo>
                <a:lnTo>
                  <a:pt x="800" y="707"/>
                </a:lnTo>
                <a:lnTo>
                  <a:pt x="2276" y="2364"/>
                </a:lnTo>
                <a:lnTo>
                  <a:pt x="800" y="494"/>
                </a:lnTo>
                <a:lnTo>
                  <a:pt x="795" y="499"/>
                </a:lnTo>
                <a:lnTo>
                  <a:pt x="795" y="504"/>
                </a:lnTo>
                <a:lnTo>
                  <a:pt x="795" y="499"/>
                </a:lnTo>
                <a:lnTo>
                  <a:pt x="800" y="499"/>
                </a:lnTo>
                <a:lnTo>
                  <a:pt x="805" y="499"/>
                </a:lnTo>
                <a:lnTo>
                  <a:pt x="805" y="494"/>
                </a:lnTo>
                <a:lnTo>
                  <a:pt x="805" y="489"/>
                </a:lnTo>
                <a:lnTo>
                  <a:pt x="800" y="494"/>
                </a:lnTo>
                <a:lnTo>
                  <a:pt x="2276" y="2364"/>
                </a:lnTo>
                <a:lnTo>
                  <a:pt x="800" y="416"/>
                </a:lnTo>
                <a:lnTo>
                  <a:pt x="795" y="421"/>
                </a:lnTo>
                <a:lnTo>
                  <a:pt x="805" y="416"/>
                </a:lnTo>
                <a:lnTo>
                  <a:pt x="805" y="411"/>
                </a:lnTo>
                <a:lnTo>
                  <a:pt x="800" y="416"/>
                </a:lnTo>
                <a:lnTo>
                  <a:pt x="2276" y="2364"/>
                </a:lnTo>
                <a:lnTo>
                  <a:pt x="800" y="582"/>
                </a:lnTo>
                <a:lnTo>
                  <a:pt x="800" y="577"/>
                </a:lnTo>
                <a:lnTo>
                  <a:pt x="795" y="582"/>
                </a:lnTo>
                <a:lnTo>
                  <a:pt x="790" y="587"/>
                </a:lnTo>
                <a:lnTo>
                  <a:pt x="795" y="587"/>
                </a:lnTo>
                <a:lnTo>
                  <a:pt x="790" y="587"/>
                </a:lnTo>
                <a:lnTo>
                  <a:pt x="795" y="587"/>
                </a:lnTo>
                <a:lnTo>
                  <a:pt x="790" y="587"/>
                </a:lnTo>
                <a:lnTo>
                  <a:pt x="795" y="587"/>
                </a:lnTo>
                <a:lnTo>
                  <a:pt x="800" y="582"/>
                </a:lnTo>
                <a:lnTo>
                  <a:pt x="2276" y="2364"/>
                </a:lnTo>
                <a:lnTo>
                  <a:pt x="795" y="587"/>
                </a:lnTo>
                <a:lnTo>
                  <a:pt x="795" y="582"/>
                </a:lnTo>
                <a:lnTo>
                  <a:pt x="800" y="582"/>
                </a:lnTo>
                <a:lnTo>
                  <a:pt x="795" y="587"/>
                </a:lnTo>
                <a:lnTo>
                  <a:pt x="2276" y="2364"/>
                </a:lnTo>
                <a:lnTo>
                  <a:pt x="483" y="1299"/>
                </a:lnTo>
                <a:lnTo>
                  <a:pt x="489" y="1294"/>
                </a:lnTo>
                <a:lnTo>
                  <a:pt x="489" y="1289"/>
                </a:lnTo>
                <a:lnTo>
                  <a:pt x="483" y="1289"/>
                </a:lnTo>
                <a:lnTo>
                  <a:pt x="478" y="1294"/>
                </a:lnTo>
                <a:lnTo>
                  <a:pt x="473" y="1299"/>
                </a:lnTo>
                <a:lnTo>
                  <a:pt x="478" y="1294"/>
                </a:lnTo>
                <a:lnTo>
                  <a:pt x="478" y="1299"/>
                </a:lnTo>
                <a:lnTo>
                  <a:pt x="483" y="1294"/>
                </a:lnTo>
                <a:lnTo>
                  <a:pt x="483" y="1299"/>
                </a:lnTo>
                <a:lnTo>
                  <a:pt x="2276" y="2364"/>
                </a:lnTo>
                <a:lnTo>
                  <a:pt x="468" y="1278"/>
                </a:lnTo>
                <a:lnTo>
                  <a:pt x="468" y="1273"/>
                </a:lnTo>
                <a:lnTo>
                  <a:pt x="473" y="1273"/>
                </a:lnTo>
                <a:lnTo>
                  <a:pt x="473" y="1268"/>
                </a:lnTo>
                <a:lnTo>
                  <a:pt x="468" y="1263"/>
                </a:lnTo>
                <a:lnTo>
                  <a:pt x="457" y="1268"/>
                </a:lnTo>
                <a:lnTo>
                  <a:pt x="452" y="1273"/>
                </a:lnTo>
                <a:lnTo>
                  <a:pt x="452" y="1278"/>
                </a:lnTo>
                <a:lnTo>
                  <a:pt x="447" y="1283"/>
                </a:lnTo>
                <a:lnTo>
                  <a:pt x="452" y="1283"/>
                </a:lnTo>
                <a:lnTo>
                  <a:pt x="457" y="1283"/>
                </a:lnTo>
                <a:lnTo>
                  <a:pt x="457" y="1289"/>
                </a:lnTo>
                <a:lnTo>
                  <a:pt x="463" y="1289"/>
                </a:lnTo>
                <a:lnTo>
                  <a:pt x="468" y="1283"/>
                </a:lnTo>
                <a:lnTo>
                  <a:pt x="468" y="1278"/>
                </a:lnTo>
                <a:lnTo>
                  <a:pt x="2276" y="2364"/>
                </a:lnTo>
                <a:lnTo>
                  <a:pt x="515" y="1242"/>
                </a:lnTo>
                <a:lnTo>
                  <a:pt x="525" y="1237"/>
                </a:lnTo>
                <a:lnTo>
                  <a:pt x="530" y="1231"/>
                </a:lnTo>
                <a:lnTo>
                  <a:pt x="530" y="1226"/>
                </a:lnTo>
                <a:lnTo>
                  <a:pt x="515" y="1231"/>
                </a:lnTo>
                <a:lnTo>
                  <a:pt x="504" y="1242"/>
                </a:lnTo>
                <a:lnTo>
                  <a:pt x="509" y="1242"/>
                </a:lnTo>
                <a:lnTo>
                  <a:pt x="504" y="1247"/>
                </a:lnTo>
                <a:lnTo>
                  <a:pt x="515" y="1242"/>
                </a:lnTo>
                <a:lnTo>
                  <a:pt x="2276" y="2364"/>
                </a:lnTo>
                <a:lnTo>
                  <a:pt x="457" y="1372"/>
                </a:lnTo>
                <a:lnTo>
                  <a:pt x="463" y="1372"/>
                </a:lnTo>
                <a:lnTo>
                  <a:pt x="463" y="1366"/>
                </a:lnTo>
                <a:lnTo>
                  <a:pt x="457" y="1372"/>
                </a:lnTo>
                <a:lnTo>
                  <a:pt x="2276" y="2364"/>
                </a:lnTo>
                <a:lnTo>
                  <a:pt x="494" y="1330"/>
                </a:lnTo>
                <a:lnTo>
                  <a:pt x="499" y="1325"/>
                </a:lnTo>
                <a:lnTo>
                  <a:pt x="483" y="1335"/>
                </a:lnTo>
                <a:lnTo>
                  <a:pt x="483" y="1330"/>
                </a:lnTo>
                <a:lnTo>
                  <a:pt x="489" y="1330"/>
                </a:lnTo>
                <a:lnTo>
                  <a:pt x="483" y="1335"/>
                </a:lnTo>
                <a:lnTo>
                  <a:pt x="494" y="1330"/>
                </a:lnTo>
                <a:lnTo>
                  <a:pt x="2276" y="2364"/>
                </a:lnTo>
                <a:lnTo>
                  <a:pt x="437" y="1133"/>
                </a:lnTo>
                <a:lnTo>
                  <a:pt x="431" y="1133"/>
                </a:lnTo>
                <a:lnTo>
                  <a:pt x="431" y="1138"/>
                </a:lnTo>
                <a:lnTo>
                  <a:pt x="431" y="1133"/>
                </a:lnTo>
                <a:lnTo>
                  <a:pt x="431" y="1138"/>
                </a:lnTo>
                <a:lnTo>
                  <a:pt x="431" y="1133"/>
                </a:lnTo>
                <a:lnTo>
                  <a:pt x="437" y="1133"/>
                </a:lnTo>
                <a:lnTo>
                  <a:pt x="2276" y="2364"/>
                </a:lnTo>
                <a:lnTo>
                  <a:pt x="457" y="1257"/>
                </a:lnTo>
                <a:lnTo>
                  <a:pt x="463" y="1257"/>
                </a:lnTo>
                <a:lnTo>
                  <a:pt x="463" y="1252"/>
                </a:lnTo>
                <a:lnTo>
                  <a:pt x="457" y="1252"/>
                </a:lnTo>
                <a:lnTo>
                  <a:pt x="457" y="1257"/>
                </a:lnTo>
                <a:lnTo>
                  <a:pt x="457" y="1252"/>
                </a:lnTo>
                <a:lnTo>
                  <a:pt x="457" y="1257"/>
                </a:lnTo>
                <a:lnTo>
                  <a:pt x="2276" y="2364"/>
                </a:lnTo>
                <a:lnTo>
                  <a:pt x="473" y="1283"/>
                </a:lnTo>
                <a:lnTo>
                  <a:pt x="478" y="1283"/>
                </a:lnTo>
                <a:lnTo>
                  <a:pt x="483" y="1278"/>
                </a:lnTo>
                <a:lnTo>
                  <a:pt x="483" y="1273"/>
                </a:lnTo>
                <a:lnTo>
                  <a:pt x="478" y="1273"/>
                </a:lnTo>
                <a:lnTo>
                  <a:pt x="468" y="1283"/>
                </a:lnTo>
                <a:lnTo>
                  <a:pt x="473" y="1283"/>
                </a:lnTo>
                <a:lnTo>
                  <a:pt x="2276" y="2364"/>
                </a:lnTo>
                <a:lnTo>
                  <a:pt x="416" y="1315"/>
                </a:lnTo>
                <a:lnTo>
                  <a:pt x="411" y="1315"/>
                </a:lnTo>
                <a:lnTo>
                  <a:pt x="411" y="1320"/>
                </a:lnTo>
                <a:lnTo>
                  <a:pt x="416" y="1315"/>
                </a:lnTo>
                <a:lnTo>
                  <a:pt x="2276" y="2364"/>
                </a:lnTo>
                <a:lnTo>
                  <a:pt x="499" y="1346"/>
                </a:lnTo>
                <a:lnTo>
                  <a:pt x="504" y="1346"/>
                </a:lnTo>
                <a:lnTo>
                  <a:pt x="499" y="1341"/>
                </a:lnTo>
                <a:lnTo>
                  <a:pt x="494" y="1346"/>
                </a:lnTo>
                <a:lnTo>
                  <a:pt x="499" y="1346"/>
                </a:lnTo>
                <a:lnTo>
                  <a:pt x="2276" y="2364"/>
                </a:lnTo>
                <a:lnTo>
                  <a:pt x="587" y="1221"/>
                </a:lnTo>
                <a:lnTo>
                  <a:pt x="598" y="1221"/>
                </a:lnTo>
                <a:lnTo>
                  <a:pt x="603" y="1211"/>
                </a:lnTo>
                <a:lnTo>
                  <a:pt x="598" y="1211"/>
                </a:lnTo>
                <a:lnTo>
                  <a:pt x="592" y="1221"/>
                </a:lnTo>
                <a:lnTo>
                  <a:pt x="587" y="1221"/>
                </a:lnTo>
                <a:lnTo>
                  <a:pt x="2276" y="2364"/>
                </a:lnTo>
                <a:lnTo>
                  <a:pt x="187" y="1335"/>
                </a:lnTo>
                <a:lnTo>
                  <a:pt x="192" y="1335"/>
                </a:lnTo>
                <a:lnTo>
                  <a:pt x="192" y="1341"/>
                </a:lnTo>
                <a:lnTo>
                  <a:pt x="192" y="1335"/>
                </a:lnTo>
                <a:lnTo>
                  <a:pt x="192" y="1341"/>
                </a:lnTo>
                <a:lnTo>
                  <a:pt x="192" y="1335"/>
                </a:lnTo>
                <a:lnTo>
                  <a:pt x="192" y="1341"/>
                </a:lnTo>
                <a:lnTo>
                  <a:pt x="198" y="1335"/>
                </a:lnTo>
                <a:lnTo>
                  <a:pt x="198" y="1341"/>
                </a:lnTo>
                <a:lnTo>
                  <a:pt x="198" y="1335"/>
                </a:lnTo>
                <a:lnTo>
                  <a:pt x="203" y="1335"/>
                </a:lnTo>
                <a:lnTo>
                  <a:pt x="208" y="1335"/>
                </a:lnTo>
                <a:lnTo>
                  <a:pt x="208" y="1325"/>
                </a:lnTo>
                <a:lnTo>
                  <a:pt x="213" y="1330"/>
                </a:lnTo>
                <a:lnTo>
                  <a:pt x="208" y="1325"/>
                </a:lnTo>
                <a:lnTo>
                  <a:pt x="213" y="1325"/>
                </a:lnTo>
                <a:lnTo>
                  <a:pt x="213" y="1320"/>
                </a:lnTo>
                <a:lnTo>
                  <a:pt x="208" y="1320"/>
                </a:lnTo>
                <a:lnTo>
                  <a:pt x="213" y="1320"/>
                </a:lnTo>
                <a:lnTo>
                  <a:pt x="208" y="1320"/>
                </a:lnTo>
                <a:lnTo>
                  <a:pt x="208" y="1315"/>
                </a:lnTo>
                <a:lnTo>
                  <a:pt x="203" y="1315"/>
                </a:lnTo>
                <a:lnTo>
                  <a:pt x="198" y="1315"/>
                </a:lnTo>
                <a:lnTo>
                  <a:pt x="198" y="1320"/>
                </a:lnTo>
                <a:lnTo>
                  <a:pt x="198" y="1315"/>
                </a:lnTo>
                <a:lnTo>
                  <a:pt x="192" y="1320"/>
                </a:lnTo>
                <a:lnTo>
                  <a:pt x="187" y="1320"/>
                </a:lnTo>
                <a:lnTo>
                  <a:pt x="187" y="1325"/>
                </a:lnTo>
                <a:lnTo>
                  <a:pt x="182" y="1330"/>
                </a:lnTo>
                <a:lnTo>
                  <a:pt x="187" y="1330"/>
                </a:lnTo>
                <a:lnTo>
                  <a:pt x="182" y="1330"/>
                </a:lnTo>
                <a:lnTo>
                  <a:pt x="187" y="1330"/>
                </a:lnTo>
                <a:lnTo>
                  <a:pt x="182" y="1335"/>
                </a:lnTo>
                <a:lnTo>
                  <a:pt x="187" y="1330"/>
                </a:lnTo>
                <a:lnTo>
                  <a:pt x="182" y="1335"/>
                </a:lnTo>
                <a:lnTo>
                  <a:pt x="187" y="1335"/>
                </a:lnTo>
                <a:lnTo>
                  <a:pt x="182" y="1335"/>
                </a:lnTo>
                <a:lnTo>
                  <a:pt x="187" y="1335"/>
                </a:lnTo>
                <a:lnTo>
                  <a:pt x="2276" y="2364"/>
                </a:lnTo>
                <a:lnTo>
                  <a:pt x="613" y="1148"/>
                </a:lnTo>
                <a:lnTo>
                  <a:pt x="608" y="1148"/>
                </a:lnTo>
                <a:lnTo>
                  <a:pt x="608" y="1153"/>
                </a:lnTo>
                <a:lnTo>
                  <a:pt x="613" y="1148"/>
                </a:lnTo>
                <a:lnTo>
                  <a:pt x="2276" y="2364"/>
                </a:lnTo>
                <a:lnTo>
                  <a:pt x="530" y="1252"/>
                </a:lnTo>
                <a:lnTo>
                  <a:pt x="535" y="1252"/>
                </a:lnTo>
                <a:lnTo>
                  <a:pt x="541" y="1247"/>
                </a:lnTo>
                <a:lnTo>
                  <a:pt x="541" y="1242"/>
                </a:lnTo>
                <a:lnTo>
                  <a:pt x="530" y="1252"/>
                </a:lnTo>
                <a:lnTo>
                  <a:pt x="2276" y="2364"/>
                </a:lnTo>
                <a:lnTo>
                  <a:pt x="805" y="655"/>
                </a:lnTo>
                <a:lnTo>
                  <a:pt x="800" y="660"/>
                </a:lnTo>
                <a:lnTo>
                  <a:pt x="800" y="655"/>
                </a:lnTo>
                <a:lnTo>
                  <a:pt x="805" y="655"/>
                </a:lnTo>
                <a:lnTo>
                  <a:pt x="2276" y="2364"/>
                </a:lnTo>
                <a:lnTo>
                  <a:pt x="629" y="1128"/>
                </a:lnTo>
                <a:lnTo>
                  <a:pt x="624" y="1128"/>
                </a:lnTo>
                <a:lnTo>
                  <a:pt x="624" y="1133"/>
                </a:lnTo>
                <a:lnTo>
                  <a:pt x="629" y="1128"/>
                </a:lnTo>
                <a:lnTo>
                  <a:pt x="2276" y="2364"/>
                </a:lnTo>
                <a:lnTo>
                  <a:pt x="733" y="1133"/>
                </a:lnTo>
                <a:lnTo>
                  <a:pt x="738" y="1128"/>
                </a:lnTo>
                <a:lnTo>
                  <a:pt x="733" y="1128"/>
                </a:lnTo>
                <a:lnTo>
                  <a:pt x="728" y="1133"/>
                </a:lnTo>
                <a:lnTo>
                  <a:pt x="733" y="1133"/>
                </a:lnTo>
                <a:lnTo>
                  <a:pt x="2276" y="2364"/>
                </a:lnTo>
                <a:lnTo>
                  <a:pt x="608" y="1195"/>
                </a:lnTo>
                <a:lnTo>
                  <a:pt x="603" y="1200"/>
                </a:lnTo>
                <a:lnTo>
                  <a:pt x="608" y="1200"/>
                </a:lnTo>
                <a:lnTo>
                  <a:pt x="603" y="1200"/>
                </a:lnTo>
                <a:lnTo>
                  <a:pt x="608" y="1195"/>
                </a:lnTo>
                <a:lnTo>
                  <a:pt x="2276" y="2364"/>
                </a:lnTo>
                <a:lnTo>
                  <a:pt x="582" y="1221"/>
                </a:lnTo>
                <a:lnTo>
                  <a:pt x="577" y="1221"/>
                </a:lnTo>
                <a:lnTo>
                  <a:pt x="566" y="1231"/>
                </a:lnTo>
                <a:lnTo>
                  <a:pt x="572" y="1231"/>
                </a:lnTo>
                <a:lnTo>
                  <a:pt x="582" y="1226"/>
                </a:lnTo>
                <a:lnTo>
                  <a:pt x="582" y="1221"/>
                </a:lnTo>
                <a:lnTo>
                  <a:pt x="2276" y="2364"/>
                </a:lnTo>
                <a:lnTo>
                  <a:pt x="629" y="1179"/>
                </a:lnTo>
                <a:lnTo>
                  <a:pt x="629" y="1174"/>
                </a:lnTo>
                <a:lnTo>
                  <a:pt x="618" y="1179"/>
                </a:lnTo>
                <a:lnTo>
                  <a:pt x="618" y="1185"/>
                </a:lnTo>
                <a:lnTo>
                  <a:pt x="624" y="1179"/>
                </a:lnTo>
                <a:lnTo>
                  <a:pt x="624" y="1185"/>
                </a:lnTo>
                <a:lnTo>
                  <a:pt x="624" y="1179"/>
                </a:lnTo>
                <a:lnTo>
                  <a:pt x="629" y="1179"/>
                </a:lnTo>
                <a:lnTo>
                  <a:pt x="2276" y="2364"/>
                </a:lnTo>
                <a:lnTo>
                  <a:pt x="3912" y="192"/>
                </a:lnTo>
                <a:lnTo>
                  <a:pt x="3912" y="187"/>
                </a:lnTo>
                <a:lnTo>
                  <a:pt x="3907" y="182"/>
                </a:lnTo>
                <a:lnTo>
                  <a:pt x="3902" y="182"/>
                </a:lnTo>
                <a:lnTo>
                  <a:pt x="3902" y="187"/>
                </a:lnTo>
                <a:lnTo>
                  <a:pt x="3907" y="192"/>
                </a:lnTo>
                <a:lnTo>
                  <a:pt x="3912" y="192"/>
                </a:lnTo>
                <a:lnTo>
                  <a:pt x="2276" y="2364"/>
                </a:lnTo>
                <a:lnTo>
                  <a:pt x="3886" y="130"/>
                </a:lnTo>
                <a:lnTo>
                  <a:pt x="3886" y="125"/>
                </a:lnTo>
                <a:lnTo>
                  <a:pt x="3881" y="130"/>
                </a:lnTo>
                <a:lnTo>
                  <a:pt x="3886" y="130"/>
                </a:lnTo>
                <a:lnTo>
                  <a:pt x="2276" y="2364"/>
                </a:lnTo>
                <a:lnTo>
                  <a:pt x="3860" y="109"/>
                </a:lnTo>
                <a:lnTo>
                  <a:pt x="3860" y="104"/>
                </a:lnTo>
                <a:lnTo>
                  <a:pt x="3865" y="104"/>
                </a:lnTo>
                <a:lnTo>
                  <a:pt x="3865" y="109"/>
                </a:lnTo>
                <a:lnTo>
                  <a:pt x="3865" y="114"/>
                </a:lnTo>
                <a:lnTo>
                  <a:pt x="3871" y="109"/>
                </a:lnTo>
                <a:lnTo>
                  <a:pt x="3871" y="114"/>
                </a:lnTo>
                <a:lnTo>
                  <a:pt x="3871" y="109"/>
                </a:lnTo>
                <a:lnTo>
                  <a:pt x="3876" y="109"/>
                </a:lnTo>
                <a:lnTo>
                  <a:pt x="3871" y="109"/>
                </a:lnTo>
                <a:lnTo>
                  <a:pt x="3876" y="104"/>
                </a:lnTo>
                <a:lnTo>
                  <a:pt x="3871" y="104"/>
                </a:lnTo>
                <a:lnTo>
                  <a:pt x="3865" y="99"/>
                </a:lnTo>
                <a:lnTo>
                  <a:pt x="3860" y="104"/>
                </a:lnTo>
                <a:lnTo>
                  <a:pt x="3855" y="104"/>
                </a:lnTo>
                <a:lnTo>
                  <a:pt x="3860" y="109"/>
                </a:lnTo>
                <a:lnTo>
                  <a:pt x="2276" y="2364"/>
                </a:lnTo>
                <a:lnTo>
                  <a:pt x="3840" y="89"/>
                </a:lnTo>
                <a:lnTo>
                  <a:pt x="3845" y="89"/>
                </a:lnTo>
                <a:lnTo>
                  <a:pt x="3845" y="83"/>
                </a:lnTo>
                <a:lnTo>
                  <a:pt x="3845" y="78"/>
                </a:lnTo>
                <a:lnTo>
                  <a:pt x="3840" y="78"/>
                </a:lnTo>
                <a:lnTo>
                  <a:pt x="3834" y="89"/>
                </a:lnTo>
                <a:lnTo>
                  <a:pt x="3840" y="89"/>
                </a:lnTo>
                <a:lnTo>
                  <a:pt x="2276" y="2364"/>
                </a:lnTo>
                <a:lnTo>
                  <a:pt x="3798" y="57"/>
                </a:lnTo>
                <a:lnTo>
                  <a:pt x="3803" y="52"/>
                </a:lnTo>
                <a:lnTo>
                  <a:pt x="3803" y="57"/>
                </a:lnTo>
                <a:lnTo>
                  <a:pt x="3808" y="52"/>
                </a:lnTo>
                <a:lnTo>
                  <a:pt x="3814" y="52"/>
                </a:lnTo>
                <a:lnTo>
                  <a:pt x="3814" y="47"/>
                </a:lnTo>
                <a:lnTo>
                  <a:pt x="3819" y="42"/>
                </a:lnTo>
                <a:lnTo>
                  <a:pt x="3814" y="42"/>
                </a:lnTo>
                <a:lnTo>
                  <a:pt x="3819" y="37"/>
                </a:lnTo>
                <a:lnTo>
                  <a:pt x="3814" y="37"/>
                </a:lnTo>
                <a:lnTo>
                  <a:pt x="3819" y="31"/>
                </a:lnTo>
                <a:lnTo>
                  <a:pt x="3814" y="37"/>
                </a:lnTo>
                <a:lnTo>
                  <a:pt x="3814" y="31"/>
                </a:lnTo>
                <a:lnTo>
                  <a:pt x="3808" y="37"/>
                </a:lnTo>
                <a:lnTo>
                  <a:pt x="3803" y="37"/>
                </a:lnTo>
                <a:lnTo>
                  <a:pt x="3803" y="42"/>
                </a:lnTo>
                <a:lnTo>
                  <a:pt x="3798" y="42"/>
                </a:lnTo>
                <a:lnTo>
                  <a:pt x="3798" y="47"/>
                </a:lnTo>
                <a:lnTo>
                  <a:pt x="3798" y="52"/>
                </a:lnTo>
                <a:lnTo>
                  <a:pt x="3798" y="57"/>
                </a:lnTo>
                <a:lnTo>
                  <a:pt x="2276" y="2364"/>
                </a:lnTo>
                <a:lnTo>
                  <a:pt x="3829" y="156"/>
                </a:lnTo>
                <a:lnTo>
                  <a:pt x="3829" y="151"/>
                </a:lnTo>
                <a:lnTo>
                  <a:pt x="3834" y="151"/>
                </a:lnTo>
                <a:lnTo>
                  <a:pt x="3829" y="146"/>
                </a:lnTo>
                <a:lnTo>
                  <a:pt x="3834" y="146"/>
                </a:lnTo>
                <a:lnTo>
                  <a:pt x="3829" y="146"/>
                </a:lnTo>
                <a:lnTo>
                  <a:pt x="3829" y="140"/>
                </a:lnTo>
                <a:lnTo>
                  <a:pt x="3824" y="146"/>
                </a:lnTo>
                <a:lnTo>
                  <a:pt x="3824" y="151"/>
                </a:lnTo>
                <a:lnTo>
                  <a:pt x="3829" y="151"/>
                </a:lnTo>
                <a:lnTo>
                  <a:pt x="3829" y="156"/>
                </a:lnTo>
                <a:lnTo>
                  <a:pt x="2276" y="2364"/>
                </a:lnTo>
                <a:lnTo>
                  <a:pt x="3969" y="94"/>
                </a:lnTo>
                <a:lnTo>
                  <a:pt x="3969" y="89"/>
                </a:lnTo>
                <a:lnTo>
                  <a:pt x="3975" y="89"/>
                </a:lnTo>
                <a:lnTo>
                  <a:pt x="3969" y="89"/>
                </a:lnTo>
                <a:lnTo>
                  <a:pt x="3969" y="94"/>
                </a:lnTo>
                <a:lnTo>
                  <a:pt x="2276" y="2364"/>
                </a:lnTo>
                <a:lnTo>
                  <a:pt x="4333" y="2094"/>
                </a:lnTo>
                <a:lnTo>
                  <a:pt x="4338" y="2094"/>
                </a:lnTo>
                <a:lnTo>
                  <a:pt x="4343" y="2094"/>
                </a:lnTo>
                <a:lnTo>
                  <a:pt x="4343" y="2099"/>
                </a:lnTo>
                <a:lnTo>
                  <a:pt x="4349" y="2104"/>
                </a:lnTo>
                <a:lnTo>
                  <a:pt x="4354" y="2104"/>
                </a:lnTo>
                <a:lnTo>
                  <a:pt x="4359" y="2104"/>
                </a:lnTo>
                <a:lnTo>
                  <a:pt x="4354" y="2099"/>
                </a:lnTo>
                <a:lnTo>
                  <a:pt x="4359" y="2094"/>
                </a:lnTo>
                <a:lnTo>
                  <a:pt x="4364" y="2094"/>
                </a:lnTo>
                <a:lnTo>
                  <a:pt x="4354" y="2089"/>
                </a:lnTo>
                <a:lnTo>
                  <a:pt x="4359" y="2089"/>
                </a:lnTo>
                <a:lnTo>
                  <a:pt x="4364" y="2083"/>
                </a:lnTo>
                <a:lnTo>
                  <a:pt x="4364" y="2078"/>
                </a:lnTo>
                <a:lnTo>
                  <a:pt x="4354" y="2089"/>
                </a:lnTo>
                <a:lnTo>
                  <a:pt x="4349" y="2083"/>
                </a:lnTo>
                <a:lnTo>
                  <a:pt x="4349" y="2078"/>
                </a:lnTo>
                <a:lnTo>
                  <a:pt x="4349" y="2083"/>
                </a:lnTo>
                <a:lnTo>
                  <a:pt x="4343" y="2083"/>
                </a:lnTo>
                <a:lnTo>
                  <a:pt x="4343" y="2089"/>
                </a:lnTo>
                <a:lnTo>
                  <a:pt x="4333" y="2094"/>
                </a:lnTo>
                <a:lnTo>
                  <a:pt x="2276" y="2364"/>
                </a:lnTo>
                <a:lnTo>
                  <a:pt x="4369" y="2115"/>
                </a:lnTo>
                <a:lnTo>
                  <a:pt x="4364" y="2120"/>
                </a:lnTo>
                <a:lnTo>
                  <a:pt x="4354" y="2130"/>
                </a:lnTo>
                <a:lnTo>
                  <a:pt x="4354" y="2135"/>
                </a:lnTo>
                <a:lnTo>
                  <a:pt x="4354" y="2141"/>
                </a:lnTo>
                <a:lnTo>
                  <a:pt x="4338" y="2146"/>
                </a:lnTo>
                <a:lnTo>
                  <a:pt x="4349" y="2146"/>
                </a:lnTo>
                <a:lnTo>
                  <a:pt x="4354" y="2146"/>
                </a:lnTo>
                <a:lnTo>
                  <a:pt x="4354" y="2156"/>
                </a:lnTo>
                <a:lnTo>
                  <a:pt x="4359" y="2167"/>
                </a:lnTo>
                <a:lnTo>
                  <a:pt x="4364" y="2167"/>
                </a:lnTo>
                <a:lnTo>
                  <a:pt x="4364" y="2161"/>
                </a:lnTo>
                <a:lnTo>
                  <a:pt x="4369" y="2172"/>
                </a:lnTo>
                <a:lnTo>
                  <a:pt x="4380" y="2182"/>
                </a:lnTo>
                <a:lnTo>
                  <a:pt x="4385" y="2182"/>
                </a:lnTo>
                <a:lnTo>
                  <a:pt x="4395" y="2172"/>
                </a:lnTo>
                <a:lnTo>
                  <a:pt x="4390" y="2167"/>
                </a:lnTo>
                <a:lnTo>
                  <a:pt x="4385" y="2156"/>
                </a:lnTo>
                <a:lnTo>
                  <a:pt x="4385" y="2151"/>
                </a:lnTo>
                <a:lnTo>
                  <a:pt x="4390" y="2151"/>
                </a:lnTo>
                <a:lnTo>
                  <a:pt x="4395" y="2151"/>
                </a:lnTo>
                <a:lnTo>
                  <a:pt x="4395" y="2141"/>
                </a:lnTo>
                <a:lnTo>
                  <a:pt x="4385" y="2141"/>
                </a:lnTo>
                <a:lnTo>
                  <a:pt x="4390" y="2130"/>
                </a:lnTo>
                <a:lnTo>
                  <a:pt x="4395" y="2130"/>
                </a:lnTo>
                <a:lnTo>
                  <a:pt x="4395" y="2120"/>
                </a:lnTo>
                <a:lnTo>
                  <a:pt x="4375" y="2130"/>
                </a:lnTo>
                <a:lnTo>
                  <a:pt x="4375" y="2120"/>
                </a:lnTo>
                <a:lnTo>
                  <a:pt x="4375" y="2115"/>
                </a:lnTo>
                <a:lnTo>
                  <a:pt x="4369" y="2115"/>
                </a:lnTo>
                <a:lnTo>
                  <a:pt x="2276" y="2364"/>
                </a:lnTo>
                <a:lnTo>
                  <a:pt x="3315" y="899"/>
                </a:lnTo>
                <a:lnTo>
                  <a:pt x="3315" y="878"/>
                </a:lnTo>
                <a:lnTo>
                  <a:pt x="3310" y="857"/>
                </a:lnTo>
                <a:lnTo>
                  <a:pt x="3299" y="852"/>
                </a:lnTo>
                <a:lnTo>
                  <a:pt x="3284" y="842"/>
                </a:lnTo>
                <a:lnTo>
                  <a:pt x="3289" y="857"/>
                </a:lnTo>
                <a:lnTo>
                  <a:pt x="3294" y="889"/>
                </a:lnTo>
                <a:lnTo>
                  <a:pt x="3299" y="899"/>
                </a:lnTo>
                <a:lnTo>
                  <a:pt x="3304" y="904"/>
                </a:lnTo>
                <a:lnTo>
                  <a:pt x="3315" y="904"/>
                </a:lnTo>
                <a:lnTo>
                  <a:pt x="3315" y="899"/>
                </a:lnTo>
                <a:lnTo>
                  <a:pt x="2276" y="2364"/>
                </a:lnTo>
                <a:lnTo>
                  <a:pt x="3200" y="977"/>
                </a:lnTo>
                <a:lnTo>
                  <a:pt x="3206" y="992"/>
                </a:lnTo>
                <a:lnTo>
                  <a:pt x="3211" y="1003"/>
                </a:lnTo>
                <a:lnTo>
                  <a:pt x="3216" y="998"/>
                </a:lnTo>
                <a:lnTo>
                  <a:pt x="3226" y="972"/>
                </a:lnTo>
                <a:lnTo>
                  <a:pt x="3226" y="961"/>
                </a:lnTo>
                <a:lnTo>
                  <a:pt x="3206" y="946"/>
                </a:lnTo>
                <a:lnTo>
                  <a:pt x="3195" y="946"/>
                </a:lnTo>
                <a:lnTo>
                  <a:pt x="3190" y="946"/>
                </a:lnTo>
                <a:lnTo>
                  <a:pt x="3190" y="961"/>
                </a:lnTo>
                <a:lnTo>
                  <a:pt x="3200" y="977"/>
                </a:lnTo>
                <a:lnTo>
                  <a:pt x="2276" y="2364"/>
                </a:lnTo>
                <a:lnTo>
                  <a:pt x="3190" y="847"/>
                </a:lnTo>
                <a:lnTo>
                  <a:pt x="3195" y="857"/>
                </a:lnTo>
                <a:lnTo>
                  <a:pt x="3200" y="857"/>
                </a:lnTo>
                <a:lnTo>
                  <a:pt x="3200" y="852"/>
                </a:lnTo>
                <a:lnTo>
                  <a:pt x="3200" y="837"/>
                </a:lnTo>
                <a:lnTo>
                  <a:pt x="3195" y="831"/>
                </a:lnTo>
                <a:lnTo>
                  <a:pt x="3190" y="837"/>
                </a:lnTo>
                <a:lnTo>
                  <a:pt x="3185" y="842"/>
                </a:lnTo>
                <a:lnTo>
                  <a:pt x="3190" y="847"/>
                </a:lnTo>
                <a:lnTo>
                  <a:pt x="2276" y="2364"/>
                </a:lnTo>
                <a:lnTo>
                  <a:pt x="4369" y="2244"/>
                </a:lnTo>
                <a:lnTo>
                  <a:pt x="4364" y="2239"/>
                </a:lnTo>
                <a:lnTo>
                  <a:pt x="4359" y="2244"/>
                </a:lnTo>
                <a:lnTo>
                  <a:pt x="4354" y="2276"/>
                </a:lnTo>
                <a:lnTo>
                  <a:pt x="4349" y="2354"/>
                </a:lnTo>
                <a:lnTo>
                  <a:pt x="4349" y="2359"/>
                </a:lnTo>
                <a:lnTo>
                  <a:pt x="4354" y="2359"/>
                </a:lnTo>
                <a:lnTo>
                  <a:pt x="4369" y="2338"/>
                </a:lnTo>
                <a:lnTo>
                  <a:pt x="4375" y="2333"/>
                </a:lnTo>
                <a:lnTo>
                  <a:pt x="4375" y="2328"/>
                </a:lnTo>
                <a:lnTo>
                  <a:pt x="4369" y="2322"/>
                </a:lnTo>
                <a:lnTo>
                  <a:pt x="4369" y="2307"/>
                </a:lnTo>
                <a:lnTo>
                  <a:pt x="4369" y="2276"/>
                </a:lnTo>
                <a:lnTo>
                  <a:pt x="4369" y="2244"/>
                </a:lnTo>
                <a:lnTo>
                  <a:pt x="2276" y="2364"/>
                </a:lnTo>
                <a:lnTo>
                  <a:pt x="4385" y="1824"/>
                </a:lnTo>
                <a:lnTo>
                  <a:pt x="4380" y="1813"/>
                </a:lnTo>
                <a:lnTo>
                  <a:pt x="4380" y="1818"/>
                </a:lnTo>
                <a:lnTo>
                  <a:pt x="4369" y="1824"/>
                </a:lnTo>
                <a:lnTo>
                  <a:pt x="4369" y="1834"/>
                </a:lnTo>
                <a:lnTo>
                  <a:pt x="4375" y="1839"/>
                </a:lnTo>
                <a:lnTo>
                  <a:pt x="4390" y="1855"/>
                </a:lnTo>
                <a:lnTo>
                  <a:pt x="4395" y="1855"/>
                </a:lnTo>
                <a:lnTo>
                  <a:pt x="4395" y="1850"/>
                </a:lnTo>
                <a:lnTo>
                  <a:pt x="4380" y="1834"/>
                </a:lnTo>
                <a:lnTo>
                  <a:pt x="4375" y="1829"/>
                </a:lnTo>
                <a:lnTo>
                  <a:pt x="4380" y="1829"/>
                </a:lnTo>
                <a:lnTo>
                  <a:pt x="4385" y="1824"/>
                </a:lnTo>
                <a:lnTo>
                  <a:pt x="2276" y="2364"/>
                </a:lnTo>
                <a:lnTo>
                  <a:pt x="4380" y="385"/>
                </a:lnTo>
                <a:lnTo>
                  <a:pt x="4375" y="395"/>
                </a:lnTo>
                <a:lnTo>
                  <a:pt x="4380" y="405"/>
                </a:lnTo>
                <a:lnTo>
                  <a:pt x="4395" y="411"/>
                </a:lnTo>
                <a:lnTo>
                  <a:pt x="4395" y="353"/>
                </a:lnTo>
                <a:lnTo>
                  <a:pt x="4385" y="369"/>
                </a:lnTo>
                <a:lnTo>
                  <a:pt x="4380" y="385"/>
                </a:lnTo>
                <a:lnTo>
                  <a:pt x="2276" y="2364"/>
                </a:lnTo>
                <a:lnTo>
                  <a:pt x="4395" y="1434"/>
                </a:lnTo>
                <a:lnTo>
                  <a:pt x="4395" y="1424"/>
                </a:lnTo>
                <a:lnTo>
                  <a:pt x="4390" y="1424"/>
                </a:lnTo>
                <a:lnTo>
                  <a:pt x="4395" y="1434"/>
                </a:lnTo>
                <a:lnTo>
                  <a:pt x="2276" y="2364"/>
                </a:lnTo>
                <a:lnTo>
                  <a:pt x="3206" y="868"/>
                </a:lnTo>
                <a:lnTo>
                  <a:pt x="3216" y="868"/>
                </a:lnTo>
                <a:lnTo>
                  <a:pt x="3221" y="868"/>
                </a:lnTo>
                <a:lnTo>
                  <a:pt x="3216" y="863"/>
                </a:lnTo>
                <a:lnTo>
                  <a:pt x="3211" y="863"/>
                </a:lnTo>
                <a:lnTo>
                  <a:pt x="3221" y="857"/>
                </a:lnTo>
                <a:lnTo>
                  <a:pt x="3226" y="857"/>
                </a:lnTo>
                <a:lnTo>
                  <a:pt x="3221" y="852"/>
                </a:lnTo>
                <a:lnTo>
                  <a:pt x="3216" y="852"/>
                </a:lnTo>
                <a:lnTo>
                  <a:pt x="3216" y="847"/>
                </a:lnTo>
                <a:lnTo>
                  <a:pt x="3211" y="847"/>
                </a:lnTo>
                <a:lnTo>
                  <a:pt x="3211" y="852"/>
                </a:lnTo>
                <a:lnTo>
                  <a:pt x="3211" y="857"/>
                </a:lnTo>
                <a:lnTo>
                  <a:pt x="3206" y="863"/>
                </a:lnTo>
                <a:lnTo>
                  <a:pt x="3206" y="868"/>
                </a:lnTo>
                <a:lnTo>
                  <a:pt x="2276" y="2364"/>
                </a:lnTo>
                <a:lnTo>
                  <a:pt x="4375" y="1107"/>
                </a:lnTo>
                <a:lnTo>
                  <a:pt x="4380" y="1117"/>
                </a:lnTo>
                <a:lnTo>
                  <a:pt x="4390" y="1133"/>
                </a:lnTo>
                <a:lnTo>
                  <a:pt x="4390" y="1153"/>
                </a:lnTo>
                <a:lnTo>
                  <a:pt x="4375" y="1153"/>
                </a:lnTo>
                <a:lnTo>
                  <a:pt x="4369" y="1159"/>
                </a:lnTo>
                <a:lnTo>
                  <a:pt x="4375" y="1179"/>
                </a:lnTo>
                <a:lnTo>
                  <a:pt x="4380" y="1190"/>
                </a:lnTo>
                <a:lnTo>
                  <a:pt x="4395" y="1190"/>
                </a:lnTo>
                <a:lnTo>
                  <a:pt x="4395" y="1081"/>
                </a:lnTo>
                <a:lnTo>
                  <a:pt x="4375" y="1091"/>
                </a:lnTo>
                <a:lnTo>
                  <a:pt x="4369" y="1096"/>
                </a:lnTo>
                <a:lnTo>
                  <a:pt x="4375" y="1107"/>
                </a:lnTo>
                <a:lnTo>
                  <a:pt x="2276" y="2364"/>
                </a:lnTo>
                <a:lnTo>
                  <a:pt x="4390" y="2276"/>
                </a:lnTo>
                <a:lnTo>
                  <a:pt x="4395" y="2276"/>
                </a:lnTo>
                <a:lnTo>
                  <a:pt x="4395" y="2250"/>
                </a:lnTo>
                <a:lnTo>
                  <a:pt x="4385" y="2255"/>
                </a:lnTo>
                <a:lnTo>
                  <a:pt x="4380" y="2265"/>
                </a:lnTo>
                <a:lnTo>
                  <a:pt x="4385" y="2276"/>
                </a:lnTo>
                <a:lnTo>
                  <a:pt x="4385" y="2281"/>
                </a:lnTo>
                <a:lnTo>
                  <a:pt x="4390" y="2276"/>
                </a:lnTo>
                <a:lnTo>
                  <a:pt x="2276" y="2364"/>
                </a:lnTo>
                <a:lnTo>
                  <a:pt x="4177" y="1086"/>
                </a:lnTo>
                <a:lnTo>
                  <a:pt x="4177" y="1107"/>
                </a:lnTo>
                <a:lnTo>
                  <a:pt x="4182" y="1091"/>
                </a:lnTo>
                <a:lnTo>
                  <a:pt x="4177" y="1086"/>
                </a:lnTo>
                <a:lnTo>
                  <a:pt x="2276" y="2364"/>
                </a:lnTo>
                <a:lnTo>
                  <a:pt x="4240" y="972"/>
                </a:lnTo>
                <a:lnTo>
                  <a:pt x="4229" y="966"/>
                </a:lnTo>
                <a:lnTo>
                  <a:pt x="4229" y="972"/>
                </a:lnTo>
                <a:lnTo>
                  <a:pt x="4234" y="982"/>
                </a:lnTo>
                <a:lnTo>
                  <a:pt x="4234" y="987"/>
                </a:lnTo>
                <a:lnTo>
                  <a:pt x="4240" y="998"/>
                </a:lnTo>
                <a:lnTo>
                  <a:pt x="4240" y="1008"/>
                </a:lnTo>
                <a:lnTo>
                  <a:pt x="4240" y="1013"/>
                </a:lnTo>
                <a:lnTo>
                  <a:pt x="4240" y="1018"/>
                </a:lnTo>
                <a:lnTo>
                  <a:pt x="4240" y="1013"/>
                </a:lnTo>
                <a:lnTo>
                  <a:pt x="4240" y="972"/>
                </a:lnTo>
                <a:lnTo>
                  <a:pt x="2276" y="2364"/>
                </a:lnTo>
                <a:lnTo>
                  <a:pt x="4224" y="998"/>
                </a:lnTo>
                <a:lnTo>
                  <a:pt x="4219" y="1013"/>
                </a:lnTo>
                <a:lnTo>
                  <a:pt x="4214" y="1070"/>
                </a:lnTo>
                <a:lnTo>
                  <a:pt x="4214" y="1086"/>
                </a:lnTo>
                <a:lnTo>
                  <a:pt x="4219" y="1086"/>
                </a:lnTo>
                <a:lnTo>
                  <a:pt x="4224" y="998"/>
                </a:lnTo>
                <a:lnTo>
                  <a:pt x="2276" y="2364"/>
                </a:lnTo>
                <a:lnTo>
                  <a:pt x="4234" y="1065"/>
                </a:lnTo>
                <a:lnTo>
                  <a:pt x="4240" y="1055"/>
                </a:lnTo>
                <a:lnTo>
                  <a:pt x="4234" y="1024"/>
                </a:lnTo>
                <a:lnTo>
                  <a:pt x="4234" y="1018"/>
                </a:lnTo>
                <a:lnTo>
                  <a:pt x="4229" y="1039"/>
                </a:lnTo>
                <a:lnTo>
                  <a:pt x="4219" y="1070"/>
                </a:lnTo>
                <a:lnTo>
                  <a:pt x="4219" y="1086"/>
                </a:lnTo>
                <a:lnTo>
                  <a:pt x="4229" y="1081"/>
                </a:lnTo>
                <a:lnTo>
                  <a:pt x="4229" y="1091"/>
                </a:lnTo>
                <a:lnTo>
                  <a:pt x="4229" y="1102"/>
                </a:lnTo>
                <a:lnTo>
                  <a:pt x="4229" y="1096"/>
                </a:lnTo>
                <a:lnTo>
                  <a:pt x="4234" y="1065"/>
                </a:lnTo>
                <a:lnTo>
                  <a:pt x="2276" y="2364"/>
                </a:lnTo>
                <a:lnTo>
                  <a:pt x="4156" y="1003"/>
                </a:lnTo>
                <a:lnTo>
                  <a:pt x="4162" y="1013"/>
                </a:lnTo>
                <a:lnTo>
                  <a:pt x="4162" y="1003"/>
                </a:lnTo>
                <a:lnTo>
                  <a:pt x="4162" y="998"/>
                </a:lnTo>
                <a:lnTo>
                  <a:pt x="4156" y="1003"/>
                </a:lnTo>
                <a:lnTo>
                  <a:pt x="2276" y="2364"/>
                </a:lnTo>
                <a:lnTo>
                  <a:pt x="4203" y="1138"/>
                </a:lnTo>
                <a:lnTo>
                  <a:pt x="4214" y="1190"/>
                </a:lnTo>
                <a:lnTo>
                  <a:pt x="4214" y="1185"/>
                </a:lnTo>
                <a:lnTo>
                  <a:pt x="4203" y="1122"/>
                </a:lnTo>
                <a:lnTo>
                  <a:pt x="4203" y="1138"/>
                </a:lnTo>
                <a:lnTo>
                  <a:pt x="2276" y="2364"/>
                </a:lnTo>
                <a:lnTo>
                  <a:pt x="4167" y="1159"/>
                </a:lnTo>
                <a:lnTo>
                  <a:pt x="4156" y="1050"/>
                </a:lnTo>
                <a:lnTo>
                  <a:pt x="4162" y="1143"/>
                </a:lnTo>
                <a:lnTo>
                  <a:pt x="4167" y="1159"/>
                </a:lnTo>
                <a:lnTo>
                  <a:pt x="2276" y="2364"/>
                </a:lnTo>
                <a:lnTo>
                  <a:pt x="4110" y="909"/>
                </a:lnTo>
                <a:lnTo>
                  <a:pt x="4110" y="894"/>
                </a:lnTo>
                <a:lnTo>
                  <a:pt x="4104" y="904"/>
                </a:lnTo>
                <a:lnTo>
                  <a:pt x="4110" y="909"/>
                </a:lnTo>
                <a:lnTo>
                  <a:pt x="2276" y="2364"/>
                </a:lnTo>
                <a:lnTo>
                  <a:pt x="4146" y="961"/>
                </a:lnTo>
                <a:lnTo>
                  <a:pt x="4146" y="972"/>
                </a:lnTo>
                <a:lnTo>
                  <a:pt x="4151" y="951"/>
                </a:lnTo>
                <a:lnTo>
                  <a:pt x="4146" y="940"/>
                </a:lnTo>
                <a:lnTo>
                  <a:pt x="4141" y="935"/>
                </a:lnTo>
                <a:lnTo>
                  <a:pt x="4141" y="956"/>
                </a:lnTo>
                <a:lnTo>
                  <a:pt x="4146" y="982"/>
                </a:lnTo>
                <a:lnTo>
                  <a:pt x="4146" y="977"/>
                </a:lnTo>
                <a:lnTo>
                  <a:pt x="4146" y="972"/>
                </a:lnTo>
                <a:lnTo>
                  <a:pt x="4146" y="961"/>
                </a:lnTo>
                <a:lnTo>
                  <a:pt x="2276" y="2364"/>
                </a:lnTo>
                <a:lnTo>
                  <a:pt x="3741" y="63"/>
                </a:lnTo>
                <a:lnTo>
                  <a:pt x="3736" y="68"/>
                </a:lnTo>
                <a:lnTo>
                  <a:pt x="3741" y="68"/>
                </a:lnTo>
                <a:lnTo>
                  <a:pt x="3741" y="63"/>
                </a:lnTo>
                <a:lnTo>
                  <a:pt x="2276" y="2364"/>
                </a:lnTo>
                <a:lnTo>
                  <a:pt x="3730" y="31"/>
                </a:lnTo>
                <a:lnTo>
                  <a:pt x="3730" y="37"/>
                </a:lnTo>
                <a:lnTo>
                  <a:pt x="3736" y="42"/>
                </a:lnTo>
                <a:lnTo>
                  <a:pt x="3736" y="37"/>
                </a:lnTo>
                <a:lnTo>
                  <a:pt x="3741" y="37"/>
                </a:lnTo>
                <a:lnTo>
                  <a:pt x="3746" y="31"/>
                </a:lnTo>
                <a:lnTo>
                  <a:pt x="3746" y="26"/>
                </a:lnTo>
                <a:lnTo>
                  <a:pt x="3746" y="21"/>
                </a:lnTo>
                <a:lnTo>
                  <a:pt x="3746" y="16"/>
                </a:lnTo>
                <a:lnTo>
                  <a:pt x="3741" y="16"/>
                </a:lnTo>
                <a:lnTo>
                  <a:pt x="3736" y="16"/>
                </a:lnTo>
                <a:lnTo>
                  <a:pt x="3736" y="21"/>
                </a:lnTo>
                <a:lnTo>
                  <a:pt x="3730" y="21"/>
                </a:lnTo>
                <a:lnTo>
                  <a:pt x="3730" y="26"/>
                </a:lnTo>
                <a:lnTo>
                  <a:pt x="3730" y="31"/>
                </a:lnTo>
                <a:lnTo>
                  <a:pt x="2276" y="2364"/>
                </a:lnTo>
                <a:lnTo>
                  <a:pt x="3777" y="37"/>
                </a:lnTo>
                <a:lnTo>
                  <a:pt x="3777" y="42"/>
                </a:lnTo>
                <a:lnTo>
                  <a:pt x="3782" y="42"/>
                </a:lnTo>
                <a:lnTo>
                  <a:pt x="3782" y="37"/>
                </a:lnTo>
                <a:lnTo>
                  <a:pt x="3777" y="37"/>
                </a:lnTo>
                <a:lnTo>
                  <a:pt x="2276" y="2364"/>
                </a:lnTo>
                <a:lnTo>
                  <a:pt x="4037" y="265"/>
                </a:lnTo>
                <a:lnTo>
                  <a:pt x="4037" y="270"/>
                </a:lnTo>
                <a:lnTo>
                  <a:pt x="4042" y="270"/>
                </a:lnTo>
                <a:lnTo>
                  <a:pt x="4042" y="265"/>
                </a:lnTo>
                <a:lnTo>
                  <a:pt x="4037" y="265"/>
                </a:lnTo>
                <a:lnTo>
                  <a:pt x="2276" y="2364"/>
                </a:lnTo>
                <a:lnTo>
                  <a:pt x="4307" y="961"/>
                </a:lnTo>
                <a:lnTo>
                  <a:pt x="4281" y="1102"/>
                </a:lnTo>
                <a:lnTo>
                  <a:pt x="4271" y="1081"/>
                </a:lnTo>
                <a:lnTo>
                  <a:pt x="4271" y="1091"/>
                </a:lnTo>
                <a:lnTo>
                  <a:pt x="4271" y="1096"/>
                </a:lnTo>
                <a:lnTo>
                  <a:pt x="4271" y="1091"/>
                </a:lnTo>
                <a:lnTo>
                  <a:pt x="4266" y="1086"/>
                </a:lnTo>
                <a:lnTo>
                  <a:pt x="4271" y="1133"/>
                </a:lnTo>
                <a:lnTo>
                  <a:pt x="4271" y="1148"/>
                </a:lnTo>
                <a:lnTo>
                  <a:pt x="4276" y="1143"/>
                </a:lnTo>
                <a:lnTo>
                  <a:pt x="4276" y="1133"/>
                </a:lnTo>
                <a:lnTo>
                  <a:pt x="4281" y="1164"/>
                </a:lnTo>
                <a:lnTo>
                  <a:pt x="4286" y="1190"/>
                </a:lnTo>
                <a:lnTo>
                  <a:pt x="4286" y="1247"/>
                </a:lnTo>
                <a:lnTo>
                  <a:pt x="4286" y="1263"/>
                </a:lnTo>
                <a:lnTo>
                  <a:pt x="4292" y="1257"/>
                </a:lnTo>
                <a:lnTo>
                  <a:pt x="4292" y="1268"/>
                </a:lnTo>
                <a:lnTo>
                  <a:pt x="4292" y="1257"/>
                </a:lnTo>
                <a:lnTo>
                  <a:pt x="4292" y="1237"/>
                </a:lnTo>
                <a:lnTo>
                  <a:pt x="4302" y="1273"/>
                </a:lnTo>
                <a:lnTo>
                  <a:pt x="4307" y="1263"/>
                </a:lnTo>
                <a:lnTo>
                  <a:pt x="4312" y="1242"/>
                </a:lnTo>
                <a:lnTo>
                  <a:pt x="4312" y="1200"/>
                </a:lnTo>
                <a:lnTo>
                  <a:pt x="4302" y="1148"/>
                </a:lnTo>
                <a:lnTo>
                  <a:pt x="4297" y="1122"/>
                </a:lnTo>
                <a:lnTo>
                  <a:pt x="4281" y="1102"/>
                </a:lnTo>
                <a:lnTo>
                  <a:pt x="4312" y="956"/>
                </a:lnTo>
                <a:lnTo>
                  <a:pt x="4307" y="961"/>
                </a:lnTo>
                <a:lnTo>
                  <a:pt x="2276" y="2364"/>
                </a:lnTo>
                <a:lnTo>
                  <a:pt x="4276" y="1034"/>
                </a:lnTo>
                <a:lnTo>
                  <a:pt x="4276" y="1013"/>
                </a:lnTo>
                <a:lnTo>
                  <a:pt x="4271" y="998"/>
                </a:lnTo>
                <a:lnTo>
                  <a:pt x="4255" y="982"/>
                </a:lnTo>
                <a:lnTo>
                  <a:pt x="4240" y="972"/>
                </a:lnTo>
                <a:lnTo>
                  <a:pt x="4245" y="987"/>
                </a:lnTo>
                <a:lnTo>
                  <a:pt x="4245" y="1003"/>
                </a:lnTo>
                <a:lnTo>
                  <a:pt x="4245" y="998"/>
                </a:lnTo>
                <a:lnTo>
                  <a:pt x="4250" y="982"/>
                </a:lnTo>
                <a:lnTo>
                  <a:pt x="4250" y="998"/>
                </a:lnTo>
                <a:lnTo>
                  <a:pt x="4250" y="1024"/>
                </a:lnTo>
                <a:lnTo>
                  <a:pt x="4245" y="1050"/>
                </a:lnTo>
                <a:lnTo>
                  <a:pt x="4250" y="1060"/>
                </a:lnTo>
                <a:lnTo>
                  <a:pt x="4255" y="1055"/>
                </a:lnTo>
                <a:lnTo>
                  <a:pt x="4255" y="1086"/>
                </a:lnTo>
                <a:lnTo>
                  <a:pt x="4260" y="1122"/>
                </a:lnTo>
                <a:lnTo>
                  <a:pt x="4260" y="1128"/>
                </a:lnTo>
                <a:lnTo>
                  <a:pt x="4260" y="1122"/>
                </a:lnTo>
                <a:lnTo>
                  <a:pt x="4260" y="1107"/>
                </a:lnTo>
                <a:lnTo>
                  <a:pt x="4260" y="1060"/>
                </a:lnTo>
                <a:lnTo>
                  <a:pt x="4260" y="1050"/>
                </a:lnTo>
                <a:lnTo>
                  <a:pt x="4266" y="1070"/>
                </a:lnTo>
                <a:lnTo>
                  <a:pt x="4276" y="1034"/>
                </a:lnTo>
                <a:lnTo>
                  <a:pt x="2276" y="2364"/>
                </a:lnTo>
                <a:lnTo>
                  <a:pt x="4307" y="1361"/>
                </a:lnTo>
                <a:lnTo>
                  <a:pt x="4307" y="1382"/>
                </a:lnTo>
                <a:lnTo>
                  <a:pt x="4307" y="1372"/>
                </a:lnTo>
                <a:lnTo>
                  <a:pt x="4307" y="1361"/>
                </a:lnTo>
                <a:lnTo>
                  <a:pt x="2276" y="2364"/>
                </a:lnTo>
                <a:lnTo>
                  <a:pt x="4286" y="1263"/>
                </a:lnTo>
                <a:lnTo>
                  <a:pt x="4281" y="1190"/>
                </a:lnTo>
                <a:lnTo>
                  <a:pt x="4286" y="1252"/>
                </a:lnTo>
                <a:lnTo>
                  <a:pt x="4286" y="1263"/>
                </a:lnTo>
                <a:lnTo>
                  <a:pt x="2276" y="2364"/>
                </a:lnTo>
                <a:lnTo>
                  <a:pt x="31" y="1434"/>
                </a:lnTo>
                <a:lnTo>
                  <a:pt x="37" y="1434"/>
                </a:lnTo>
                <a:lnTo>
                  <a:pt x="37" y="1429"/>
                </a:lnTo>
                <a:lnTo>
                  <a:pt x="31" y="1434"/>
                </a:lnTo>
                <a:lnTo>
                  <a:pt x="2276" y="2364"/>
                </a:lnTo>
                <a:lnTo>
                  <a:pt x="16" y="1418"/>
                </a:lnTo>
                <a:lnTo>
                  <a:pt x="16" y="1413"/>
                </a:lnTo>
                <a:lnTo>
                  <a:pt x="0" y="1418"/>
                </a:lnTo>
                <a:lnTo>
                  <a:pt x="0" y="1429"/>
                </a:lnTo>
                <a:lnTo>
                  <a:pt x="11" y="1424"/>
                </a:lnTo>
                <a:lnTo>
                  <a:pt x="16" y="1418"/>
                </a:lnTo>
                <a:lnTo>
                  <a:pt x="2276" y="2364"/>
                </a:lnTo>
                <a:lnTo>
                  <a:pt x="11" y="1424"/>
                </a:lnTo>
                <a:lnTo>
                  <a:pt x="16" y="1424"/>
                </a:lnTo>
                <a:lnTo>
                  <a:pt x="21" y="1418"/>
                </a:lnTo>
                <a:lnTo>
                  <a:pt x="11" y="1424"/>
                </a:lnTo>
                <a:lnTo>
                  <a:pt x="2276" y="2364"/>
                </a:lnTo>
                <a:lnTo>
                  <a:pt x="11" y="1424"/>
                </a:lnTo>
                <a:lnTo>
                  <a:pt x="16" y="1418"/>
                </a:lnTo>
                <a:lnTo>
                  <a:pt x="16" y="1424"/>
                </a:lnTo>
                <a:lnTo>
                  <a:pt x="11" y="1424"/>
                </a:lnTo>
                <a:lnTo>
                  <a:pt x="2276" y="2364"/>
                </a:lnTo>
                <a:lnTo>
                  <a:pt x="63" y="1450"/>
                </a:lnTo>
                <a:lnTo>
                  <a:pt x="52" y="1455"/>
                </a:lnTo>
                <a:lnTo>
                  <a:pt x="57" y="1455"/>
                </a:lnTo>
                <a:lnTo>
                  <a:pt x="63" y="1450"/>
                </a:lnTo>
                <a:lnTo>
                  <a:pt x="2276" y="2364"/>
                </a:lnTo>
                <a:lnTo>
                  <a:pt x="42" y="1434"/>
                </a:lnTo>
                <a:lnTo>
                  <a:pt x="52" y="1429"/>
                </a:lnTo>
                <a:lnTo>
                  <a:pt x="57" y="1429"/>
                </a:lnTo>
                <a:lnTo>
                  <a:pt x="52" y="1429"/>
                </a:lnTo>
                <a:lnTo>
                  <a:pt x="42" y="1434"/>
                </a:lnTo>
                <a:lnTo>
                  <a:pt x="2276" y="2364"/>
                </a:lnTo>
                <a:lnTo>
                  <a:pt x="135" y="1476"/>
                </a:lnTo>
                <a:lnTo>
                  <a:pt x="125" y="1481"/>
                </a:lnTo>
                <a:lnTo>
                  <a:pt x="130" y="1481"/>
                </a:lnTo>
                <a:lnTo>
                  <a:pt x="135" y="1476"/>
                </a:lnTo>
                <a:lnTo>
                  <a:pt x="2276" y="2364"/>
                </a:lnTo>
                <a:lnTo>
                  <a:pt x="0" y="1450"/>
                </a:lnTo>
                <a:lnTo>
                  <a:pt x="5" y="1444"/>
                </a:lnTo>
                <a:lnTo>
                  <a:pt x="16" y="1444"/>
                </a:lnTo>
                <a:lnTo>
                  <a:pt x="16" y="1439"/>
                </a:lnTo>
                <a:lnTo>
                  <a:pt x="0" y="1450"/>
                </a:lnTo>
                <a:lnTo>
                  <a:pt x="2276" y="2364"/>
                </a:lnTo>
                <a:lnTo>
                  <a:pt x="42" y="1408"/>
                </a:lnTo>
                <a:lnTo>
                  <a:pt x="47" y="1403"/>
                </a:lnTo>
                <a:lnTo>
                  <a:pt x="42" y="1403"/>
                </a:lnTo>
                <a:lnTo>
                  <a:pt x="42" y="1408"/>
                </a:lnTo>
                <a:lnTo>
                  <a:pt x="2276" y="2364"/>
                </a:lnTo>
                <a:lnTo>
                  <a:pt x="229" y="1330"/>
                </a:lnTo>
                <a:lnTo>
                  <a:pt x="229" y="1325"/>
                </a:lnTo>
                <a:lnTo>
                  <a:pt x="224" y="1325"/>
                </a:lnTo>
                <a:lnTo>
                  <a:pt x="218" y="1330"/>
                </a:lnTo>
                <a:lnTo>
                  <a:pt x="213" y="1335"/>
                </a:lnTo>
                <a:lnTo>
                  <a:pt x="218" y="1335"/>
                </a:lnTo>
                <a:lnTo>
                  <a:pt x="213" y="1335"/>
                </a:lnTo>
                <a:lnTo>
                  <a:pt x="218" y="1335"/>
                </a:lnTo>
                <a:lnTo>
                  <a:pt x="224" y="1335"/>
                </a:lnTo>
                <a:lnTo>
                  <a:pt x="229" y="1330"/>
                </a:lnTo>
                <a:lnTo>
                  <a:pt x="2276" y="2364"/>
                </a:lnTo>
                <a:lnTo>
                  <a:pt x="156" y="1387"/>
                </a:lnTo>
                <a:lnTo>
                  <a:pt x="161" y="1387"/>
                </a:lnTo>
                <a:lnTo>
                  <a:pt x="161" y="1382"/>
                </a:lnTo>
                <a:lnTo>
                  <a:pt x="166" y="1377"/>
                </a:lnTo>
                <a:lnTo>
                  <a:pt x="161" y="1377"/>
                </a:lnTo>
                <a:lnTo>
                  <a:pt x="156" y="1377"/>
                </a:lnTo>
                <a:lnTo>
                  <a:pt x="151" y="1377"/>
                </a:lnTo>
                <a:lnTo>
                  <a:pt x="151" y="1382"/>
                </a:lnTo>
                <a:lnTo>
                  <a:pt x="146" y="1382"/>
                </a:lnTo>
                <a:lnTo>
                  <a:pt x="146" y="1387"/>
                </a:lnTo>
                <a:lnTo>
                  <a:pt x="146" y="1392"/>
                </a:lnTo>
                <a:lnTo>
                  <a:pt x="146" y="1387"/>
                </a:lnTo>
                <a:lnTo>
                  <a:pt x="146" y="1392"/>
                </a:lnTo>
                <a:lnTo>
                  <a:pt x="151" y="1392"/>
                </a:lnTo>
                <a:lnTo>
                  <a:pt x="151" y="1387"/>
                </a:lnTo>
                <a:lnTo>
                  <a:pt x="151" y="1392"/>
                </a:lnTo>
                <a:lnTo>
                  <a:pt x="151" y="1387"/>
                </a:lnTo>
                <a:lnTo>
                  <a:pt x="156" y="1387"/>
                </a:lnTo>
                <a:lnTo>
                  <a:pt x="2276" y="2364"/>
                </a:lnTo>
                <a:lnTo>
                  <a:pt x="172" y="1398"/>
                </a:lnTo>
                <a:lnTo>
                  <a:pt x="166" y="1403"/>
                </a:lnTo>
                <a:lnTo>
                  <a:pt x="156" y="1408"/>
                </a:lnTo>
                <a:lnTo>
                  <a:pt x="161" y="1408"/>
                </a:lnTo>
                <a:lnTo>
                  <a:pt x="161" y="1413"/>
                </a:lnTo>
                <a:lnTo>
                  <a:pt x="166" y="1408"/>
                </a:lnTo>
                <a:lnTo>
                  <a:pt x="161" y="1408"/>
                </a:lnTo>
                <a:lnTo>
                  <a:pt x="172" y="1403"/>
                </a:lnTo>
                <a:lnTo>
                  <a:pt x="172" y="1398"/>
                </a:lnTo>
                <a:lnTo>
                  <a:pt x="2276" y="2364"/>
                </a:lnTo>
                <a:lnTo>
                  <a:pt x="146" y="1341"/>
                </a:lnTo>
                <a:lnTo>
                  <a:pt x="151" y="1341"/>
                </a:lnTo>
                <a:lnTo>
                  <a:pt x="151" y="1335"/>
                </a:lnTo>
                <a:lnTo>
                  <a:pt x="156" y="1335"/>
                </a:lnTo>
                <a:lnTo>
                  <a:pt x="151" y="1335"/>
                </a:lnTo>
                <a:lnTo>
                  <a:pt x="146" y="1335"/>
                </a:lnTo>
                <a:lnTo>
                  <a:pt x="146" y="1341"/>
                </a:lnTo>
                <a:lnTo>
                  <a:pt x="2276" y="2364"/>
                </a:lnTo>
                <a:lnTo>
                  <a:pt x="94" y="1429"/>
                </a:lnTo>
                <a:lnTo>
                  <a:pt x="99" y="1429"/>
                </a:lnTo>
                <a:lnTo>
                  <a:pt x="99" y="1424"/>
                </a:lnTo>
                <a:lnTo>
                  <a:pt x="99" y="1418"/>
                </a:lnTo>
                <a:lnTo>
                  <a:pt x="89" y="1424"/>
                </a:lnTo>
                <a:lnTo>
                  <a:pt x="89" y="1429"/>
                </a:lnTo>
                <a:lnTo>
                  <a:pt x="83" y="1429"/>
                </a:lnTo>
                <a:lnTo>
                  <a:pt x="89" y="1429"/>
                </a:lnTo>
                <a:lnTo>
                  <a:pt x="94" y="1429"/>
                </a:lnTo>
                <a:lnTo>
                  <a:pt x="2276" y="2364"/>
                </a:lnTo>
                <a:lnTo>
                  <a:pt x="125" y="1418"/>
                </a:lnTo>
                <a:lnTo>
                  <a:pt x="114" y="1429"/>
                </a:lnTo>
                <a:lnTo>
                  <a:pt x="114" y="1424"/>
                </a:lnTo>
                <a:lnTo>
                  <a:pt x="114" y="1429"/>
                </a:lnTo>
                <a:lnTo>
                  <a:pt x="99" y="1429"/>
                </a:lnTo>
                <a:lnTo>
                  <a:pt x="99" y="1434"/>
                </a:lnTo>
                <a:lnTo>
                  <a:pt x="94" y="1434"/>
                </a:lnTo>
                <a:lnTo>
                  <a:pt x="99" y="1434"/>
                </a:lnTo>
                <a:lnTo>
                  <a:pt x="94" y="1439"/>
                </a:lnTo>
                <a:lnTo>
                  <a:pt x="99" y="1439"/>
                </a:lnTo>
                <a:lnTo>
                  <a:pt x="109" y="1434"/>
                </a:lnTo>
                <a:lnTo>
                  <a:pt x="114" y="1429"/>
                </a:lnTo>
                <a:lnTo>
                  <a:pt x="125" y="1424"/>
                </a:lnTo>
                <a:lnTo>
                  <a:pt x="125" y="1418"/>
                </a:lnTo>
                <a:lnTo>
                  <a:pt x="2276" y="2364"/>
                </a:lnTo>
                <a:lnTo>
                  <a:pt x="166" y="1341"/>
                </a:lnTo>
                <a:lnTo>
                  <a:pt x="166" y="1335"/>
                </a:lnTo>
                <a:lnTo>
                  <a:pt x="161" y="1335"/>
                </a:lnTo>
                <a:lnTo>
                  <a:pt x="156" y="1335"/>
                </a:lnTo>
                <a:lnTo>
                  <a:pt x="156" y="1341"/>
                </a:lnTo>
                <a:lnTo>
                  <a:pt x="151" y="1341"/>
                </a:lnTo>
                <a:lnTo>
                  <a:pt x="156" y="1346"/>
                </a:lnTo>
                <a:lnTo>
                  <a:pt x="161" y="1346"/>
                </a:lnTo>
                <a:lnTo>
                  <a:pt x="166" y="1341"/>
                </a:lnTo>
                <a:lnTo>
                  <a:pt x="2276" y="2364"/>
                </a:lnTo>
                <a:lnTo>
                  <a:pt x="114" y="1387"/>
                </a:lnTo>
                <a:lnTo>
                  <a:pt x="120" y="1387"/>
                </a:lnTo>
                <a:lnTo>
                  <a:pt x="125" y="1387"/>
                </a:lnTo>
                <a:lnTo>
                  <a:pt x="130" y="1382"/>
                </a:lnTo>
                <a:lnTo>
                  <a:pt x="135" y="1377"/>
                </a:lnTo>
                <a:lnTo>
                  <a:pt x="125" y="1377"/>
                </a:lnTo>
                <a:lnTo>
                  <a:pt x="120" y="1382"/>
                </a:lnTo>
                <a:lnTo>
                  <a:pt x="114" y="1382"/>
                </a:lnTo>
                <a:lnTo>
                  <a:pt x="114" y="1387"/>
                </a:lnTo>
                <a:lnTo>
                  <a:pt x="2276" y="2364"/>
                </a:lnTo>
                <a:lnTo>
                  <a:pt x="3076" y="2359"/>
                </a:lnTo>
                <a:lnTo>
                  <a:pt x="3081" y="2338"/>
                </a:lnTo>
                <a:lnTo>
                  <a:pt x="3081" y="2328"/>
                </a:lnTo>
                <a:lnTo>
                  <a:pt x="3071" y="2317"/>
                </a:lnTo>
                <a:lnTo>
                  <a:pt x="3065" y="2317"/>
                </a:lnTo>
                <a:lnTo>
                  <a:pt x="3065" y="2343"/>
                </a:lnTo>
                <a:lnTo>
                  <a:pt x="3071" y="2359"/>
                </a:lnTo>
                <a:lnTo>
                  <a:pt x="3076" y="2359"/>
                </a:lnTo>
                <a:lnTo>
                  <a:pt x="2276" y="2364"/>
                </a:lnTo>
                <a:lnTo>
                  <a:pt x="3200" y="1990"/>
                </a:lnTo>
                <a:lnTo>
                  <a:pt x="3195" y="2000"/>
                </a:lnTo>
                <a:lnTo>
                  <a:pt x="3195" y="2011"/>
                </a:lnTo>
                <a:lnTo>
                  <a:pt x="3211" y="1985"/>
                </a:lnTo>
                <a:lnTo>
                  <a:pt x="3200" y="1990"/>
                </a:lnTo>
                <a:lnTo>
                  <a:pt x="2276" y="2364"/>
                </a:lnTo>
                <a:lnTo>
                  <a:pt x="3221" y="2016"/>
                </a:lnTo>
                <a:lnTo>
                  <a:pt x="3200" y="2021"/>
                </a:lnTo>
                <a:lnTo>
                  <a:pt x="3206" y="2031"/>
                </a:lnTo>
                <a:lnTo>
                  <a:pt x="3221" y="2016"/>
                </a:lnTo>
                <a:lnTo>
                  <a:pt x="2276" y="2364"/>
                </a:lnTo>
                <a:lnTo>
                  <a:pt x="3206" y="1912"/>
                </a:lnTo>
                <a:lnTo>
                  <a:pt x="3185" y="1912"/>
                </a:lnTo>
                <a:lnTo>
                  <a:pt x="3175" y="1902"/>
                </a:lnTo>
                <a:lnTo>
                  <a:pt x="3169" y="1896"/>
                </a:lnTo>
                <a:lnTo>
                  <a:pt x="3169" y="1907"/>
                </a:lnTo>
                <a:lnTo>
                  <a:pt x="3175" y="1917"/>
                </a:lnTo>
                <a:lnTo>
                  <a:pt x="3180" y="1933"/>
                </a:lnTo>
                <a:lnTo>
                  <a:pt x="3185" y="1948"/>
                </a:lnTo>
                <a:lnTo>
                  <a:pt x="3180" y="1969"/>
                </a:lnTo>
                <a:lnTo>
                  <a:pt x="3180" y="1979"/>
                </a:lnTo>
                <a:lnTo>
                  <a:pt x="3190" y="1969"/>
                </a:lnTo>
                <a:lnTo>
                  <a:pt x="3195" y="1964"/>
                </a:lnTo>
                <a:lnTo>
                  <a:pt x="3206" y="1964"/>
                </a:lnTo>
                <a:lnTo>
                  <a:pt x="3211" y="1969"/>
                </a:lnTo>
                <a:lnTo>
                  <a:pt x="3216" y="1964"/>
                </a:lnTo>
                <a:lnTo>
                  <a:pt x="3226" y="1954"/>
                </a:lnTo>
                <a:lnTo>
                  <a:pt x="3237" y="1938"/>
                </a:lnTo>
                <a:lnTo>
                  <a:pt x="3232" y="1933"/>
                </a:lnTo>
                <a:lnTo>
                  <a:pt x="3226" y="1938"/>
                </a:lnTo>
                <a:lnTo>
                  <a:pt x="3211" y="1948"/>
                </a:lnTo>
                <a:lnTo>
                  <a:pt x="3211" y="1943"/>
                </a:lnTo>
                <a:lnTo>
                  <a:pt x="3211" y="1938"/>
                </a:lnTo>
                <a:lnTo>
                  <a:pt x="3221" y="1907"/>
                </a:lnTo>
                <a:lnTo>
                  <a:pt x="3206" y="1912"/>
                </a:lnTo>
                <a:lnTo>
                  <a:pt x="2276" y="2364"/>
                </a:lnTo>
                <a:lnTo>
                  <a:pt x="322" y="2322"/>
                </a:lnTo>
                <a:lnTo>
                  <a:pt x="327" y="2317"/>
                </a:lnTo>
                <a:lnTo>
                  <a:pt x="327" y="2302"/>
                </a:lnTo>
                <a:lnTo>
                  <a:pt x="327" y="2291"/>
                </a:lnTo>
                <a:lnTo>
                  <a:pt x="322" y="2307"/>
                </a:lnTo>
                <a:lnTo>
                  <a:pt x="322" y="2322"/>
                </a:lnTo>
                <a:lnTo>
                  <a:pt x="2276" y="2364"/>
                </a:lnTo>
                <a:lnTo>
                  <a:pt x="3029" y="1979"/>
                </a:lnTo>
                <a:lnTo>
                  <a:pt x="3029" y="1969"/>
                </a:lnTo>
                <a:lnTo>
                  <a:pt x="3034" y="1959"/>
                </a:lnTo>
                <a:lnTo>
                  <a:pt x="3034" y="1954"/>
                </a:lnTo>
                <a:lnTo>
                  <a:pt x="3034" y="1948"/>
                </a:lnTo>
                <a:lnTo>
                  <a:pt x="3024" y="1954"/>
                </a:lnTo>
                <a:lnTo>
                  <a:pt x="3019" y="1959"/>
                </a:lnTo>
                <a:lnTo>
                  <a:pt x="3019" y="1964"/>
                </a:lnTo>
                <a:lnTo>
                  <a:pt x="3024" y="1964"/>
                </a:lnTo>
                <a:lnTo>
                  <a:pt x="3024" y="1969"/>
                </a:lnTo>
                <a:lnTo>
                  <a:pt x="3024" y="1979"/>
                </a:lnTo>
                <a:lnTo>
                  <a:pt x="3019" y="1985"/>
                </a:lnTo>
                <a:lnTo>
                  <a:pt x="3029" y="1979"/>
                </a:lnTo>
                <a:lnTo>
                  <a:pt x="2276" y="2364"/>
                </a:lnTo>
                <a:lnTo>
                  <a:pt x="63" y="1398"/>
                </a:lnTo>
                <a:lnTo>
                  <a:pt x="63" y="1392"/>
                </a:lnTo>
                <a:lnTo>
                  <a:pt x="57" y="1392"/>
                </a:lnTo>
                <a:lnTo>
                  <a:pt x="63" y="1398"/>
                </a:lnTo>
                <a:lnTo>
                  <a:pt x="57" y="1398"/>
                </a:lnTo>
                <a:lnTo>
                  <a:pt x="63" y="1398"/>
                </a:lnTo>
                <a:lnTo>
                  <a:pt x="2276" y="2364"/>
                </a:lnTo>
                <a:lnTo>
                  <a:pt x="3388" y="1195"/>
                </a:lnTo>
                <a:lnTo>
                  <a:pt x="3393" y="1153"/>
                </a:lnTo>
                <a:lnTo>
                  <a:pt x="3382" y="1190"/>
                </a:lnTo>
                <a:lnTo>
                  <a:pt x="3377" y="1211"/>
                </a:lnTo>
                <a:lnTo>
                  <a:pt x="3377" y="1221"/>
                </a:lnTo>
                <a:lnTo>
                  <a:pt x="3382" y="1216"/>
                </a:lnTo>
                <a:lnTo>
                  <a:pt x="3388" y="1195"/>
                </a:lnTo>
                <a:lnTo>
                  <a:pt x="2276" y="2364"/>
                </a:lnTo>
                <a:lnTo>
                  <a:pt x="3465" y="1128"/>
                </a:lnTo>
                <a:lnTo>
                  <a:pt x="3471" y="1107"/>
                </a:lnTo>
                <a:lnTo>
                  <a:pt x="3476" y="1102"/>
                </a:lnTo>
                <a:lnTo>
                  <a:pt x="3481" y="1102"/>
                </a:lnTo>
                <a:lnTo>
                  <a:pt x="3481" y="1086"/>
                </a:lnTo>
                <a:lnTo>
                  <a:pt x="3481" y="1076"/>
                </a:lnTo>
                <a:lnTo>
                  <a:pt x="3476" y="1076"/>
                </a:lnTo>
                <a:lnTo>
                  <a:pt x="3476" y="1086"/>
                </a:lnTo>
                <a:lnTo>
                  <a:pt x="3471" y="1076"/>
                </a:lnTo>
                <a:lnTo>
                  <a:pt x="3471" y="1060"/>
                </a:lnTo>
                <a:lnTo>
                  <a:pt x="3465" y="1091"/>
                </a:lnTo>
                <a:lnTo>
                  <a:pt x="3460" y="1122"/>
                </a:lnTo>
                <a:lnTo>
                  <a:pt x="3465" y="1128"/>
                </a:lnTo>
                <a:lnTo>
                  <a:pt x="2276" y="2364"/>
                </a:lnTo>
                <a:lnTo>
                  <a:pt x="3263" y="1699"/>
                </a:lnTo>
                <a:lnTo>
                  <a:pt x="3263" y="1694"/>
                </a:lnTo>
                <a:lnTo>
                  <a:pt x="3252" y="1694"/>
                </a:lnTo>
                <a:lnTo>
                  <a:pt x="3237" y="1704"/>
                </a:lnTo>
                <a:lnTo>
                  <a:pt x="3232" y="1720"/>
                </a:lnTo>
                <a:lnTo>
                  <a:pt x="3242" y="1715"/>
                </a:lnTo>
                <a:lnTo>
                  <a:pt x="3263" y="1699"/>
                </a:lnTo>
                <a:lnTo>
                  <a:pt x="2276" y="2364"/>
                </a:lnTo>
                <a:lnTo>
                  <a:pt x="3237" y="2047"/>
                </a:lnTo>
                <a:lnTo>
                  <a:pt x="3247" y="2047"/>
                </a:lnTo>
                <a:lnTo>
                  <a:pt x="3237" y="2037"/>
                </a:lnTo>
                <a:lnTo>
                  <a:pt x="3226" y="2031"/>
                </a:lnTo>
                <a:lnTo>
                  <a:pt x="3226" y="2026"/>
                </a:lnTo>
                <a:lnTo>
                  <a:pt x="3221" y="2031"/>
                </a:lnTo>
                <a:lnTo>
                  <a:pt x="3216" y="2042"/>
                </a:lnTo>
                <a:lnTo>
                  <a:pt x="3226" y="2057"/>
                </a:lnTo>
                <a:lnTo>
                  <a:pt x="3237" y="2047"/>
                </a:lnTo>
                <a:lnTo>
                  <a:pt x="2276" y="2364"/>
                </a:lnTo>
                <a:lnTo>
                  <a:pt x="3159" y="1772"/>
                </a:lnTo>
                <a:lnTo>
                  <a:pt x="3159" y="1798"/>
                </a:lnTo>
                <a:lnTo>
                  <a:pt x="3164" y="1808"/>
                </a:lnTo>
                <a:lnTo>
                  <a:pt x="3169" y="1808"/>
                </a:lnTo>
                <a:lnTo>
                  <a:pt x="3175" y="1803"/>
                </a:lnTo>
                <a:lnTo>
                  <a:pt x="3190" y="1792"/>
                </a:lnTo>
                <a:lnTo>
                  <a:pt x="3200" y="1772"/>
                </a:lnTo>
                <a:lnTo>
                  <a:pt x="3211" y="1751"/>
                </a:lnTo>
                <a:lnTo>
                  <a:pt x="3200" y="1751"/>
                </a:lnTo>
                <a:lnTo>
                  <a:pt x="3190" y="1751"/>
                </a:lnTo>
                <a:lnTo>
                  <a:pt x="3175" y="1756"/>
                </a:lnTo>
                <a:lnTo>
                  <a:pt x="3159" y="1772"/>
                </a:lnTo>
                <a:lnTo>
                  <a:pt x="2276" y="2364"/>
                </a:lnTo>
                <a:lnTo>
                  <a:pt x="3517" y="1200"/>
                </a:lnTo>
                <a:lnTo>
                  <a:pt x="3507" y="1211"/>
                </a:lnTo>
                <a:lnTo>
                  <a:pt x="3507" y="1221"/>
                </a:lnTo>
                <a:lnTo>
                  <a:pt x="3512" y="1221"/>
                </a:lnTo>
                <a:lnTo>
                  <a:pt x="3523" y="1211"/>
                </a:lnTo>
                <a:lnTo>
                  <a:pt x="3523" y="1200"/>
                </a:lnTo>
                <a:lnTo>
                  <a:pt x="3517" y="1200"/>
                </a:lnTo>
                <a:lnTo>
                  <a:pt x="2276" y="2364"/>
                </a:lnTo>
                <a:lnTo>
                  <a:pt x="5" y="1460"/>
                </a:lnTo>
                <a:lnTo>
                  <a:pt x="5" y="1455"/>
                </a:lnTo>
                <a:lnTo>
                  <a:pt x="5" y="1450"/>
                </a:lnTo>
                <a:lnTo>
                  <a:pt x="11" y="1450"/>
                </a:lnTo>
                <a:lnTo>
                  <a:pt x="5" y="1450"/>
                </a:lnTo>
                <a:lnTo>
                  <a:pt x="0" y="1450"/>
                </a:lnTo>
                <a:lnTo>
                  <a:pt x="0" y="1460"/>
                </a:lnTo>
                <a:lnTo>
                  <a:pt x="5" y="1460"/>
                </a:lnTo>
                <a:lnTo>
                  <a:pt x="2276" y="2364"/>
                </a:lnTo>
                <a:lnTo>
                  <a:pt x="333" y="2946"/>
                </a:lnTo>
                <a:lnTo>
                  <a:pt x="327" y="2941"/>
                </a:lnTo>
                <a:lnTo>
                  <a:pt x="327" y="2961"/>
                </a:lnTo>
                <a:lnTo>
                  <a:pt x="333" y="2946"/>
                </a:lnTo>
                <a:lnTo>
                  <a:pt x="2276" y="2364"/>
                </a:lnTo>
                <a:lnTo>
                  <a:pt x="68" y="1392"/>
                </a:lnTo>
                <a:lnTo>
                  <a:pt x="63" y="1403"/>
                </a:lnTo>
                <a:lnTo>
                  <a:pt x="68" y="1403"/>
                </a:lnTo>
                <a:lnTo>
                  <a:pt x="78" y="1398"/>
                </a:lnTo>
                <a:lnTo>
                  <a:pt x="73" y="1398"/>
                </a:lnTo>
                <a:lnTo>
                  <a:pt x="73" y="1392"/>
                </a:lnTo>
                <a:lnTo>
                  <a:pt x="68" y="1392"/>
                </a:lnTo>
                <a:lnTo>
                  <a:pt x="2276" y="2364"/>
                </a:lnTo>
                <a:lnTo>
                  <a:pt x="322" y="2743"/>
                </a:lnTo>
                <a:lnTo>
                  <a:pt x="327" y="2743"/>
                </a:lnTo>
                <a:lnTo>
                  <a:pt x="327" y="2738"/>
                </a:lnTo>
                <a:lnTo>
                  <a:pt x="327" y="2728"/>
                </a:lnTo>
                <a:lnTo>
                  <a:pt x="322" y="2743"/>
                </a:lnTo>
                <a:lnTo>
                  <a:pt x="2276" y="2364"/>
                </a:lnTo>
                <a:lnTo>
                  <a:pt x="333" y="2889"/>
                </a:lnTo>
                <a:lnTo>
                  <a:pt x="338" y="2863"/>
                </a:lnTo>
                <a:lnTo>
                  <a:pt x="333" y="2868"/>
                </a:lnTo>
                <a:lnTo>
                  <a:pt x="333" y="2889"/>
                </a:lnTo>
                <a:lnTo>
                  <a:pt x="2276" y="2364"/>
                </a:lnTo>
                <a:lnTo>
                  <a:pt x="338" y="2670"/>
                </a:lnTo>
                <a:lnTo>
                  <a:pt x="343" y="2650"/>
                </a:lnTo>
                <a:lnTo>
                  <a:pt x="338" y="2660"/>
                </a:lnTo>
                <a:lnTo>
                  <a:pt x="338" y="2665"/>
                </a:lnTo>
                <a:lnTo>
                  <a:pt x="338" y="2670"/>
                </a:lnTo>
                <a:lnTo>
                  <a:pt x="2276" y="2364"/>
                </a:lnTo>
                <a:lnTo>
                  <a:pt x="2852" y="2629"/>
                </a:lnTo>
                <a:lnTo>
                  <a:pt x="2852" y="2608"/>
                </a:lnTo>
                <a:lnTo>
                  <a:pt x="2847" y="2587"/>
                </a:lnTo>
                <a:lnTo>
                  <a:pt x="2842" y="2582"/>
                </a:lnTo>
                <a:lnTo>
                  <a:pt x="2842" y="2593"/>
                </a:lnTo>
                <a:lnTo>
                  <a:pt x="2847" y="2618"/>
                </a:lnTo>
                <a:lnTo>
                  <a:pt x="2847" y="2629"/>
                </a:lnTo>
                <a:lnTo>
                  <a:pt x="2852" y="2629"/>
                </a:lnTo>
                <a:lnTo>
                  <a:pt x="2276" y="2364"/>
                </a:lnTo>
                <a:lnTo>
                  <a:pt x="852" y="779"/>
                </a:lnTo>
                <a:lnTo>
                  <a:pt x="847" y="785"/>
                </a:lnTo>
                <a:lnTo>
                  <a:pt x="852" y="785"/>
                </a:lnTo>
                <a:lnTo>
                  <a:pt x="857" y="779"/>
                </a:lnTo>
                <a:lnTo>
                  <a:pt x="852" y="779"/>
                </a:lnTo>
                <a:lnTo>
                  <a:pt x="2276" y="2364"/>
                </a:lnTo>
                <a:lnTo>
                  <a:pt x="863" y="650"/>
                </a:lnTo>
                <a:lnTo>
                  <a:pt x="852" y="650"/>
                </a:lnTo>
                <a:lnTo>
                  <a:pt x="852" y="660"/>
                </a:lnTo>
                <a:lnTo>
                  <a:pt x="852" y="655"/>
                </a:lnTo>
                <a:lnTo>
                  <a:pt x="852" y="660"/>
                </a:lnTo>
                <a:lnTo>
                  <a:pt x="857" y="655"/>
                </a:lnTo>
                <a:lnTo>
                  <a:pt x="863" y="650"/>
                </a:lnTo>
                <a:lnTo>
                  <a:pt x="2276" y="2364"/>
                </a:lnTo>
                <a:lnTo>
                  <a:pt x="847" y="520"/>
                </a:lnTo>
                <a:lnTo>
                  <a:pt x="852" y="520"/>
                </a:lnTo>
                <a:lnTo>
                  <a:pt x="857" y="515"/>
                </a:lnTo>
                <a:lnTo>
                  <a:pt x="847" y="520"/>
                </a:lnTo>
                <a:lnTo>
                  <a:pt x="847" y="525"/>
                </a:lnTo>
                <a:lnTo>
                  <a:pt x="847" y="520"/>
                </a:lnTo>
                <a:lnTo>
                  <a:pt x="2276" y="2364"/>
                </a:lnTo>
                <a:lnTo>
                  <a:pt x="847" y="774"/>
                </a:lnTo>
                <a:lnTo>
                  <a:pt x="847" y="774"/>
                </a:lnTo>
                <a:lnTo>
                  <a:pt x="842" y="774"/>
                </a:lnTo>
                <a:lnTo>
                  <a:pt x="842" y="774"/>
                </a:lnTo>
                <a:lnTo>
                  <a:pt x="847" y="774"/>
                </a:lnTo>
                <a:lnTo>
                  <a:pt x="2276" y="2364"/>
                </a:lnTo>
                <a:lnTo>
                  <a:pt x="894" y="551"/>
                </a:lnTo>
                <a:lnTo>
                  <a:pt x="899" y="551"/>
                </a:lnTo>
                <a:lnTo>
                  <a:pt x="899" y="546"/>
                </a:lnTo>
                <a:lnTo>
                  <a:pt x="894" y="551"/>
                </a:lnTo>
                <a:lnTo>
                  <a:pt x="2276" y="2364"/>
                </a:lnTo>
                <a:lnTo>
                  <a:pt x="904" y="629"/>
                </a:lnTo>
                <a:lnTo>
                  <a:pt x="899" y="634"/>
                </a:lnTo>
                <a:lnTo>
                  <a:pt x="899" y="639"/>
                </a:lnTo>
                <a:lnTo>
                  <a:pt x="904" y="634"/>
                </a:lnTo>
                <a:lnTo>
                  <a:pt x="904" y="629"/>
                </a:lnTo>
                <a:lnTo>
                  <a:pt x="2276" y="2364"/>
                </a:lnTo>
                <a:lnTo>
                  <a:pt x="868" y="889"/>
                </a:lnTo>
                <a:lnTo>
                  <a:pt x="873" y="883"/>
                </a:lnTo>
                <a:lnTo>
                  <a:pt x="878" y="878"/>
                </a:lnTo>
                <a:lnTo>
                  <a:pt x="868" y="878"/>
                </a:lnTo>
                <a:lnTo>
                  <a:pt x="868" y="883"/>
                </a:lnTo>
                <a:lnTo>
                  <a:pt x="863" y="883"/>
                </a:lnTo>
                <a:lnTo>
                  <a:pt x="857" y="889"/>
                </a:lnTo>
                <a:lnTo>
                  <a:pt x="863" y="889"/>
                </a:lnTo>
                <a:lnTo>
                  <a:pt x="868" y="889"/>
                </a:lnTo>
                <a:lnTo>
                  <a:pt x="2276" y="2364"/>
                </a:lnTo>
                <a:lnTo>
                  <a:pt x="894" y="546"/>
                </a:lnTo>
                <a:lnTo>
                  <a:pt x="899" y="540"/>
                </a:lnTo>
                <a:lnTo>
                  <a:pt x="894" y="540"/>
                </a:lnTo>
                <a:lnTo>
                  <a:pt x="894" y="546"/>
                </a:lnTo>
                <a:lnTo>
                  <a:pt x="2276" y="2364"/>
                </a:lnTo>
                <a:lnTo>
                  <a:pt x="889" y="676"/>
                </a:lnTo>
                <a:lnTo>
                  <a:pt x="904" y="665"/>
                </a:lnTo>
                <a:lnTo>
                  <a:pt x="883" y="676"/>
                </a:lnTo>
                <a:lnTo>
                  <a:pt x="889" y="676"/>
                </a:lnTo>
                <a:lnTo>
                  <a:pt x="2276" y="2364"/>
                </a:lnTo>
                <a:lnTo>
                  <a:pt x="883" y="738"/>
                </a:lnTo>
                <a:lnTo>
                  <a:pt x="889" y="738"/>
                </a:lnTo>
                <a:lnTo>
                  <a:pt x="889" y="733"/>
                </a:lnTo>
                <a:lnTo>
                  <a:pt x="883" y="733"/>
                </a:lnTo>
                <a:lnTo>
                  <a:pt x="883" y="738"/>
                </a:lnTo>
                <a:lnTo>
                  <a:pt x="2276" y="2364"/>
                </a:lnTo>
                <a:lnTo>
                  <a:pt x="889" y="577"/>
                </a:lnTo>
                <a:lnTo>
                  <a:pt x="883" y="577"/>
                </a:lnTo>
                <a:lnTo>
                  <a:pt x="878" y="582"/>
                </a:lnTo>
                <a:lnTo>
                  <a:pt x="889" y="577"/>
                </a:lnTo>
                <a:lnTo>
                  <a:pt x="2276" y="2364"/>
                </a:lnTo>
                <a:lnTo>
                  <a:pt x="894" y="727"/>
                </a:lnTo>
                <a:lnTo>
                  <a:pt x="899" y="722"/>
                </a:lnTo>
                <a:lnTo>
                  <a:pt x="889" y="727"/>
                </a:lnTo>
                <a:lnTo>
                  <a:pt x="894" y="727"/>
                </a:lnTo>
                <a:lnTo>
                  <a:pt x="2276" y="2364"/>
                </a:lnTo>
                <a:lnTo>
                  <a:pt x="883" y="707"/>
                </a:lnTo>
                <a:lnTo>
                  <a:pt x="883" y="712"/>
                </a:lnTo>
                <a:lnTo>
                  <a:pt x="889" y="712"/>
                </a:lnTo>
                <a:lnTo>
                  <a:pt x="894" y="712"/>
                </a:lnTo>
                <a:lnTo>
                  <a:pt x="899" y="707"/>
                </a:lnTo>
                <a:lnTo>
                  <a:pt x="899" y="702"/>
                </a:lnTo>
                <a:lnTo>
                  <a:pt x="894" y="702"/>
                </a:lnTo>
                <a:lnTo>
                  <a:pt x="889" y="702"/>
                </a:lnTo>
                <a:lnTo>
                  <a:pt x="889" y="707"/>
                </a:lnTo>
                <a:lnTo>
                  <a:pt x="883" y="707"/>
                </a:lnTo>
                <a:lnTo>
                  <a:pt x="2276" y="2364"/>
                </a:lnTo>
                <a:lnTo>
                  <a:pt x="1164" y="281"/>
                </a:lnTo>
                <a:lnTo>
                  <a:pt x="1164" y="286"/>
                </a:lnTo>
                <a:lnTo>
                  <a:pt x="1169" y="286"/>
                </a:lnTo>
                <a:lnTo>
                  <a:pt x="1174" y="286"/>
                </a:lnTo>
                <a:lnTo>
                  <a:pt x="1180" y="281"/>
                </a:lnTo>
                <a:lnTo>
                  <a:pt x="1185" y="281"/>
                </a:lnTo>
                <a:lnTo>
                  <a:pt x="1185" y="276"/>
                </a:lnTo>
                <a:lnTo>
                  <a:pt x="1190" y="270"/>
                </a:lnTo>
                <a:lnTo>
                  <a:pt x="1185" y="265"/>
                </a:lnTo>
                <a:lnTo>
                  <a:pt x="1174" y="270"/>
                </a:lnTo>
                <a:lnTo>
                  <a:pt x="1169" y="276"/>
                </a:lnTo>
                <a:lnTo>
                  <a:pt x="1164" y="276"/>
                </a:lnTo>
                <a:lnTo>
                  <a:pt x="1169" y="276"/>
                </a:lnTo>
                <a:lnTo>
                  <a:pt x="1164" y="281"/>
                </a:lnTo>
                <a:lnTo>
                  <a:pt x="2276" y="2364"/>
                </a:lnTo>
                <a:lnTo>
                  <a:pt x="1154" y="426"/>
                </a:lnTo>
                <a:lnTo>
                  <a:pt x="1159" y="426"/>
                </a:lnTo>
                <a:lnTo>
                  <a:pt x="1159" y="421"/>
                </a:lnTo>
                <a:lnTo>
                  <a:pt x="1164" y="421"/>
                </a:lnTo>
                <a:lnTo>
                  <a:pt x="1164" y="416"/>
                </a:lnTo>
                <a:lnTo>
                  <a:pt x="1159" y="416"/>
                </a:lnTo>
                <a:lnTo>
                  <a:pt x="1154" y="426"/>
                </a:lnTo>
                <a:lnTo>
                  <a:pt x="2276" y="2364"/>
                </a:lnTo>
                <a:lnTo>
                  <a:pt x="1128" y="364"/>
                </a:lnTo>
                <a:lnTo>
                  <a:pt x="1138" y="359"/>
                </a:lnTo>
                <a:lnTo>
                  <a:pt x="1148" y="348"/>
                </a:lnTo>
                <a:lnTo>
                  <a:pt x="1143" y="353"/>
                </a:lnTo>
                <a:lnTo>
                  <a:pt x="1143" y="348"/>
                </a:lnTo>
                <a:lnTo>
                  <a:pt x="1133" y="348"/>
                </a:lnTo>
                <a:lnTo>
                  <a:pt x="1128" y="364"/>
                </a:lnTo>
                <a:lnTo>
                  <a:pt x="2276" y="2364"/>
                </a:lnTo>
                <a:lnTo>
                  <a:pt x="1117" y="681"/>
                </a:lnTo>
                <a:lnTo>
                  <a:pt x="1117" y="686"/>
                </a:lnTo>
                <a:lnTo>
                  <a:pt x="1122" y="686"/>
                </a:lnTo>
                <a:lnTo>
                  <a:pt x="1128" y="686"/>
                </a:lnTo>
                <a:lnTo>
                  <a:pt x="1138" y="676"/>
                </a:lnTo>
                <a:lnTo>
                  <a:pt x="1138" y="670"/>
                </a:lnTo>
                <a:lnTo>
                  <a:pt x="1133" y="670"/>
                </a:lnTo>
                <a:lnTo>
                  <a:pt x="1117" y="676"/>
                </a:lnTo>
                <a:lnTo>
                  <a:pt x="1117" y="681"/>
                </a:lnTo>
                <a:lnTo>
                  <a:pt x="2276" y="2364"/>
                </a:lnTo>
                <a:lnTo>
                  <a:pt x="1096" y="743"/>
                </a:lnTo>
                <a:lnTo>
                  <a:pt x="1091" y="753"/>
                </a:lnTo>
                <a:lnTo>
                  <a:pt x="1091" y="748"/>
                </a:lnTo>
                <a:lnTo>
                  <a:pt x="1091" y="753"/>
                </a:lnTo>
                <a:lnTo>
                  <a:pt x="1091" y="759"/>
                </a:lnTo>
                <a:lnTo>
                  <a:pt x="1096" y="759"/>
                </a:lnTo>
                <a:lnTo>
                  <a:pt x="1091" y="759"/>
                </a:lnTo>
                <a:lnTo>
                  <a:pt x="1096" y="759"/>
                </a:lnTo>
                <a:lnTo>
                  <a:pt x="1096" y="753"/>
                </a:lnTo>
                <a:lnTo>
                  <a:pt x="1102" y="759"/>
                </a:lnTo>
                <a:lnTo>
                  <a:pt x="1107" y="759"/>
                </a:lnTo>
                <a:lnTo>
                  <a:pt x="1112" y="753"/>
                </a:lnTo>
                <a:lnTo>
                  <a:pt x="1117" y="753"/>
                </a:lnTo>
                <a:lnTo>
                  <a:pt x="1112" y="748"/>
                </a:lnTo>
                <a:lnTo>
                  <a:pt x="1107" y="748"/>
                </a:lnTo>
                <a:lnTo>
                  <a:pt x="1112" y="743"/>
                </a:lnTo>
                <a:lnTo>
                  <a:pt x="1107" y="743"/>
                </a:lnTo>
                <a:lnTo>
                  <a:pt x="1096" y="743"/>
                </a:lnTo>
                <a:lnTo>
                  <a:pt x="2276" y="2364"/>
                </a:lnTo>
                <a:lnTo>
                  <a:pt x="1133" y="774"/>
                </a:lnTo>
                <a:lnTo>
                  <a:pt x="1128" y="774"/>
                </a:lnTo>
                <a:lnTo>
                  <a:pt x="1133" y="774"/>
                </a:lnTo>
                <a:lnTo>
                  <a:pt x="1133" y="774"/>
                </a:lnTo>
                <a:lnTo>
                  <a:pt x="2276" y="2364"/>
                </a:lnTo>
                <a:lnTo>
                  <a:pt x="1154" y="530"/>
                </a:lnTo>
                <a:lnTo>
                  <a:pt x="1148" y="530"/>
                </a:lnTo>
                <a:lnTo>
                  <a:pt x="1148" y="535"/>
                </a:lnTo>
                <a:lnTo>
                  <a:pt x="1154" y="535"/>
                </a:lnTo>
                <a:lnTo>
                  <a:pt x="1159" y="530"/>
                </a:lnTo>
                <a:lnTo>
                  <a:pt x="1164" y="530"/>
                </a:lnTo>
                <a:lnTo>
                  <a:pt x="1164" y="525"/>
                </a:lnTo>
                <a:lnTo>
                  <a:pt x="1164" y="520"/>
                </a:lnTo>
                <a:lnTo>
                  <a:pt x="1159" y="525"/>
                </a:lnTo>
                <a:lnTo>
                  <a:pt x="1148" y="530"/>
                </a:lnTo>
                <a:lnTo>
                  <a:pt x="1154" y="530"/>
                </a:lnTo>
                <a:lnTo>
                  <a:pt x="2276" y="2364"/>
                </a:lnTo>
                <a:lnTo>
                  <a:pt x="1143" y="447"/>
                </a:lnTo>
                <a:lnTo>
                  <a:pt x="1148" y="442"/>
                </a:lnTo>
                <a:lnTo>
                  <a:pt x="1148" y="447"/>
                </a:lnTo>
                <a:lnTo>
                  <a:pt x="1154" y="442"/>
                </a:lnTo>
                <a:lnTo>
                  <a:pt x="1148" y="442"/>
                </a:lnTo>
                <a:lnTo>
                  <a:pt x="1143" y="447"/>
                </a:lnTo>
                <a:lnTo>
                  <a:pt x="2276" y="2364"/>
                </a:lnTo>
                <a:lnTo>
                  <a:pt x="982" y="598"/>
                </a:lnTo>
                <a:lnTo>
                  <a:pt x="977" y="603"/>
                </a:lnTo>
                <a:lnTo>
                  <a:pt x="982" y="603"/>
                </a:lnTo>
                <a:lnTo>
                  <a:pt x="977" y="603"/>
                </a:lnTo>
                <a:lnTo>
                  <a:pt x="982" y="603"/>
                </a:lnTo>
                <a:lnTo>
                  <a:pt x="982" y="598"/>
                </a:lnTo>
                <a:lnTo>
                  <a:pt x="2276" y="2364"/>
                </a:lnTo>
                <a:lnTo>
                  <a:pt x="982" y="447"/>
                </a:lnTo>
                <a:lnTo>
                  <a:pt x="987" y="447"/>
                </a:lnTo>
                <a:lnTo>
                  <a:pt x="987" y="452"/>
                </a:lnTo>
                <a:lnTo>
                  <a:pt x="992" y="447"/>
                </a:lnTo>
                <a:lnTo>
                  <a:pt x="1008" y="437"/>
                </a:lnTo>
                <a:lnTo>
                  <a:pt x="1008" y="431"/>
                </a:lnTo>
                <a:lnTo>
                  <a:pt x="1013" y="426"/>
                </a:lnTo>
                <a:lnTo>
                  <a:pt x="1029" y="421"/>
                </a:lnTo>
                <a:lnTo>
                  <a:pt x="1024" y="416"/>
                </a:lnTo>
                <a:lnTo>
                  <a:pt x="1013" y="426"/>
                </a:lnTo>
                <a:lnTo>
                  <a:pt x="1003" y="431"/>
                </a:lnTo>
                <a:lnTo>
                  <a:pt x="992" y="437"/>
                </a:lnTo>
                <a:lnTo>
                  <a:pt x="987" y="437"/>
                </a:lnTo>
                <a:lnTo>
                  <a:pt x="987" y="442"/>
                </a:lnTo>
                <a:lnTo>
                  <a:pt x="982" y="447"/>
                </a:lnTo>
                <a:lnTo>
                  <a:pt x="2276" y="2364"/>
                </a:lnTo>
                <a:lnTo>
                  <a:pt x="1102" y="374"/>
                </a:lnTo>
                <a:lnTo>
                  <a:pt x="1107" y="374"/>
                </a:lnTo>
                <a:lnTo>
                  <a:pt x="1102" y="369"/>
                </a:lnTo>
                <a:lnTo>
                  <a:pt x="1096" y="374"/>
                </a:lnTo>
                <a:lnTo>
                  <a:pt x="1102" y="374"/>
                </a:lnTo>
                <a:lnTo>
                  <a:pt x="1096" y="374"/>
                </a:lnTo>
                <a:lnTo>
                  <a:pt x="1096" y="379"/>
                </a:lnTo>
                <a:lnTo>
                  <a:pt x="1102" y="374"/>
                </a:lnTo>
                <a:lnTo>
                  <a:pt x="2276" y="2364"/>
                </a:lnTo>
                <a:lnTo>
                  <a:pt x="1039" y="281"/>
                </a:lnTo>
                <a:lnTo>
                  <a:pt x="1039" y="286"/>
                </a:lnTo>
                <a:lnTo>
                  <a:pt x="1044" y="286"/>
                </a:lnTo>
                <a:lnTo>
                  <a:pt x="1055" y="281"/>
                </a:lnTo>
                <a:lnTo>
                  <a:pt x="1060" y="276"/>
                </a:lnTo>
                <a:lnTo>
                  <a:pt x="1060" y="270"/>
                </a:lnTo>
                <a:lnTo>
                  <a:pt x="1055" y="265"/>
                </a:lnTo>
                <a:lnTo>
                  <a:pt x="1044" y="270"/>
                </a:lnTo>
                <a:lnTo>
                  <a:pt x="1039" y="276"/>
                </a:lnTo>
                <a:lnTo>
                  <a:pt x="1039" y="281"/>
                </a:lnTo>
                <a:lnTo>
                  <a:pt x="2276" y="2364"/>
                </a:lnTo>
                <a:lnTo>
                  <a:pt x="1013" y="369"/>
                </a:lnTo>
                <a:lnTo>
                  <a:pt x="1024" y="369"/>
                </a:lnTo>
                <a:lnTo>
                  <a:pt x="1029" y="369"/>
                </a:lnTo>
                <a:lnTo>
                  <a:pt x="1029" y="364"/>
                </a:lnTo>
                <a:lnTo>
                  <a:pt x="1034" y="364"/>
                </a:lnTo>
                <a:lnTo>
                  <a:pt x="1039" y="353"/>
                </a:lnTo>
                <a:lnTo>
                  <a:pt x="1034" y="353"/>
                </a:lnTo>
                <a:lnTo>
                  <a:pt x="1029" y="353"/>
                </a:lnTo>
                <a:lnTo>
                  <a:pt x="1024" y="359"/>
                </a:lnTo>
                <a:lnTo>
                  <a:pt x="1013" y="364"/>
                </a:lnTo>
                <a:lnTo>
                  <a:pt x="1013" y="369"/>
                </a:lnTo>
                <a:lnTo>
                  <a:pt x="2276" y="2364"/>
                </a:lnTo>
                <a:lnTo>
                  <a:pt x="998" y="426"/>
                </a:lnTo>
                <a:lnTo>
                  <a:pt x="992" y="426"/>
                </a:lnTo>
                <a:lnTo>
                  <a:pt x="1003" y="421"/>
                </a:lnTo>
                <a:lnTo>
                  <a:pt x="998" y="421"/>
                </a:lnTo>
                <a:lnTo>
                  <a:pt x="998" y="426"/>
                </a:lnTo>
                <a:lnTo>
                  <a:pt x="2276" y="2364"/>
                </a:lnTo>
                <a:lnTo>
                  <a:pt x="1133" y="748"/>
                </a:lnTo>
                <a:lnTo>
                  <a:pt x="1133" y="753"/>
                </a:lnTo>
                <a:lnTo>
                  <a:pt x="1138" y="753"/>
                </a:lnTo>
                <a:lnTo>
                  <a:pt x="1143" y="748"/>
                </a:lnTo>
                <a:lnTo>
                  <a:pt x="1148" y="748"/>
                </a:lnTo>
                <a:lnTo>
                  <a:pt x="1148" y="743"/>
                </a:lnTo>
                <a:lnTo>
                  <a:pt x="1154" y="743"/>
                </a:lnTo>
                <a:lnTo>
                  <a:pt x="1159" y="738"/>
                </a:lnTo>
                <a:lnTo>
                  <a:pt x="1159" y="733"/>
                </a:lnTo>
                <a:lnTo>
                  <a:pt x="1143" y="738"/>
                </a:lnTo>
                <a:lnTo>
                  <a:pt x="1138" y="743"/>
                </a:lnTo>
                <a:lnTo>
                  <a:pt x="1133" y="748"/>
                </a:lnTo>
                <a:lnTo>
                  <a:pt x="2276" y="2364"/>
                </a:lnTo>
                <a:lnTo>
                  <a:pt x="967" y="977"/>
                </a:lnTo>
                <a:lnTo>
                  <a:pt x="956" y="982"/>
                </a:lnTo>
                <a:lnTo>
                  <a:pt x="951" y="987"/>
                </a:lnTo>
                <a:lnTo>
                  <a:pt x="956" y="987"/>
                </a:lnTo>
                <a:lnTo>
                  <a:pt x="961" y="987"/>
                </a:lnTo>
                <a:lnTo>
                  <a:pt x="967" y="982"/>
                </a:lnTo>
                <a:lnTo>
                  <a:pt x="967" y="977"/>
                </a:lnTo>
                <a:lnTo>
                  <a:pt x="2276" y="2364"/>
                </a:lnTo>
                <a:lnTo>
                  <a:pt x="930" y="925"/>
                </a:lnTo>
                <a:lnTo>
                  <a:pt x="935" y="925"/>
                </a:lnTo>
                <a:lnTo>
                  <a:pt x="935" y="920"/>
                </a:lnTo>
                <a:lnTo>
                  <a:pt x="935" y="925"/>
                </a:lnTo>
                <a:lnTo>
                  <a:pt x="946" y="925"/>
                </a:lnTo>
                <a:lnTo>
                  <a:pt x="951" y="920"/>
                </a:lnTo>
                <a:lnTo>
                  <a:pt x="951" y="915"/>
                </a:lnTo>
                <a:lnTo>
                  <a:pt x="961" y="904"/>
                </a:lnTo>
                <a:lnTo>
                  <a:pt x="956" y="904"/>
                </a:lnTo>
                <a:lnTo>
                  <a:pt x="946" y="915"/>
                </a:lnTo>
                <a:lnTo>
                  <a:pt x="930" y="925"/>
                </a:lnTo>
                <a:lnTo>
                  <a:pt x="2276" y="2364"/>
                </a:lnTo>
                <a:lnTo>
                  <a:pt x="967" y="831"/>
                </a:lnTo>
                <a:lnTo>
                  <a:pt x="967" y="837"/>
                </a:lnTo>
                <a:lnTo>
                  <a:pt x="972" y="837"/>
                </a:lnTo>
                <a:lnTo>
                  <a:pt x="977" y="831"/>
                </a:lnTo>
                <a:lnTo>
                  <a:pt x="982" y="826"/>
                </a:lnTo>
                <a:lnTo>
                  <a:pt x="977" y="821"/>
                </a:lnTo>
                <a:lnTo>
                  <a:pt x="972" y="826"/>
                </a:lnTo>
                <a:lnTo>
                  <a:pt x="967" y="831"/>
                </a:lnTo>
                <a:lnTo>
                  <a:pt x="2276" y="2364"/>
                </a:lnTo>
                <a:lnTo>
                  <a:pt x="946" y="1034"/>
                </a:lnTo>
                <a:lnTo>
                  <a:pt x="935" y="1034"/>
                </a:lnTo>
                <a:lnTo>
                  <a:pt x="925" y="1034"/>
                </a:lnTo>
                <a:lnTo>
                  <a:pt x="920" y="1039"/>
                </a:lnTo>
                <a:lnTo>
                  <a:pt x="915" y="1039"/>
                </a:lnTo>
                <a:lnTo>
                  <a:pt x="915" y="1044"/>
                </a:lnTo>
                <a:lnTo>
                  <a:pt x="904" y="1050"/>
                </a:lnTo>
                <a:lnTo>
                  <a:pt x="909" y="1050"/>
                </a:lnTo>
                <a:lnTo>
                  <a:pt x="899" y="1055"/>
                </a:lnTo>
                <a:lnTo>
                  <a:pt x="894" y="1065"/>
                </a:lnTo>
                <a:lnTo>
                  <a:pt x="899" y="1065"/>
                </a:lnTo>
                <a:lnTo>
                  <a:pt x="894" y="1065"/>
                </a:lnTo>
                <a:lnTo>
                  <a:pt x="899" y="1065"/>
                </a:lnTo>
                <a:lnTo>
                  <a:pt x="894" y="1070"/>
                </a:lnTo>
                <a:lnTo>
                  <a:pt x="899" y="1070"/>
                </a:lnTo>
                <a:lnTo>
                  <a:pt x="904" y="1070"/>
                </a:lnTo>
                <a:lnTo>
                  <a:pt x="909" y="1070"/>
                </a:lnTo>
                <a:lnTo>
                  <a:pt x="904" y="1076"/>
                </a:lnTo>
                <a:lnTo>
                  <a:pt x="915" y="1065"/>
                </a:lnTo>
                <a:lnTo>
                  <a:pt x="915" y="1070"/>
                </a:lnTo>
                <a:lnTo>
                  <a:pt x="920" y="1065"/>
                </a:lnTo>
                <a:lnTo>
                  <a:pt x="930" y="1055"/>
                </a:lnTo>
                <a:lnTo>
                  <a:pt x="935" y="1050"/>
                </a:lnTo>
                <a:lnTo>
                  <a:pt x="946" y="1044"/>
                </a:lnTo>
                <a:lnTo>
                  <a:pt x="946" y="1039"/>
                </a:lnTo>
                <a:lnTo>
                  <a:pt x="946" y="1034"/>
                </a:lnTo>
                <a:lnTo>
                  <a:pt x="2276" y="2364"/>
                </a:lnTo>
                <a:lnTo>
                  <a:pt x="899" y="748"/>
                </a:lnTo>
                <a:lnTo>
                  <a:pt x="894" y="753"/>
                </a:lnTo>
                <a:lnTo>
                  <a:pt x="894" y="748"/>
                </a:lnTo>
                <a:lnTo>
                  <a:pt x="899" y="743"/>
                </a:lnTo>
                <a:lnTo>
                  <a:pt x="894" y="743"/>
                </a:lnTo>
                <a:lnTo>
                  <a:pt x="889" y="743"/>
                </a:lnTo>
                <a:lnTo>
                  <a:pt x="883" y="748"/>
                </a:lnTo>
                <a:lnTo>
                  <a:pt x="878" y="753"/>
                </a:lnTo>
                <a:lnTo>
                  <a:pt x="878" y="759"/>
                </a:lnTo>
                <a:lnTo>
                  <a:pt x="883" y="759"/>
                </a:lnTo>
                <a:lnTo>
                  <a:pt x="889" y="759"/>
                </a:lnTo>
                <a:lnTo>
                  <a:pt x="889" y="753"/>
                </a:lnTo>
                <a:lnTo>
                  <a:pt x="889" y="759"/>
                </a:lnTo>
                <a:lnTo>
                  <a:pt x="889" y="753"/>
                </a:lnTo>
                <a:lnTo>
                  <a:pt x="894" y="753"/>
                </a:lnTo>
                <a:lnTo>
                  <a:pt x="899" y="748"/>
                </a:lnTo>
                <a:lnTo>
                  <a:pt x="2276" y="2364"/>
                </a:lnTo>
                <a:lnTo>
                  <a:pt x="868" y="1003"/>
                </a:lnTo>
                <a:lnTo>
                  <a:pt x="873" y="998"/>
                </a:lnTo>
                <a:lnTo>
                  <a:pt x="878" y="998"/>
                </a:lnTo>
                <a:lnTo>
                  <a:pt x="878" y="992"/>
                </a:lnTo>
                <a:lnTo>
                  <a:pt x="878" y="987"/>
                </a:lnTo>
                <a:lnTo>
                  <a:pt x="873" y="987"/>
                </a:lnTo>
                <a:lnTo>
                  <a:pt x="868" y="987"/>
                </a:lnTo>
                <a:lnTo>
                  <a:pt x="863" y="992"/>
                </a:lnTo>
                <a:lnTo>
                  <a:pt x="857" y="998"/>
                </a:lnTo>
                <a:lnTo>
                  <a:pt x="857" y="1003"/>
                </a:lnTo>
                <a:lnTo>
                  <a:pt x="863" y="1003"/>
                </a:lnTo>
                <a:lnTo>
                  <a:pt x="868" y="1003"/>
                </a:lnTo>
                <a:lnTo>
                  <a:pt x="2276" y="2364"/>
                </a:lnTo>
                <a:lnTo>
                  <a:pt x="878" y="1039"/>
                </a:lnTo>
                <a:lnTo>
                  <a:pt x="878" y="1034"/>
                </a:lnTo>
                <a:lnTo>
                  <a:pt x="873" y="1034"/>
                </a:lnTo>
                <a:lnTo>
                  <a:pt x="873" y="1039"/>
                </a:lnTo>
                <a:lnTo>
                  <a:pt x="878" y="1039"/>
                </a:lnTo>
                <a:lnTo>
                  <a:pt x="2276" y="2364"/>
                </a:lnTo>
                <a:lnTo>
                  <a:pt x="889" y="821"/>
                </a:lnTo>
                <a:lnTo>
                  <a:pt x="878" y="826"/>
                </a:lnTo>
                <a:lnTo>
                  <a:pt x="878" y="831"/>
                </a:lnTo>
                <a:lnTo>
                  <a:pt x="878" y="837"/>
                </a:lnTo>
                <a:lnTo>
                  <a:pt x="883" y="837"/>
                </a:lnTo>
                <a:lnTo>
                  <a:pt x="889" y="831"/>
                </a:lnTo>
                <a:lnTo>
                  <a:pt x="889" y="826"/>
                </a:lnTo>
                <a:lnTo>
                  <a:pt x="889" y="821"/>
                </a:lnTo>
                <a:lnTo>
                  <a:pt x="2276" y="2364"/>
                </a:lnTo>
                <a:lnTo>
                  <a:pt x="837" y="946"/>
                </a:lnTo>
                <a:lnTo>
                  <a:pt x="842" y="946"/>
                </a:lnTo>
                <a:lnTo>
                  <a:pt x="847" y="946"/>
                </a:lnTo>
                <a:lnTo>
                  <a:pt x="857" y="940"/>
                </a:lnTo>
                <a:lnTo>
                  <a:pt x="863" y="925"/>
                </a:lnTo>
                <a:lnTo>
                  <a:pt x="868" y="920"/>
                </a:lnTo>
                <a:lnTo>
                  <a:pt x="857" y="925"/>
                </a:lnTo>
                <a:lnTo>
                  <a:pt x="863" y="925"/>
                </a:lnTo>
                <a:lnTo>
                  <a:pt x="857" y="925"/>
                </a:lnTo>
                <a:lnTo>
                  <a:pt x="847" y="935"/>
                </a:lnTo>
                <a:lnTo>
                  <a:pt x="842" y="940"/>
                </a:lnTo>
                <a:lnTo>
                  <a:pt x="837" y="946"/>
                </a:lnTo>
                <a:lnTo>
                  <a:pt x="2276" y="2364"/>
                </a:lnTo>
                <a:lnTo>
                  <a:pt x="1076" y="873"/>
                </a:lnTo>
                <a:lnTo>
                  <a:pt x="1081" y="868"/>
                </a:lnTo>
                <a:lnTo>
                  <a:pt x="1086" y="868"/>
                </a:lnTo>
                <a:lnTo>
                  <a:pt x="1086" y="863"/>
                </a:lnTo>
                <a:lnTo>
                  <a:pt x="1076" y="863"/>
                </a:lnTo>
                <a:lnTo>
                  <a:pt x="1081" y="857"/>
                </a:lnTo>
                <a:lnTo>
                  <a:pt x="1076" y="852"/>
                </a:lnTo>
                <a:lnTo>
                  <a:pt x="1076" y="847"/>
                </a:lnTo>
                <a:lnTo>
                  <a:pt x="1065" y="852"/>
                </a:lnTo>
                <a:lnTo>
                  <a:pt x="1060" y="857"/>
                </a:lnTo>
                <a:lnTo>
                  <a:pt x="1050" y="863"/>
                </a:lnTo>
                <a:lnTo>
                  <a:pt x="1055" y="863"/>
                </a:lnTo>
                <a:lnTo>
                  <a:pt x="1050" y="868"/>
                </a:lnTo>
                <a:lnTo>
                  <a:pt x="1055" y="868"/>
                </a:lnTo>
                <a:lnTo>
                  <a:pt x="1050" y="868"/>
                </a:lnTo>
                <a:lnTo>
                  <a:pt x="1055" y="873"/>
                </a:lnTo>
                <a:lnTo>
                  <a:pt x="1050" y="873"/>
                </a:lnTo>
                <a:lnTo>
                  <a:pt x="1055" y="873"/>
                </a:lnTo>
                <a:lnTo>
                  <a:pt x="1060" y="873"/>
                </a:lnTo>
                <a:lnTo>
                  <a:pt x="1055" y="873"/>
                </a:lnTo>
                <a:lnTo>
                  <a:pt x="1060" y="873"/>
                </a:lnTo>
                <a:lnTo>
                  <a:pt x="1065" y="873"/>
                </a:lnTo>
                <a:lnTo>
                  <a:pt x="1065" y="878"/>
                </a:lnTo>
                <a:lnTo>
                  <a:pt x="1070" y="873"/>
                </a:lnTo>
                <a:lnTo>
                  <a:pt x="1076" y="878"/>
                </a:lnTo>
                <a:lnTo>
                  <a:pt x="1076" y="873"/>
                </a:lnTo>
                <a:lnTo>
                  <a:pt x="2276" y="2364"/>
                </a:lnTo>
                <a:lnTo>
                  <a:pt x="1024" y="1008"/>
                </a:lnTo>
                <a:lnTo>
                  <a:pt x="1029" y="1008"/>
                </a:lnTo>
                <a:lnTo>
                  <a:pt x="1029" y="1003"/>
                </a:lnTo>
                <a:lnTo>
                  <a:pt x="1024" y="1008"/>
                </a:lnTo>
                <a:lnTo>
                  <a:pt x="2276" y="2364"/>
                </a:lnTo>
                <a:lnTo>
                  <a:pt x="1122" y="987"/>
                </a:lnTo>
                <a:lnTo>
                  <a:pt x="1117" y="982"/>
                </a:lnTo>
                <a:lnTo>
                  <a:pt x="1107" y="982"/>
                </a:lnTo>
                <a:lnTo>
                  <a:pt x="1096" y="987"/>
                </a:lnTo>
                <a:lnTo>
                  <a:pt x="1102" y="987"/>
                </a:lnTo>
                <a:lnTo>
                  <a:pt x="1096" y="992"/>
                </a:lnTo>
                <a:lnTo>
                  <a:pt x="1091" y="998"/>
                </a:lnTo>
                <a:lnTo>
                  <a:pt x="1096" y="998"/>
                </a:lnTo>
                <a:lnTo>
                  <a:pt x="1091" y="1003"/>
                </a:lnTo>
                <a:lnTo>
                  <a:pt x="1096" y="998"/>
                </a:lnTo>
                <a:lnTo>
                  <a:pt x="1096" y="1003"/>
                </a:lnTo>
                <a:lnTo>
                  <a:pt x="1096" y="998"/>
                </a:lnTo>
                <a:lnTo>
                  <a:pt x="1102" y="1003"/>
                </a:lnTo>
                <a:lnTo>
                  <a:pt x="1107" y="998"/>
                </a:lnTo>
                <a:lnTo>
                  <a:pt x="1107" y="1003"/>
                </a:lnTo>
                <a:lnTo>
                  <a:pt x="1107" y="998"/>
                </a:lnTo>
                <a:lnTo>
                  <a:pt x="1112" y="998"/>
                </a:lnTo>
                <a:lnTo>
                  <a:pt x="1117" y="987"/>
                </a:lnTo>
                <a:lnTo>
                  <a:pt x="1122" y="987"/>
                </a:lnTo>
                <a:lnTo>
                  <a:pt x="2276" y="2364"/>
                </a:lnTo>
                <a:lnTo>
                  <a:pt x="992" y="1008"/>
                </a:lnTo>
                <a:lnTo>
                  <a:pt x="998" y="1008"/>
                </a:lnTo>
                <a:lnTo>
                  <a:pt x="998" y="1003"/>
                </a:lnTo>
                <a:lnTo>
                  <a:pt x="987" y="1008"/>
                </a:lnTo>
                <a:lnTo>
                  <a:pt x="987" y="1013"/>
                </a:lnTo>
                <a:lnTo>
                  <a:pt x="992" y="1008"/>
                </a:lnTo>
                <a:lnTo>
                  <a:pt x="987" y="1013"/>
                </a:lnTo>
                <a:lnTo>
                  <a:pt x="992" y="1008"/>
                </a:lnTo>
                <a:lnTo>
                  <a:pt x="2276" y="2364"/>
                </a:lnTo>
                <a:lnTo>
                  <a:pt x="987" y="987"/>
                </a:lnTo>
                <a:lnTo>
                  <a:pt x="992" y="982"/>
                </a:lnTo>
                <a:lnTo>
                  <a:pt x="992" y="977"/>
                </a:lnTo>
                <a:lnTo>
                  <a:pt x="987" y="977"/>
                </a:lnTo>
                <a:lnTo>
                  <a:pt x="982" y="982"/>
                </a:lnTo>
                <a:lnTo>
                  <a:pt x="982" y="987"/>
                </a:lnTo>
                <a:lnTo>
                  <a:pt x="987" y="987"/>
                </a:lnTo>
                <a:lnTo>
                  <a:pt x="2276" y="2364"/>
                </a:lnTo>
                <a:lnTo>
                  <a:pt x="998" y="883"/>
                </a:lnTo>
                <a:lnTo>
                  <a:pt x="987" y="883"/>
                </a:lnTo>
                <a:lnTo>
                  <a:pt x="972" y="894"/>
                </a:lnTo>
                <a:lnTo>
                  <a:pt x="972" y="899"/>
                </a:lnTo>
                <a:lnTo>
                  <a:pt x="977" y="904"/>
                </a:lnTo>
                <a:lnTo>
                  <a:pt x="972" y="915"/>
                </a:lnTo>
                <a:lnTo>
                  <a:pt x="977" y="904"/>
                </a:lnTo>
                <a:lnTo>
                  <a:pt x="977" y="909"/>
                </a:lnTo>
                <a:lnTo>
                  <a:pt x="982" y="909"/>
                </a:lnTo>
                <a:lnTo>
                  <a:pt x="982" y="915"/>
                </a:lnTo>
                <a:lnTo>
                  <a:pt x="982" y="909"/>
                </a:lnTo>
                <a:lnTo>
                  <a:pt x="987" y="909"/>
                </a:lnTo>
                <a:lnTo>
                  <a:pt x="992" y="899"/>
                </a:lnTo>
                <a:lnTo>
                  <a:pt x="998" y="899"/>
                </a:lnTo>
                <a:lnTo>
                  <a:pt x="1003" y="894"/>
                </a:lnTo>
                <a:lnTo>
                  <a:pt x="1003" y="889"/>
                </a:lnTo>
                <a:lnTo>
                  <a:pt x="998" y="883"/>
                </a:lnTo>
                <a:lnTo>
                  <a:pt x="2276" y="2364"/>
                </a:lnTo>
                <a:lnTo>
                  <a:pt x="1018" y="863"/>
                </a:lnTo>
                <a:lnTo>
                  <a:pt x="1018" y="857"/>
                </a:lnTo>
                <a:lnTo>
                  <a:pt x="1013" y="857"/>
                </a:lnTo>
                <a:lnTo>
                  <a:pt x="1008" y="857"/>
                </a:lnTo>
                <a:lnTo>
                  <a:pt x="1003" y="863"/>
                </a:lnTo>
                <a:lnTo>
                  <a:pt x="998" y="863"/>
                </a:lnTo>
                <a:lnTo>
                  <a:pt x="992" y="868"/>
                </a:lnTo>
                <a:lnTo>
                  <a:pt x="998" y="873"/>
                </a:lnTo>
                <a:lnTo>
                  <a:pt x="987" y="878"/>
                </a:lnTo>
                <a:lnTo>
                  <a:pt x="992" y="878"/>
                </a:lnTo>
                <a:lnTo>
                  <a:pt x="992" y="873"/>
                </a:lnTo>
                <a:lnTo>
                  <a:pt x="992" y="878"/>
                </a:lnTo>
                <a:lnTo>
                  <a:pt x="998" y="878"/>
                </a:lnTo>
                <a:lnTo>
                  <a:pt x="1003" y="878"/>
                </a:lnTo>
                <a:lnTo>
                  <a:pt x="1008" y="878"/>
                </a:lnTo>
                <a:lnTo>
                  <a:pt x="1013" y="868"/>
                </a:lnTo>
                <a:lnTo>
                  <a:pt x="1018" y="868"/>
                </a:lnTo>
                <a:lnTo>
                  <a:pt x="1018" y="863"/>
                </a:lnTo>
                <a:lnTo>
                  <a:pt x="2276" y="2364"/>
                </a:lnTo>
                <a:lnTo>
                  <a:pt x="1018" y="1008"/>
                </a:lnTo>
                <a:lnTo>
                  <a:pt x="1018" y="1003"/>
                </a:lnTo>
                <a:lnTo>
                  <a:pt x="1008" y="1013"/>
                </a:lnTo>
                <a:lnTo>
                  <a:pt x="1013" y="1013"/>
                </a:lnTo>
                <a:lnTo>
                  <a:pt x="1008" y="1013"/>
                </a:lnTo>
                <a:lnTo>
                  <a:pt x="1018" y="1008"/>
                </a:lnTo>
                <a:lnTo>
                  <a:pt x="2276" y="2364"/>
                </a:lnTo>
                <a:lnTo>
                  <a:pt x="925" y="847"/>
                </a:lnTo>
                <a:lnTo>
                  <a:pt x="920" y="847"/>
                </a:lnTo>
                <a:lnTo>
                  <a:pt x="920" y="852"/>
                </a:lnTo>
                <a:lnTo>
                  <a:pt x="915" y="852"/>
                </a:lnTo>
                <a:lnTo>
                  <a:pt x="925" y="847"/>
                </a:lnTo>
                <a:lnTo>
                  <a:pt x="2276" y="2364"/>
                </a:lnTo>
                <a:lnTo>
                  <a:pt x="946" y="624"/>
                </a:lnTo>
                <a:lnTo>
                  <a:pt x="951" y="618"/>
                </a:lnTo>
                <a:lnTo>
                  <a:pt x="946" y="618"/>
                </a:lnTo>
                <a:lnTo>
                  <a:pt x="946" y="624"/>
                </a:lnTo>
                <a:lnTo>
                  <a:pt x="2276" y="2364"/>
                </a:lnTo>
                <a:lnTo>
                  <a:pt x="909" y="483"/>
                </a:lnTo>
                <a:lnTo>
                  <a:pt x="904" y="483"/>
                </a:lnTo>
                <a:lnTo>
                  <a:pt x="899" y="489"/>
                </a:lnTo>
                <a:lnTo>
                  <a:pt x="904" y="483"/>
                </a:lnTo>
                <a:lnTo>
                  <a:pt x="899" y="489"/>
                </a:lnTo>
                <a:lnTo>
                  <a:pt x="909" y="483"/>
                </a:lnTo>
                <a:lnTo>
                  <a:pt x="2276" y="2364"/>
                </a:lnTo>
                <a:lnTo>
                  <a:pt x="904" y="909"/>
                </a:lnTo>
                <a:lnTo>
                  <a:pt x="909" y="909"/>
                </a:lnTo>
                <a:lnTo>
                  <a:pt x="915" y="904"/>
                </a:lnTo>
                <a:lnTo>
                  <a:pt x="915" y="899"/>
                </a:lnTo>
                <a:lnTo>
                  <a:pt x="909" y="899"/>
                </a:lnTo>
                <a:lnTo>
                  <a:pt x="904" y="909"/>
                </a:lnTo>
                <a:lnTo>
                  <a:pt x="2276" y="2364"/>
                </a:lnTo>
                <a:lnTo>
                  <a:pt x="925" y="359"/>
                </a:lnTo>
                <a:lnTo>
                  <a:pt x="930" y="353"/>
                </a:lnTo>
                <a:lnTo>
                  <a:pt x="925" y="353"/>
                </a:lnTo>
                <a:lnTo>
                  <a:pt x="920" y="359"/>
                </a:lnTo>
                <a:lnTo>
                  <a:pt x="925" y="359"/>
                </a:lnTo>
                <a:lnTo>
                  <a:pt x="2276" y="2364"/>
                </a:lnTo>
                <a:lnTo>
                  <a:pt x="915" y="348"/>
                </a:lnTo>
                <a:lnTo>
                  <a:pt x="920" y="348"/>
                </a:lnTo>
                <a:lnTo>
                  <a:pt x="915" y="343"/>
                </a:lnTo>
                <a:lnTo>
                  <a:pt x="915" y="348"/>
                </a:lnTo>
                <a:lnTo>
                  <a:pt x="2276" y="2364"/>
                </a:lnTo>
                <a:lnTo>
                  <a:pt x="925" y="457"/>
                </a:lnTo>
                <a:lnTo>
                  <a:pt x="915" y="468"/>
                </a:lnTo>
                <a:lnTo>
                  <a:pt x="920" y="468"/>
                </a:lnTo>
                <a:lnTo>
                  <a:pt x="915" y="468"/>
                </a:lnTo>
                <a:lnTo>
                  <a:pt x="920" y="468"/>
                </a:lnTo>
                <a:lnTo>
                  <a:pt x="925" y="468"/>
                </a:lnTo>
                <a:lnTo>
                  <a:pt x="930" y="463"/>
                </a:lnTo>
                <a:lnTo>
                  <a:pt x="925" y="457"/>
                </a:lnTo>
                <a:lnTo>
                  <a:pt x="2276" y="2364"/>
                </a:lnTo>
                <a:lnTo>
                  <a:pt x="842" y="717"/>
                </a:lnTo>
                <a:lnTo>
                  <a:pt x="837" y="717"/>
                </a:lnTo>
                <a:lnTo>
                  <a:pt x="837" y="722"/>
                </a:lnTo>
                <a:lnTo>
                  <a:pt x="842" y="717"/>
                </a:lnTo>
                <a:lnTo>
                  <a:pt x="2276" y="2364"/>
                </a:lnTo>
                <a:lnTo>
                  <a:pt x="878" y="722"/>
                </a:lnTo>
                <a:lnTo>
                  <a:pt x="883" y="717"/>
                </a:lnTo>
                <a:lnTo>
                  <a:pt x="878" y="717"/>
                </a:lnTo>
                <a:lnTo>
                  <a:pt x="873" y="722"/>
                </a:lnTo>
                <a:lnTo>
                  <a:pt x="878" y="722"/>
                </a:lnTo>
                <a:lnTo>
                  <a:pt x="2276" y="2364"/>
                </a:lnTo>
                <a:lnTo>
                  <a:pt x="920" y="1024"/>
                </a:lnTo>
                <a:lnTo>
                  <a:pt x="920" y="1018"/>
                </a:lnTo>
                <a:lnTo>
                  <a:pt x="915" y="1024"/>
                </a:lnTo>
                <a:lnTo>
                  <a:pt x="920" y="1024"/>
                </a:lnTo>
                <a:lnTo>
                  <a:pt x="2276" y="2364"/>
                </a:lnTo>
                <a:lnTo>
                  <a:pt x="852" y="426"/>
                </a:lnTo>
                <a:lnTo>
                  <a:pt x="863" y="421"/>
                </a:lnTo>
                <a:lnTo>
                  <a:pt x="863" y="416"/>
                </a:lnTo>
                <a:lnTo>
                  <a:pt x="857" y="416"/>
                </a:lnTo>
                <a:lnTo>
                  <a:pt x="852" y="421"/>
                </a:lnTo>
                <a:lnTo>
                  <a:pt x="852" y="426"/>
                </a:lnTo>
                <a:lnTo>
                  <a:pt x="2276" y="2364"/>
                </a:lnTo>
                <a:lnTo>
                  <a:pt x="935" y="681"/>
                </a:lnTo>
                <a:lnTo>
                  <a:pt x="930" y="686"/>
                </a:lnTo>
                <a:lnTo>
                  <a:pt x="925" y="686"/>
                </a:lnTo>
                <a:lnTo>
                  <a:pt x="920" y="686"/>
                </a:lnTo>
                <a:lnTo>
                  <a:pt x="920" y="691"/>
                </a:lnTo>
                <a:lnTo>
                  <a:pt x="920" y="696"/>
                </a:lnTo>
                <a:lnTo>
                  <a:pt x="915" y="696"/>
                </a:lnTo>
                <a:lnTo>
                  <a:pt x="920" y="696"/>
                </a:lnTo>
                <a:lnTo>
                  <a:pt x="915" y="696"/>
                </a:lnTo>
                <a:lnTo>
                  <a:pt x="920" y="696"/>
                </a:lnTo>
                <a:lnTo>
                  <a:pt x="915" y="702"/>
                </a:lnTo>
                <a:lnTo>
                  <a:pt x="920" y="702"/>
                </a:lnTo>
                <a:lnTo>
                  <a:pt x="915" y="702"/>
                </a:lnTo>
                <a:lnTo>
                  <a:pt x="920" y="702"/>
                </a:lnTo>
                <a:lnTo>
                  <a:pt x="915" y="702"/>
                </a:lnTo>
                <a:lnTo>
                  <a:pt x="920" y="702"/>
                </a:lnTo>
                <a:lnTo>
                  <a:pt x="920" y="707"/>
                </a:lnTo>
                <a:lnTo>
                  <a:pt x="920" y="702"/>
                </a:lnTo>
                <a:lnTo>
                  <a:pt x="920" y="707"/>
                </a:lnTo>
                <a:lnTo>
                  <a:pt x="925" y="707"/>
                </a:lnTo>
                <a:lnTo>
                  <a:pt x="930" y="707"/>
                </a:lnTo>
                <a:lnTo>
                  <a:pt x="935" y="702"/>
                </a:lnTo>
                <a:lnTo>
                  <a:pt x="946" y="702"/>
                </a:lnTo>
                <a:lnTo>
                  <a:pt x="946" y="696"/>
                </a:lnTo>
                <a:lnTo>
                  <a:pt x="951" y="696"/>
                </a:lnTo>
                <a:lnTo>
                  <a:pt x="946" y="691"/>
                </a:lnTo>
                <a:lnTo>
                  <a:pt x="951" y="691"/>
                </a:lnTo>
                <a:lnTo>
                  <a:pt x="951" y="686"/>
                </a:lnTo>
                <a:lnTo>
                  <a:pt x="946" y="686"/>
                </a:lnTo>
                <a:lnTo>
                  <a:pt x="951" y="686"/>
                </a:lnTo>
                <a:lnTo>
                  <a:pt x="946" y="686"/>
                </a:lnTo>
                <a:lnTo>
                  <a:pt x="946" y="681"/>
                </a:lnTo>
                <a:lnTo>
                  <a:pt x="946" y="686"/>
                </a:lnTo>
                <a:lnTo>
                  <a:pt x="935" y="681"/>
                </a:lnTo>
                <a:lnTo>
                  <a:pt x="2276" y="2364"/>
                </a:lnTo>
                <a:lnTo>
                  <a:pt x="951" y="608"/>
                </a:lnTo>
                <a:lnTo>
                  <a:pt x="956" y="608"/>
                </a:lnTo>
                <a:lnTo>
                  <a:pt x="956" y="603"/>
                </a:lnTo>
                <a:lnTo>
                  <a:pt x="951" y="608"/>
                </a:lnTo>
                <a:lnTo>
                  <a:pt x="2276" y="2364"/>
                </a:lnTo>
                <a:lnTo>
                  <a:pt x="930" y="390"/>
                </a:lnTo>
                <a:lnTo>
                  <a:pt x="946" y="390"/>
                </a:lnTo>
                <a:lnTo>
                  <a:pt x="956" y="385"/>
                </a:lnTo>
                <a:lnTo>
                  <a:pt x="956" y="379"/>
                </a:lnTo>
                <a:lnTo>
                  <a:pt x="951" y="379"/>
                </a:lnTo>
                <a:lnTo>
                  <a:pt x="946" y="379"/>
                </a:lnTo>
                <a:lnTo>
                  <a:pt x="930" y="390"/>
                </a:lnTo>
                <a:lnTo>
                  <a:pt x="2276" y="2364"/>
                </a:lnTo>
                <a:lnTo>
                  <a:pt x="878" y="707"/>
                </a:lnTo>
                <a:lnTo>
                  <a:pt x="883" y="707"/>
                </a:lnTo>
                <a:lnTo>
                  <a:pt x="889" y="702"/>
                </a:lnTo>
                <a:lnTo>
                  <a:pt x="883" y="702"/>
                </a:lnTo>
                <a:lnTo>
                  <a:pt x="878" y="707"/>
                </a:lnTo>
                <a:lnTo>
                  <a:pt x="2276" y="2364"/>
                </a:lnTo>
                <a:lnTo>
                  <a:pt x="992" y="644"/>
                </a:lnTo>
                <a:lnTo>
                  <a:pt x="987" y="650"/>
                </a:lnTo>
                <a:lnTo>
                  <a:pt x="987" y="655"/>
                </a:lnTo>
                <a:lnTo>
                  <a:pt x="992" y="650"/>
                </a:lnTo>
                <a:lnTo>
                  <a:pt x="987" y="655"/>
                </a:lnTo>
                <a:lnTo>
                  <a:pt x="992" y="650"/>
                </a:lnTo>
                <a:lnTo>
                  <a:pt x="998" y="650"/>
                </a:lnTo>
                <a:lnTo>
                  <a:pt x="992" y="644"/>
                </a:lnTo>
                <a:lnTo>
                  <a:pt x="2276" y="2364"/>
                </a:lnTo>
                <a:lnTo>
                  <a:pt x="1268" y="587"/>
                </a:lnTo>
                <a:lnTo>
                  <a:pt x="1268" y="582"/>
                </a:lnTo>
                <a:lnTo>
                  <a:pt x="1263" y="582"/>
                </a:lnTo>
                <a:lnTo>
                  <a:pt x="1268" y="587"/>
                </a:lnTo>
                <a:lnTo>
                  <a:pt x="2276" y="2364"/>
                </a:lnTo>
                <a:lnTo>
                  <a:pt x="1335" y="208"/>
                </a:lnTo>
                <a:lnTo>
                  <a:pt x="1341" y="208"/>
                </a:lnTo>
                <a:lnTo>
                  <a:pt x="1346" y="208"/>
                </a:lnTo>
                <a:lnTo>
                  <a:pt x="1351" y="203"/>
                </a:lnTo>
                <a:lnTo>
                  <a:pt x="1351" y="198"/>
                </a:lnTo>
                <a:lnTo>
                  <a:pt x="1356" y="198"/>
                </a:lnTo>
                <a:lnTo>
                  <a:pt x="1356" y="192"/>
                </a:lnTo>
                <a:lnTo>
                  <a:pt x="1346" y="187"/>
                </a:lnTo>
                <a:lnTo>
                  <a:pt x="1341" y="192"/>
                </a:lnTo>
                <a:lnTo>
                  <a:pt x="1335" y="198"/>
                </a:lnTo>
                <a:lnTo>
                  <a:pt x="1335" y="203"/>
                </a:lnTo>
                <a:lnTo>
                  <a:pt x="1330" y="208"/>
                </a:lnTo>
                <a:lnTo>
                  <a:pt x="1335" y="208"/>
                </a:lnTo>
                <a:lnTo>
                  <a:pt x="2276" y="2364"/>
                </a:lnTo>
                <a:lnTo>
                  <a:pt x="1257" y="540"/>
                </a:lnTo>
                <a:lnTo>
                  <a:pt x="1263" y="535"/>
                </a:lnTo>
                <a:lnTo>
                  <a:pt x="1257" y="535"/>
                </a:lnTo>
                <a:lnTo>
                  <a:pt x="1257" y="540"/>
                </a:lnTo>
                <a:lnTo>
                  <a:pt x="2276" y="2364"/>
                </a:lnTo>
                <a:lnTo>
                  <a:pt x="1263" y="639"/>
                </a:lnTo>
                <a:lnTo>
                  <a:pt x="1263" y="644"/>
                </a:lnTo>
                <a:lnTo>
                  <a:pt x="1268" y="644"/>
                </a:lnTo>
                <a:lnTo>
                  <a:pt x="1273" y="644"/>
                </a:lnTo>
                <a:lnTo>
                  <a:pt x="1278" y="639"/>
                </a:lnTo>
                <a:lnTo>
                  <a:pt x="1283" y="634"/>
                </a:lnTo>
                <a:lnTo>
                  <a:pt x="1283" y="629"/>
                </a:lnTo>
                <a:lnTo>
                  <a:pt x="1273" y="624"/>
                </a:lnTo>
                <a:lnTo>
                  <a:pt x="1268" y="629"/>
                </a:lnTo>
                <a:lnTo>
                  <a:pt x="1263" y="634"/>
                </a:lnTo>
                <a:lnTo>
                  <a:pt x="1263" y="639"/>
                </a:lnTo>
                <a:lnTo>
                  <a:pt x="2276" y="2364"/>
                </a:lnTo>
                <a:lnTo>
                  <a:pt x="1273" y="489"/>
                </a:lnTo>
                <a:lnTo>
                  <a:pt x="1278" y="483"/>
                </a:lnTo>
                <a:lnTo>
                  <a:pt x="1273" y="483"/>
                </a:lnTo>
                <a:lnTo>
                  <a:pt x="1268" y="483"/>
                </a:lnTo>
                <a:lnTo>
                  <a:pt x="1268" y="489"/>
                </a:lnTo>
                <a:lnTo>
                  <a:pt x="1273" y="489"/>
                </a:lnTo>
                <a:lnTo>
                  <a:pt x="2276" y="2364"/>
                </a:lnTo>
                <a:lnTo>
                  <a:pt x="1356" y="156"/>
                </a:lnTo>
                <a:lnTo>
                  <a:pt x="1356" y="161"/>
                </a:lnTo>
                <a:lnTo>
                  <a:pt x="1361" y="161"/>
                </a:lnTo>
                <a:lnTo>
                  <a:pt x="1367" y="156"/>
                </a:lnTo>
                <a:lnTo>
                  <a:pt x="1367" y="161"/>
                </a:lnTo>
                <a:lnTo>
                  <a:pt x="1367" y="166"/>
                </a:lnTo>
                <a:lnTo>
                  <a:pt x="1372" y="161"/>
                </a:lnTo>
                <a:lnTo>
                  <a:pt x="1367" y="166"/>
                </a:lnTo>
                <a:lnTo>
                  <a:pt x="1372" y="166"/>
                </a:lnTo>
                <a:lnTo>
                  <a:pt x="1377" y="161"/>
                </a:lnTo>
                <a:lnTo>
                  <a:pt x="1387" y="156"/>
                </a:lnTo>
                <a:lnTo>
                  <a:pt x="1387" y="151"/>
                </a:lnTo>
                <a:lnTo>
                  <a:pt x="1387" y="146"/>
                </a:lnTo>
                <a:lnTo>
                  <a:pt x="1382" y="146"/>
                </a:lnTo>
                <a:lnTo>
                  <a:pt x="1382" y="140"/>
                </a:lnTo>
                <a:lnTo>
                  <a:pt x="1382" y="135"/>
                </a:lnTo>
                <a:lnTo>
                  <a:pt x="1377" y="135"/>
                </a:lnTo>
                <a:lnTo>
                  <a:pt x="1372" y="140"/>
                </a:lnTo>
                <a:lnTo>
                  <a:pt x="1367" y="140"/>
                </a:lnTo>
                <a:lnTo>
                  <a:pt x="1356" y="151"/>
                </a:lnTo>
                <a:lnTo>
                  <a:pt x="1356" y="156"/>
                </a:lnTo>
                <a:lnTo>
                  <a:pt x="1356" y="161"/>
                </a:lnTo>
                <a:lnTo>
                  <a:pt x="1356" y="156"/>
                </a:lnTo>
                <a:lnTo>
                  <a:pt x="2276" y="2364"/>
                </a:lnTo>
                <a:lnTo>
                  <a:pt x="1408" y="99"/>
                </a:lnTo>
                <a:lnTo>
                  <a:pt x="1413" y="104"/>
                </a:lnTo>
                <a:lnTo>
                  <a:pt x="1413" y="109"/>
                </a:lnTo>
                <a:lnTo>
                  <a:pt x="1413" y="104"/>
                </a:lnTo>
                <a:lnTo>
                  <a:pt x="1419" y="104"/>
                </a:lnTo>
                <a:lnTo>
                  <a:pt x="1424" y="104"/>
                </a:lnTo>
                <a:lnTo>
                  <a:pt x="1424" y="109"/>
                </a:lnTo>
                <a:lnTo>
                  <a:pt x="1424" y="104"/>
                </a:lnTo>
                <a:lnTo>
                  <a:pt x="1429" y="99"/>
                </a:lnTo>
                <a:lnTo>
                  <a:pt x="1434" y="94"/>
                </a:lnTo>
                <a:lnTo>
                  <a:pt x="1439" y="94"/>
                </a:lnTo>
                <a:lnTo>
                  <a:pt x="1434" y="89"/>
                </a:lnTo>
                <a:lnTo>
                  <a:pt x="1439" y="89"/>
                </a:lnTo>
                <a:lnTo>
                  <a:pt x="1439" y="83"/>
                </a:lnTo>
                <a:lnTo>
                  <a:pt x="1439" y="78"/>
                </a:lnTo>
                <a:lnTo>
                  <a:pt x="1429" y="83"/>
                </a:lnTo>
                <a:lnTo>
                  <a:pt x="1429" y="78"/>
                </a:lnTo>
                <a:lnTo>
                  <a:pt x="1419" y="83"/>
                </a:lnTo>
                <a:lnTo>
                  <a:pt x="1408" y="94"/>
                </a:lnTo>
                <a:lnTo>
                  <a:pt x="1408" y="99"/>
                </a:lnTo>
                <a:lnTo>
                  <a:pt x="2276" y="2364"/>
                </a:lnTo>
                <a:lnTo>
                  <a:pt x="1387" y="130"/>
                </a:lnTo>
                <a:lnTo>
                  <a:pt x="1393" y="125"/>
                </a:lnTo>
                <a:lnTo>
                  <a:pt x="1398" y="120"/>
                </a:lnTo>
                <a:lnTo>
                  <a:pt x="1393" y="120"/>
                </a:lnTo>
                <a:lnTo>
                  <a:pt x="1387" y="125"/>
                </a:lnTo>
                <a:lnTo>
                  <a:pt x="1387" y="130"/>
                </a:lnTo>
                <a:lnTo>
                  <a:pt x="2276" y="2364"/>
                </a:lnTo>
                <a:lnTo>
                  <a:pt x="1304" y="530"/>
                </a:lnTo>
                <a:lnTo>
                  <a:pt x="1309" y="530"/>
                </a:lnTo>
                <a:lnTo>
                  <a:pt x="1315" y="530"/>
                </a:lnTo>
                <a:lnTo>
                  <a:pt x="1320" y="530"/>
                </a:lnTo>
                <a:lnTo>
                  <a:pt x="1320" y="525"/>
                </a:lnTo>
                <a:lnTo>
                  <a:pt x="1320" y="520"/>
                </a:lnTo>
                <a:lnTo>
                  <a:pt x="1315" y="520"/>
                </a:lnTo>
                <a:lnTo>
                  <a:pt x="1304" y="525"/>
                </a:lnTo>
                <a:lnTo>
                  <a:pt x="1309" y="525"/>
                </a:lnTo>
                <a:lnTo>
                  <a:pt x="1304" y="525"/>
                </a:lnTo>
                <a:lnTo>
                  <a:pt x="1304" y="530"/>
                </a:lnTo>
                <a:lnTo>
                  <a:pt x="2276" y="2364"/>
                </a:lnTo>
                <a:lnTo>
                  <a:pt x="1273" y="187"/>
                </a:lnTo>
                <a:lnTo>
                  <a:pt x="1278" y="187"/>
                </a:lnTo>
                <a:lnTo>
                  <a:pt x="1278" y="192"/>
                </a:lnTo>
                <a:lnTo>
                  <a:pt x="1273" y="198"/>
                </a:lnTo>
                <a:lnTo>
                  <a:pt x="1278" y="192"/>
                </a:lnTo>
                <a:lnTo>
                  <a:pt x="1278" y="198"/>
                </a:lnTo>
                <a:lnTo>
                  <a:pt x="1283" y="192"/>
                </a:lnTo>
                <a:lnTo>
                  <a:pt x="1283" y="198"/>
                </a:lnTo>
                <a:lnTo>
                  <a:pt x="1289" y="198"/>
                </a:lnTo>
                <a:lnTo>
                  <a:pt x="1289" y="192"/>
                </a:lnTo>
                <a:lnTo>
                  <a:pt x="1299" y="187"/>
                </a:lnTo>
                <a:lnTo>
                  <a:pt x="1299" y="182"/>
                </a:lnTo>
                <a:lnTo>
                  <a:pt x="1304" y="182"/>
                </a:lnTo>
                <a:lnTo>
                  <a:pt x="1304" y="177"/>
                </a:lnTo>
                <a:lnTo>
                  <a:pt x="1299" y="172"/>
                </a:lnTo>
                <a:lnTo>
                  <a:pt x="1289" y="172"/>
                </a:lnTo>
                <a:lnTo>
                  <a:pt x="1278" y="182"/>
                </a:lnTo>
                <a:lnTo>
                  <a:pt x="1273" y="187"/>
                </a:lnTo>
                <a:lnTo>
                  <a:pt x="1278" y="187"/>
                </a:lnTo>
                <a:lnTo>
                  <a:pt x="1273" y="187"/>
                </a:lnTo>
                <a:lnTo>
                  <a:pt x="2276" y="2364"/>
                </a:lnTo>
                <a:lnTo>
                  <a:pt x="1315" y="478"/>
                </a:lnTo>
                <a:lnTo>
                  <a:pt x="1309" y="478"/>
                </a:lnTo>
                <a:lnTo>
                  <a:pt x="1304" y="483"/>
                </a:lnTo>
                <a:lnTo>
                  <a:pt x="1299" y="483"/>
                </a:lnTo>
                <a:lnTo>
                  <a:pt x="1299" y="489"/>
                </a:lnTo>
                <a:lnTo>
                  <a:pt x="1294" y="494"/>
                </a:lnTo>
                <a:lnTo>
                  <a:pt x="1299" y="494"/>
                </a:lnTo>
                <a:lnTo>
                  <a:pt x="1299" y="499"/>
                </a:lnTo>
                <a:lnTo>
                  <a:pt x="1304" y="494"/>
                </a:lnTo>
                <a:lnTo>
                  <a:pt x="1304" y="499"/>
                </a:lnTo>
                <a:lnTo>
                  <a:pt x="1304" y="494"/>
                </a:lnTo>
                <a:lnTo>
                  <a:pt x="1304" y="499"/>
                </a:lnTo>
                <a:lnTo>
                  <a:pt x="1309" y="499"/>
                </a:lnTo>
                <a:lnTo>
                  <a:pt x="1309" y="494"/>
                </a:lnTo>
                <a:lnTo>
                  <a:pt x="1315" y="494"/>
                </a:lnTo>
                <a:lnTo>
                  <a:pt x="1320" y="489"/>
                </a:lnTo>
                <a:lnTo>
                  <a:pt x="1325" y="483"/>
                </a:lnTo>
                <a:lnTo>
                  <a:pt x="1320" y="483"/>
                </a:lnTo>
                <a:lnTo>
                  <a:pt x="1325" y="483"/>
                </a:lnTo>
                <a:lnTo>
                  <a:pt x="1320" y="483"/>
                </a:lnTo>
                <a:lnTo>
                  <a:pt x="1320" y="478"/>
                </a:lnTo>
                <a:lnTo>
                  <a:pt x="1315" y="478"/>
                </a:lnTo>
                <a:lnTo>
                  <a:pt x="2276" y="2364"/>
                </a:lnTo>
                <a:lnTo>
                  <a:pt x="1294" y="322"/>
                </a:lnTo>
                <a:lnTo>
                  <a:pt x="1299" y="327"/>
                </a:lnTo>
                <a:lnTo>
                  <a:pt x="1304" y="322"/>
                </a:lnTo>
                <a:lnTo>
                  <a:pt x="1315" y="312"/>
                </a:lnTo>
                <a:lnTo>
                  <a:pt x="1315" y="302"/>
                </a:lnTo>
                <a:lnTo>
                  <a:pt x="1309" y="302"/>
                </a:lnTo>
                <a:lnTo>
                  <a:pt x="1299" y="312"/>
                </a:lnTo>
                <a:lnTo>
                  <a:pt x="1294" y="317"/>
                </a:lnTo>
                <a:lnTo>
                  <a:pt x="1294" y="322"/>
                </a:lnTo>
                <a:lnTo>
                  <a:pt x="2276" y="2364"/>
                </a:lnTo>
                <a:lnTo>
                  <a:pt x="1206" y="317"/>
                </a:lnTo>
                <a:lnTo>
                  <a:pt x="1206" y="322"/>
                </a:lnTo>
                <a:lnTo>
                  <a:pt x="1216" y="317"/>
                </a:lnTo>
                <a:lnTo>
                  <a:pt x="1221" y="317"/>
                </a:lnTo>
                <a:lnTo>
                  <a:pt x="1226" y="312"/>
                </a:lnTo>
                <a:lnTo>
                  <a:pt x="1231" y="302"/>
                </a:lnTo>
                <a:lnTo>
                  <a:pt x="1231" y="296"/>
                </a:lnTo>
                <a:lnTo>
                  <a:pt x="1216" y="302"/>
                </a:lnTo>
                <a:lnTo>
                  <a:pt x="1211" y="312"/>
                </a:lnTo>
                <a:lnTo>
                  <a:pt x="1206" y="317"/>
                </a:lnTo>
                <a:lnTo>
                  <a:pt x="2276" y="2364"/>
                </a:lnTo>
                <a:lnTo>
                  <a:pt x="1221" y="878"/>
                </a:lnTo>
                <a:lnTo>
                  <a:pt x="1226" y="873"/>
                </a:lnTo>
                <a:lnTo>
                  <a:pt x="1221" y="873"/>
                </a:lnTo>
                <a:lnTo>
                  <a:pt x="1221" y="878"/>
                </a:lnTo>
                <a:lnTo>
                  <a:pt x="2276" y="2364"/>
                </a:lnTo>
                <a:lnTo>
                  <a:pt x="1320" y="556"/>
                </a:lnTo>
                <a:lnTo>
                  <a:pt x="1315" y="561"/>
                </a:lnTo>
                <a:lnTo>
                  <a:pt x="1315" y="566"/>
                </a:lnTo>
                <a:lnTo>
                  <a:pt x="1320" y="561"/>
                </a:lnTo>
                <a:lnTo>
                  <a:pt x="1325" y="556"/>
                </a:lnTo>
                <a:lnTo>
                  <a:pt x="1320" y="556"/>
                </a:lnTo>
                <a:lnTo>
                  <a:pt x="2276" y="2364"/>
                </a:lnTo>
                <a:lnTo>
                  <a:pt x="1289" y="291"/>
                </a:lnTo>
                <a:lnTo>
                  <a:pt x="1294" y="291"/>
                </a:lnTo>
                <a:lnTo>
                  <a:pt x="1299" y="286"/>
                </a:lnTo>
                <a:lnTo>
                  <a:pt x="1289" y="286"/>
                </a:lnTo>
                <a:lnTo>
                  <a:pt x="1289" y="291"/>
                </a:lnTo>
                <a:lnTo>
                  <a:pt x="2276" y="2364"/>
                </a:lnTo>
                <a:lnTo>
                  <a:pt x="1283" y="447"/>
                </a:lnTo>
                <a:lnTo>
                  <a:pt x="1283" y="452"/>
                </a:lnTo>
                <a:lnTo>
                  <a:pt x="1289" y="452"/>
                </a:lnTo>
                <a:lnTo>
                  <a:pt x="1283" y="452"/>
                </a:lnTo>
                <a:lnTo>
                  <a:pt x="1289" y="452"/>
                </a:lnTo>
                <a:lnTo>
                  <a:pt x="1294" y="452"/>
                </a:lnTo>
                <a:lnTo>
                  <a:pt x="1299" y="447"/>
                </a:lnTo>
                <a:lnTo>
                  <a:pt x="1299" y="442"/>
                </a:lnTo>
                <a:lnTo>
                  <a:pt x="1294" y="442"/>
                </a:lnTo>
                <a:lnTo>
                  <a:pt x="1294" y="437"/>
                </a:lnTo>
                <a:lnTo>
                  <a:pt x="1289" y="437"/>
                </a:lnTo>
                <a:lnTo>
                  <a:pt x="1283" y="437"/>
                </a:lnTo>
                <a:lnTo>
                  <a:pt x="1278" y="442"/>
                </a:lnTo>
                <a:lnTo>
                  <a:pt x="1278" y="447"/>
                </a:lnTo>
                <a:lnTo>
                  <a:pt x="1273" y="447"/>
                </a:lnTo>
                <a:lnTo>
                  <a:pt x="1278" y="447"/>
                </a:lnTo>
                <a:lnTo>
                  <a:pt x="1273" y="452"/>
                </a:lnTo>
                <a:lnTo>
                  <a:pt x="1278" y="447"/>
                </a:lnTo>
                <a:lnTo>
                  <a:pt x="1278" y="452"/>
                </a:lnTo>
                <a:lnTo>
                  <a:pt x="1278" y="447"/>
                </a:lnTo>
                <a:lnTo>
                  <a:pt x="1278" y="452"/>
                </a:lnTo>
                <a:lnTo>
                  <a:pt x="1283" y="447"/>
                </a:lnTo>
                <a:lnTo>
                  <a:pt x="2276" y="2364"/>
                </a:lnTo>
                <a:lnTo>
                  <a:pt x="1398" y="281"/>
                </a:lnTo>
                <a:lnTo>
                  <a:pt x="1403" y="286"/>
                </a:lnTo>
                <a:lnTo>
                  <a:pt x="1408" y="281"/>
                </a:lnTo>
                <a:lnTo>
                  <a:pt x="1413" y="281"/>
                </a:lnTo>
                <a:lnTo>
                  <a:pt x="1419" y="276"/>
                </a:lnTo>
                <a:lnTo>
                  <a:pt x="1424" y="270"/>
                </a:lnTo>
                <a:lnTo>
                  <a:pt x="1424" y="265"/>
                </a:lnTo>
                <a:lnTo>
                  <a:pt x="1413" y="265"/>
                </a:lnTo>
                <a:lnTo>
                  <a:pt x="1403" y="270"/>
                </a:lnTo>
                <a:lnTo>
                  <a:pt x="1398" y="276"/>
                </a:lnTo>
                <a:lnTo>
                  <a:pt x="1398" y="281"/>
                </a:lnTo>
                <a:lnTo>
                  <a:pt x="1398" y="276"/>
                </a:lnTo>
                <a:lnTo>
                  <a:pt x="1398" y="281"/>
                </a:lnTo>
                <a:lnTo>
                  <a:pt x="2276" y="2364"/>
                </a:lnTo>
                <a:lnTo>
                  <a:pt x="1112" y="795"/>
                </a:lnTo>
                <a:lnTo>
                  <a:pt x="1117" y="795"/>
                </a:lnTo>
                <a:lnTo>
                  <a:pt x="1112" y="800"/>
                </a:lnTo>
                <a:lnTo>
                  <a:pt x="1117" y="795"/>
                </a:lnTo>
                <a:lnTo>
                  <a:pt x="1117" y="800"/>
                </a:lnTo>
                <a:lnTo>
                  <a:pt x="1122" y="800"/>
                </a:lnTo>
                <a:lnTo>
                  <a:pt x="1128" y="795"/>
                </a:lnTo>
                <a:lnTo>
                  <a:pt x="1133" y="795"/>
                </a:lnTo>
                <a:lnTo>
                  <a:pt x="1138" y="790"/>
                </a:lnTo>
                <a:lnTo>
                  <a:pt x="1138" y="785"/>
                </a:lnTo>
                <a:lnTo>
                  <a:pt x="1138" y="779"/>
                </a:lnTo>
                <a:lnTo>
                  <a:pt x="1133" y="779"/>
                </a:lnTo>
                <a:lnTo>
                  <a:pt x="1128" y="779"/>
                </a:lnTo>
                <a:lnTo>
                  <a:pt x="1117" y="785"/>
                </a:lnTo>
                <a:lnTo>
                  <a:pt x="1117" y="790"/>
                </a:lnTo>
                <a:lnTo>
                  <a:pt x="1112" y="790"/>
                </a:lnTo>
                <a:lnTo>
                  <a:pt x="1112" y="795"/>
                </a:lnTo>
                <a:lnTo>
                  <a:pt x="2276" y="2364"/>
                </a:lnTo>
                <a:lnTo>
                  <a:pt x="805" y="956"/>
                </a:lnTo>
                <a:lnTo>
                  <a:pt x="805" y="951"/>
                </a:lnTo>
                <a:lnTo>
                  <a:pt x="795" y="961"/>
                </a:lnTo>
                <a:lnTo>
                  <a:pt x="800" y="961"/>
                </a:lnTo>
                <a:lnTo>
                  <a:pt x="800" y="956"/>
                </a:lnTo>
                <a:lnTo>
                  <a:pt x="805" y="956"/>
                </a:lnTo>
                <a:lnTo>
                  <a:pt x="2276" y="2364"/>
                </a:lnTo>
                <a:lnTo>
                  <a:pt x="1330" y="546"/>
                </a:lnTo>
                <a:lnTo>
                  <a:pt x="1335" y="546"/>
                </a:lnTo>
                <a:lnTo>
                  <a:pt x="1335" y="540"/>
                </a:lnTo>
                <a:lnTo>
                  <a:pt x="1330" y="546"/>
                </a:lnTo>
                <a:lnTo>
                  <a:pt x="2276" y="2364"/>
                </a:lnTo>
                <a:lnTo>
                  <a:pt x="1335" y="535"/>
                </a:lnTo>
                <a:lnTo>
                  <a:pt x="1341" y="540"/>
                </a:lnTo>
                <a:lnTo>
                  <a:pt x="1341" y="546"/>
                </a:lnTo>
                <a:lnTo>
                  <a:pt x="1346" y="540"/>
                </a:lnTo>
                <a:lnTo>
                  <a:pt x="1351" y="540"/>
                </a:lnTo>
                <a:lnTo>
                  <a:pt x="1351" y="546"/>
                </a:lnTo>
                <a:lnTo>
                  <a:pt x="1356" y="540"/>
                </a:lnTo>
                <a:lnTo>
                  <a:pt x="1356" y="535"/>
                </a:lnTo>
                <a:lnTo>
                  <a:pt x="1361" y="530"/>
                </a:lnTo>
                <a:lnTo>
                  <a:pt x="1367" y="530"/>
                </a:lnTo>
                <a:lnTo>
                  <a:pt x="1367" y="525"/>
                </a:lnTo>
                <a:lnTo>
                  <a:pt x="1367" y="520"/>
                </a:lnTo>
                <a:lnTo>
                  <a:pt x="1367" y="515"/>
                </a:lnTo>
                <a:lnTo>
                  <a:pt x="1356" y="515"/>
                </a:lnTo>
                <a:lnTo>
                  <a:pt x="1346" y="520"/>
                </a:lnTo>
                <a:lnTo>
                  <a:pt x="1335" y="530"/>
                </a:lnTo>
                <a:lnTo>
                  <a:pt x="1335" y="535"/>
                </a:lnTo>
                <a:lnTo>
                  <a:pt x="2276" y="2364"/>
                </a:lnTo>
                <a:lnTo>
                  <a:pt x="821" y="894"/>
                </a:lnTo>
                <a:lnTo>
                  <a:pt x="816" y="894"/>
                </a:lnTo>
                <a:lnTo>
                  <a:pt x="805" y="904"/>
                </a:lnTo>
                <a:lnTo>
                  <a:pt x="811" y="899"/>
                </a:lnTo>
                <a:lnTo>
                  <a:pt x="805" y="904"/>
                </a:lnTo>
                <a:lnTo>
                  <a:pt x="816" y="899"/>
                </a:lnTo>
                <a:lnTo>
                  <a:pt x="821" y="899"/>
                </a:lnTo>
                <a:lnTo>
                  <a:pt x="821" y="894"/>
                </a:lnTo>
                <a:lnTo>
                  <a:pt x="2276" y="2364"/>
                </a:lnTo>
                <a:lnTo>
                  <a:pt x="816" y="764"/>
                </a:lnTo>
                <a:lnTo>
                  <a:pt x="811" y="769"/>
                </a:lnTo>
                <a:lnTo>
                  <a:pt x="816" y="769"/>
                </a:lnTo>
                <a:lnTo>
                  <a:pt x="821" y="769"/>
                </a:lnTo>
                <a:lnTo>
                  <a:pt x="826" y="769"/>
                </a:lnTo>
                <a:lnTo>
                  <a:pt x="831" y="764"/>
                </a:lnTo>
                <a:lnTo>
                  <a:pt x="831" y="759"/>
                </a:lnTo>
                <a:lnTo>
                  <a:pt x="837" y="759"/>
                </a:lnTo>
                <a:lnTo>
                  <a:pt x="831" y="759"/>
                </a:lnTo>
                <a:lnTo>
                  <a:pt x="831" y="753"/>
                </a:lnTo>
                <a:lnTo>
                  <a:pt x="826" y="753"/>
                </a:lnTo>
                <a:lnTo>
                  <a:pt x="826" y="759"/>
                </a:lnTo>
                <a:lnTo>
                  <a:pt x="821" y="759"/>
                </a:lnTo>
                <a:lnTo>
                  <a:pt x="816" y="759"/>
                </a:lnTo>
                <a:lnTo>
                  <a:pt x="816" y="764"/>
                </a:lnTo>
                <a:lnTo>
                  <a:pt x="2276" y="2364"/>
                </a:lnTo>
                <a:lnTo>
                  <a:pt x="826" y="1065"/>
                </a:lnTo>
                <a:lnTo>
                  <a:pt x="831" y="1065"/>
                </a:lnTo>
                <a:lnTo>
                  <a:pt x="837" y="1060"/>
                </a:lnTo>
                <a:lnTo>
                  <a:pt x="831" y="1060"/>
                </a:lnTo>
                <a:lnTo>
                  <a:pt x="826" y="1065"/>
                </a:lnTo>
                <a:lnTo>
                  <a:pt x="2276" y="2364"/>
                </a:lnTo>
                <a:lnTo>
                  <a:pt x="1351" y="218"/>
                </a:lnTo>
                <a:lnTo>
                  <a:pt x="1356" y="213"/>
                </a:lnTo>
                <a:lnTo>
                  <a:pt x="1351" y="208"/>
                </a:lnTo>
                <a:lnTo>
                  <a:pt x="1346" y="213"/>
                </a:lnTo>
                <a:lnTo>
                  <a:pt x="1346" y="218"/>
                </a:lnTo>
                <a:lnTo>
                  <a:pt x="1351" y="218"/>
                </a:lnTo>
                <a:lnTo>
                  <a:pt x="2276" y="2364"/>
                </a:lnTo>
                <a:lnTo>
                  <a:pt x="1387" y="213"/>
                </a:lnTo>
                <a:lnTo>
                  <a:pt x="1393" y="213"/>
                </a:lnTo>
                <a:lnTo>
                  <a:pt x="1387" y="218"/>
                </a:lnTo>
                <a:lnTo>
                  <a:pt x="1387" y="224"/>
                </a:lnTo>
                <a:lnTo>
                  <a:pt x="1387" y="229"/>
                </a:lnTo>
                <a:lnTo>
                  <a:pt x="1393" y="224"/>
                </a:lnTo>
                <a:lnTo>
                  <a:pt x="1387" y="229"/>
                </a:lnTo>
                <a:lnTo>
                  <a:pt x="1393" y="229"/>
                </a:lnTo>
                <a:lnTo>
                  <a:pt x="1393" y="234"/>
                </a:lnTo>
                <a:lnTo>
                  <a:pt x="1393" y="229"/>
                </a:lnTo>
                <a:lnTo>
                  <a:pt x="1398" y="229"/>
                </a:lnTo>
                <a:lnTo>
                  <a:pt x="1398" y="234"/>
                </a:lnTo>
                <a:lnTo>
                  <a:pt x="1398" y="229"/>
                </a:lnTo>
                <a:lnTo>
                  <a:pt x="1403" y="229"/>
                </a:lnTo>
                <a:lnTo>
                  <a:pt x="1398" y="234"/>
                </a:lnTo>
                <a:lnTo>
                  <a:pt x="1403" y="229"/>
                </a:lnTo>
                <a:lnTo>
                  <a:pt x="1408" y="229"/>
                </a:lnTo>
                <a:lnTo>
                  <a:pt x="1413" y="224"/>
                </a:lnTo>
                <a:lnTo>
                  <a:pt x="1413" y="234"/>
                </a:lnTo>
                <a:lnTo>
                  <a:pt x="1413" y="239"/>
                </a:lnTo>
                <a:lnTo>
                  <a:pt x="1408" y="244"/>
                </a:lnTo>
                <a:lnTo>
                  <a:pt x="1413" y="239"/>
                </a:lnTo>
                <a:lnTo>
                  <a:pt x="1408" y="244"/>
                </a:lnTo>
                <a:lnTo>
                  <a:pt x="1419" y="239"/>
                </a:lnTo>
                <a:lnTo>
                  <a:pt x="1413" y="244"/>
                </a:lnTo>
                <a:lnTo>
                  <a:pt x="1419" y="239"/>
                </a:lnTo>
                <a:lnTo>
                  <a:pt x="1424" y="239"/>
                </a:lnTo>
                <a:lnTo>
                  <a:pt x="1424" y="244"/>
                </a:lnTo>
                <a:lnTo>
                  <a:pt x="1429" y="239"/>
                </a:lnTo>
                <a:lnTo>
                  <a:pt x="1434" y="234"/>
                </a:lnTo>
                <a:lnTo>
                  <a:pt x="1434" y="239"/>
                </a:lnTo>
                <a:lnTo>
                  <a:pt x="1434" y="234"/>
                </a:lnTo>
                <a:lnTo>
                  <a:pt x="1439" y="234"/>
                </a:lnTo>
                <a:lnTo>
                  <a:pt x="1444" y="224"/>
                </a:lnTo>
                <a:lnTo>
                  <a:pt x="1450" y="218"/>
                </a:lnTo>
                <a:lnTo>
                  <a:pt x="1444" y="218"/>
                </a:lnTo>
                <a:lnTo>
                  <a:pt x="1450" y="213"/>
                </a:lnTo>
                <a:lnTo>
                  <a:pt x="1444" y="208"/>
                </a:lnTo>
                <a:lnTo>
                  <a:pt x="1450" y="208"/>
                </a:lnTo>
                <a:lnTo>
                  <a:pt x="1444" y="208"/>
                </a:lnTo>
                <a:lnTo>
                  <a:pt x="1429" y="208"/>
                </a:lnTo>
                <a:lnTo>
                  <a:pt x="1424" y="213"/>
                </a:lnTo>
                <a:lnTo>
                  <a:pt x="1424" y="208"/>
                </a:lnTo>
                <a:lnTo>
                  <a:pt x="1429" y="208"/>
                </a:lnTo>
                <a:lnTo>
                  <a:pt x="1424" y="208"/>
                </a:lnTo>
                <a:lnTo>
                  <a:pt x="1424" y="203"/>
                </a:lnTo>
                <a:lnTo>
                  <a:pt x="1419" y="203"/>
                </a:lnTo>
                <a:lnTo>
                  <a:pt x="1413" y="203"/>
                </a:lnTo>
                <a:lnTo>
                  <a:pt x="1408" y="203"/>
                </a:lnTo>
                <a:lnTo>
                  <a:pt x="1403" y="208"/>
                </a:lnTo>
                <a:lnTo>
                  <a:pt x="1398" y="208"/>
                </a:lnTo>
                <a:lnTo>
                  <a:pt x="1387" y="213"/>
                </a:lnTo>
                <a:lnTo>
                  <a:pt x="2276" y="2364"/>
                </a:lnTo>
                <a:lnTo>
                  <a:pt x="1211" y="390"/>
                </a:lnTo>
                <a:lnTo>
                  <a:pt x="1216" y="390"/>
                </a:lnTo>
                <a:lnTo>
                  <a:pt x="1221" y="385"/>
                </a:lnTo>
                <a:lnTo>
                  <a:pt x="1231" y="374"/>
                </a:lnTo>
                <a:lnTo>
                  <a:pt x="1231" y="369"/>
                </a:lnTo>
                <a:lnTo>
                  <a:pt x="1237" y="364"/>
                </a:lnTo>
                <a:lnTo>
                  <a:pt x="1247" y="353"/>
                </a:lnTo>
                <a:lnTo>
                  <a:pt x="1242" y="353"/>
                </a:lnTo>
                <a:lnTo>
                  <a:pt x="1231" y="364"/>
                </a:lnTo>
                <a:lnTo>
                  <a:pt x="1237" y="364"/>
                </a:lnTo>
                <a:lnTo>
                  <a:pt x="1226" y="369"/>
                </a:lnTo>
                <a:lnTo>
                  <a:pt x="1216" y="379"/>
                </a:lnTo>
                <a:lnTo>
                  <a:pt x="1211" y="385"/>
                </a:lnTo>
                <a:lnTo>
                  <a:pt x="1216" y="385"/>
                </a:lnTo>
                <a:lnTo>
                  <a:pt x="1211" y="390"/>
                </a:lnTo>
                <a:lnTo>
                  <a:pt x="2276" y="2364"/>
                </a:lnTo>
                <a:lnTo>
                  <a:pt x="1330" y="291"/>
                </a:lnTo>
                <a:lnTo>
                  <a:pt x="1335" y="286"/>
                </a:lnTo>
                <a:lnTo>
                  <a:pt x="1330" y="286"/>
                </a:lnTo>
                <a:lnTo>
                  <a:pt x="1330" y="291"/>
                </a:lnTo>
                <a:lnTo>
                  <a:pt x="2276" y="2364"/>
                </a:lnTo>
                <a:lnTo>
                  <a:pt x="1341" y="369"/>
                </a:lnTo>
                <a:lnTo>
                  <a:pt x="1346" y="364"/>
                </a:lnTo>
                <a:lnTo>
                  <a:pt x="1341" y="364"/>
                </a:lnTo>
                <a:lnTo>
                  <a:pt x="1335" y="369"/>
                </a:lnTo>
                <a:lnTo>
                  <a:pt x="1341" y="369"/>
                </a:lnTo>
                <a:lnTo>
                  <a:pt x="2276" y="2364"/>
                </a:lnTo>
                <a:lnTo>
                  <a:pt x="826" y="790"/>
                </a:lnTo>
                <a:lnTo>
                  <a:pt x="831" y="790"/>
                </a:lnTo>
                <a:lnTo>
                  <a:pt x="831" y="785"/>
                </a:lnTo>
                <a:lnTo>
                  <a:pt x="821" y="785"/>
                </a:lnTo>
                <a:lnTo>
                  <a:pt x="821" y="790"/>
                </a:lnTo>
                <a:lnTo>
                  <a:pt x="816" y="790"/>
                </a:lnTo>
                <a:lnTo>
                  <a:pt x="821" y="790"/>
                </a:lnTo>
                <a:lnTo>
                  <a:pt x="821" y="795"/>
                </a:lnTo>
                <a:lnTo>
                  <a:pt x="821" y="790"/>
                </a:lnTo>
                <a:lnTo>
                  <a:pt x="821" y="795"/>
                </a:lnTo>
                <a:lnTo>
                  <a:pt x="826" y="790"/>
                </a:lnTo>
                <a:lnTo>
                  <a:pt x="826" y="795"/>
                </a:lnTo>
                <a:lnTo>
                  <a:pt x="826" y="790"/>
                </a:lnTo>
                <a:lnTo>
                  <a:pt x="2276" y="2364"/>
                </a:lnTo>
                <a:lnTo>
                  <a:pt x="1122" y="920"/>
                </a:lnTo>
                <a:lnTo>
                  <a:pt x="1122" y="915"/>
                </a:lnTo>
                <a:lnTo>
                  <a:pt x="1117" y="915"/>
                </a:lnTo>
                <a:lnTo>
                  <a:pt x="1107" y="915"/>
                </a:lnTo>
                <a:lnTo>
                  <a:pt x="1102" y="915"/>
                </a:lnTo>
                <a:lnTo>
                  <a:pt x="1096" y="920"/>
                </a:lnTo>
                <a:lnTo>
                  <a:pt x="1091" y="925"/>
                </a:lnTo>
                <a:lnTo>
                  <a:pt x="1086" y="925"/>
                </a:lnTo>
                <a:lnTo>
                  <a:pt x="1091" y="925"/>
                </a:lnTo>
                <a:lnTo>
                  <a:pt x="1086" y="935"/>
                </a:lnTo>
                <a:lnTo>
                  <a:pt x="1086" y="940"/>
                </a:lnTo>
                <a:lnTo>
                  <a:pt x="1081" y="946"/>
                </a:lnTo>
                <a:lnTo>
                  <a:pt x="1086" y="946"/>
                </a:lnTo>
                <a:lnTo>
                  <a:pt x="1091" y="946"/>
                </a:lnTo>
                <a:lnTo>
                  <a:pt x="1086" y="951"/>
                </a:lnTo>
                <a:lnTo>
                  <a:pt x="1091" y="946"/>
                </a:lnTo>
                <a:lnTo>
                  <a:pt x="1096" y="946"/>
                </a:lnTo>
                <a:lnTo>
                  <a:pt x="1091" y="951"/>
                </a:lnTo>
                <a:lnTo>
                  <a:pt x="1096" y="946"/>
                </a:lnTo>
                <a:lnTo>
                  <a:pt x="1096" y="951"/>
                </a:lnTo>
                <a:lnTo>
                  <a:pt x="1102" y="946"/>
                </a:lnTo>
                <a:lnTo>
                  <a:pt x="1107" y="946"/>
                </a:lnTo>
                <a:lnTo>
                  <a:pt x="1112" y="940"/>
                </a:lnTo>
                <a:lnTo>
                  <a:pt x="1117" y="935"/>
                </a:lnTo>
                <a:lnTo>
                  <a:pt x="1122" y="935"/>
                </a:lnTo>
                <a:lnTo>
                  <a:pt x="1122" y="925"/>
                </a:lnTo>
                <a:lnTo>
                  <a:pt x="1122" y="920"/>
                </a:lnTo>
                <a:lnTo>
                  <a:pt x="2276" y="2364"/>
                </a:lnTo>
                <a:lnTo>
                  <a:pt x="1029" y="551"/>
                </a:lnTo>
                <a:lnTo>
                  <a:pt x="1024" y="556"/>
                </a:lnTo>
                <a:lnTo>
                  <a:pt x="1029" y="556"/>
                </a:lnTo>
                <a:lnTo>
                  <a:pt x="1034" y="556"/>
                </a:lnTo>
                <a:lnTo>
                  <a:pt x="1034" y="551"/>
                </a:lnTo>
                <a:lnTo>
                  <a:pt x="1039" y="546"/>
                </a:lnTo>
                <a:lnTo>
                  <a:pt x="1029" y="551"/>
                </a:lnTo>
                <a:lnTo>
                  <a:pt x="2276" y="2364"/>
                </a:lnTo>
                <a:lnTo>
                  <a:pt x="1055" y="842"/>
                </a:lnTo>
                <a:lnTo>
                  <a:pt x="1055" y="837"/>
                </a:lnTo>
                <a:lnTo>
                  <a:pt x="1050" y="837"/>
                </a:lnTo>
                <a:lnTo>
                  <a:pt x="1050" y="842"/>
                </a:lnTo>
                <a:lnTo>
                  <a:pt x="1055" y="842"/>
                </a:lnTo>
                <a:lnTo>
                  <a:pt x="2276" y="2364"/>
                </a:lnTo>
                <a:lnTo>
                  <a:pt x="1003" y="592"/>
                </a:lnTo>
                <a:lnTo>
                  <a:pt x="998" y="598"/>
                </a:lnTo>
                <a:lnTo>
                  <a:pt x="998" y="603"/>
                </a:lnTo>
                <a:lnTo>
                  <a:pt x="1003" y="598"/>
                </a:lnTo>
                <a:lnTo>
                  <a:pt x="1013" y="592"/>
                </a:lnTo>
                <a:lnTo>
                  <a:pt x="1008" y="592"/>
                </a:lnTo>
                <a:lnTo>
                  <a:pt x="1003" y="592"/>
                </a:lnTo>
                <a:lnTo>
                  <a:pt x="2276" y="2364"/>
                </a:lnTo>
                <a:lnTo>
                  <a:pt x="1034" y="629"/>
                </a:lnTo>
                <a:lnTo>
                  <a:pt x="1034" y="634"/>
                </a:lnTo>
                <a:lnTo>
                  <a:pt x="1029" y="634"/>
                </a:lnTo>
                <a:lnTo>
                  <a:pt x="1034" y="634"/>
                </a:lnTo>
                <a:lnTo>
                  <a:pt x="1029" y="639"/>
                </a:lnTo>
                <a:lnTo>
                  <a:pt x="1029" y="634"/>
                </a:lnTo>
                <a:lnTo>
                  <a:pt x="1029" y="639"/>
                </a:lnTo>
                <a:lnTo>
                  <a:pt x="1034" y="639"/>
                </a:lnTo>
                <a:lnTo>
                  <a:pt x="1044" y="629"/>
                </a:lnTo>
                <a:lnTo>
                  <a:pt x="1050" y="624"/>
                </a:lnTo>
                <a:lnTo>
                  <a:pt x="1060" y="618"/>
                </a:lnTo>
                <a:lnTo>
                  <a:pt x="1055" y="618"/>
                </a:lnTo>
                <a:lnTo>
                  <a:pt x="1050" y="624"/>
                </a:lnTo>
                <a:lnTo>
                  <a:pt x="1034" y="629"/>
                </a:lnTo>
                <a:lnTo>
                  <a:pt x="2276" y="2364"/>
                </a:lnTo>
                <a:lnTo>
                  <a:pt x="1008" y="499"/>
                </a:lnTo>
                <a:lnTo>
                  <a:pt x="1013" y="499"/>
                </a:lnTo>
                <a:lnTo>
                  <a:pt x="1024" y="489"/>
                </a:lnTo>
                <a:lnTo>
                  <a:pt x="1034" y="478"/>
                </a:lnTo>
                <a:lnTo>
                  <a:pt x="1029" y="478"/>
                </a:lnTo>
                <a:lnTo>
                  <a:pt x="1018" y="489"/>
                </a:lnTo>
                <a:lnTo>
                  <a:pt x="1008" y="499"/>
                </a:lnTo>
                <a:lnTo>
                  <a:pt x="2276" y="2364"/>
                </a:lnTo>
                <a:lnTo>
                  <a:pt x="982" y="644"/>
                </a:lnTo>
                <a:lnTo>
                  <a:pt x="992" y="639"/>
                </a:lnTo>
                <a:lnTo>
                  <a:pt x="992" y="634"/>
                </a:lnTo>
                <a:lnTo>
                  <a:pt x="987" y="634"/>
                </a:lnTo>
                <a:lnTo>
                  <a:pt x="982" y="644"/>
                </a:lnTo>
                <a:lnTo>
                  <a:pt x="2276" y="2364"/>
                </a:lnTo>
                <a:lnTo>
                  <a:pt x="998" y="587"/>
                </a:lnTo>
                <a:lnTo>
                  <a:pt x="987" y="592"/>
                </a:lnTo>
                <a:lnTo>
                  <a:pt x="992" y="592"/>
                </a:lnTo>
                <a:lnTo>
                  <a:pt x="998" y="592"/>
                </a:lnTo>
                <a:lnTo>
                  <a:pt x="998" y="587"/>
                </a:lnTo>
                <a:lnTo>
                  <a:pt x="2276" y="2364"/>
                </a:lnTo>
                <a:lnTo>
                  <a:pt x="992" y="816"/>
                </a:lnTo>
                <a:lnTo>
                  <a:pt x="992" y="821"/>
                </a:lnTo>
                <a:lnTo>
                  <a:pt x="987" y="821"/>
                </a:lnTo>
                <a:lnTo>
                  <a:pt x="992" y="821"/>
                </a:lnTo>
                <a:lnTo>
                  <a:pt x="992" y="816"/>
                </a:lnTo>
                <a:lnTo>
                  <a:pt x="2276" y="2364"/>
                </a:lnTo>
                <a:lnTo>
                  <a:pt x="992" y="837"/>
                </a:lnTo>
                <a:lnTo>
                  <a:pt x="992" y="831"/>
                </a:lnTo>
                <a:lnTo>
                  <a:pt x="987" y="837"/>
                </a:lnTo>
                <a:lnTo>
                  <a:pt x="987" y="842"/>
                </a:lnTo>
                <a:lnTo>
                  <a:pt x="992" y="842"/>
                </a:lnTo>
                <a:lnTo>
                  <a:pt x="987" y="842"/>
                </a:lnTo>
                <a:lnTo>
                  <a:pt x="992" y="837"/>
                </a:lnTo>
                <a:lnTo>
                  <a:pt x="2276" y="2364"/>
                </a:lnTo>
                <a:lnTo>
                  <a:pt x="987" y="837"/>
                </a:lnTo>
                <a:lnTo>
                  <a:pt x="987" y="831"/>
                </a:lnTo>
                <a:lnTo>
                  <a:pt x="992" y="837"/>
                </a:lnTo>
                <a:lnTo>
                  <a:pt x="987" y="837"/>
                </a:lnTo>
                <a:lnTo>
                  <a:pt x="2276" y="2364"/>
                </a:lnTo>
                <a:lnTo>
                  <a:pt x="1096" y="785"/>
                </a:lnTo>
                <a:lnTo>
                  <a:pt x="1096" y="779"/>
                </a:lnTo>
                <a:lnTo>
                  <a:pt x="1091" y="779"/>
                </a:lnTo>
                <a:lnTo>
                  <a:pt x="1096" y="785"/>
                </a:lnTo>
                <a:lnTo>
                  <a:pt x="2276" y="2364"/>
                </a:lnTo>
                <a:lnTo>
                  <a:pt x="1086" y="790"/>
                </a:lnTo>
                <a:lnTo>
                  <a:pt x="1091" y="790"/>
                </a:lnTo>
                <a:lnTo>
                  <a:pt x="1091" y="785"/>
                </a:lnTo>
                <a:lnTo>
                  <a:pt x="1086" y="790"/>
                </a:lnTo>
                <a:lnTo>
                  <a:pt x="2276" y="2364"/>
                </a:lnTo>
                <a:lnTo>
                  <a:pt x="1091" y="572"/>
                </a:lnTo>
                <a:lnTo>
                  <a:pt x="1081" y="582"/>
                </a:lnTo>
                <a:lnTo>
                  <a:pt x="1091" y="577"/>
                </a:lnTo>
                <a:lnTo>
                  <a:pt x="1091" y="572"/>
                </a:lnTo>
                <a:lnTo>
                  <a:pt x="2276" y="2364"/>
                </a:lnTo>
                <a:lnTo>
                  <a:pt x="1086" y="842"/>
                </a:lnTo>
                <a:lnTo>
                  <a:pt x="1081" y="852"/>
                </a:lnTo>
                <a:lnTo>
                  <a:pt x="1086" y="847"/>
                </a:lnTo>
                <a:lnTo>
                  <a:pt x="1086" y="852"/>
                </a:lnTo>
                <a:lnTo>
                  <a:pt x="1086" y="847"/>
                </a:lnTo>
                <a:lnTo>
                  <a:pt x="1091" y="847"/>
                </a:lnTo>
                <a:lnTo>
                  <a:pt x="1091" y="842"/>
                </a:lnTo>
                <a:lnTo>
                  <a:pt x="1086" y="842"/>
                </a:lnTo>
                <a:lnTo>
                  <a:pt x="2276" y="2364"/>
                </a:lnTo>
                <a:lnTo>
                  <a:pt x="1091" y="608"/>
                </a:lnTo>
                <a:lnTo>
                  <a:pt x="1096" y="608"/>
                </a:lnTo>
                <a:lnTo>
                  <a:pt x="1107" y="603"/>
                </a:lnTo>
                <a:lnTo>
                  <a:pt x="1107" y="598"/>
                </a:lnTo>
                <a:lnTo>
                  <a:pt x="1096" y="598"/>
                </a:lnTo>
                <a:lnTo>
                  <a:pt x="1091" y="608"/>
                </a:lnTo>
                <a:lnTo>
                  <a:pt x="2276" y="2364"/>
                </a:lnTo>
                <a:lnTo>
                  <a:pt x="1065" y="530"/>
                </a:lnTo>
                <a:lnTo>
                  <a:pt x="1065" y="535"/>
                </a:lnTo>
                <a:lnTo>
                  <a:pt x="1070" y="535"/>
                </a:lnTo>
                <a:lnTo>
                  <a:pt x="1076" y="530"/>
                </a:lnTo>
                <a:lnTo>
                  <a:pt x="1081" y="525"/>
                </a:lnTo>
                <a:lnTo>
                  <a:pt x="1076" y="520"/>
                </a:lnTo>
                <a:lnTo>
                  <a:pt x="1070" y="525"/>
                </a:lnTo>
                <a:lnTo>
                  <a:pt x="1065" y="530"/>
                </a:lnTo>
                <a:lnTo>
                  <a:pt x="2276" y="2364"/>
                </a:lnTo>
                <a:lnTo>
                  <a:pt x="1070" y="774"/>
                </a:lnTo>
                <a:lnTo>
                  <a:pt x="1060" y="774"/>
                </a:lnTo>
                <a:lnTo>
                  <a:pt x="1055" y="790"/>
                </a:lnTo>
                <a:lnTo>
                  <a:pt x="1065" y="785"/>
                </a:lnTo>
                <a:lnTo>
                  <a:pt x="1076" y="774"/>
                </a:lnTo>
                <a:lnTo>
                  <a:pt x="1070" y="774"/>
                </a:lnTo>
                <a:lnTo>
                  <a:pt x="2276" y="2364"/>
                </a:lnTo>
                <a:lnTo>
                  <a:pt x="1081" y="405"/>
                </a:lnTo>
                <a:lnTo>
                  <a:pt x="1086" y="400"/>
                </a:lnTo>
                <a:lnTo>
                  <a:pt x="1096" y="395"/>
                </a:lnTo>
                <a:lnTo>
                  <a:pt x="1102" y="390"/>
                </a:lnTo>
                <a:lnTo>
                  <a:pt x="1096" y="385"/>
                </a:lnTo>
                <a:lnTo>
                  <a:pt x="1086" y="390"/>
                </a:lnTo>
                <a:lnTo>
                  <a:pt x="1076" y="400"/>
                </a:lnTo>
                <a:lnTo>
                  <a:pt x="1081" y="400"/>
                </a:lnTo>
                <a:lnTo>
                  <a:pt x="1081" y="405"/>
                </a:lnTo>
                <a:lnTo>
                  <a:pt x="2276" y="2364"/>
                </a:lnTo>
                <a:lnTo>
                  <a:pt x="1050" y="587"/>
                </a:lnTo>
                <a:lnTo>
                  <a:pt x="1055" y="587"/>
                </a:lnTo>
                <a:lnTo>
                  <a:pt x="1060" y="587"/>
                </a:lnTo>
                <a:lnTo>
                  <a:pt x="1060" y="582"/>
                </a:lnTo>
                <a:lnTo>
                  <a:pt x="1065" y="582"/>
                </a:lnTo>
                <a:lnTo>
                  <a:pt x="1065" y="577"/>
                </a:lnTo>
                <a:lnTo>
                  <a:pt x="1060" y="577"/>
                </a:lnTo>
                <a:lnTo>
                  <a:pt x="1055" y="582"/>
                </a:lnTo>
                <a:lnTo>
                  <a:pt x="1050" y="582"/>
                </a:lnTo>
                <a:lnTo>
                  <a:pt x="1050" y="587"/>
                </a:lnTo>
                <a:lnTo>
                  <a:pt x="2276" y="2364"/>
                </a:lnTo>
                <a:lnTo>
                  <a:pt x="1231" y="753"/>
                </a:lnTo>
                <a:lnTo>
                  <a:pt x="1242" y="743"/>
                </a:lnTo>
                <a:lnTo>
                  <a:pt x="1242" y="738"/>
                </a:lnTo>
                <a:lnTo>
                  <a:pt x="1237" y="738"/>
                </a:lnTo>
                <a:lnTo>
                  <a:pt x="1226" y="743"/>
                </a:lnTo>
                <a:lnTo>
                  <a:pt x="1221" y="748"/>
                </a:lnTo>
                <a:lnTo>
                  <a:pt x="1221" y="753"/>
                </a:lnTo>
                <a:lnTo>
                  <a:pt x="1226" y="759"/>
                </a:lnTo>
                <a:lnTo>
                  <a:pt x="1231" y="753"/>
                </a:lnTo>
                <a:lnTo>
                  <a:pt x="2276" y="2364"/>
                </a:lnTo>
                <a:lnTo>
                  <a:pt x="1226" y="322"/>
                </a:lnTo>
                <a:lnTo>
                  <a:pt x="1226" y="327"/>
                </a:lnTo>
                <a:lnTo>
                  <a:pt x="1216" y="333"/>
                </a:lnTo>
                <a:lnTo>
                  <a:pt x="1206" y="343"/>
                </a:lnTo>
                <a:lnTo>
                  <a:pt x="1211" y="343"/>
                </a:lnTo>
                <a:lnTo>
                  <a:pt x="1200" y="353"/>
                </a:lnTo>
                <a:lnTo>
                  <a:pt x="1206" y="348"/>
                </a:lnTo>
                <a:lnTo>
                  <a:pt x="1206" y="353"/>
                </a:lnTo>
                <a:lnTo>
                  <a:pt x="1206" y="359"/>
                </a:lnTo>
                <a:lnTo>
                  <a:pt x="1211" y="353"/>
                </a:lnTo>
                <a:lnTo>
                  <a:pt x="1211" y="359"/>
                </a:lnTo>
                <a:lnTo>
                  <a:pt x="1221" y="353"/>
                </a:lnTo>
                <a:lnTo>
                  <a:pt x="1216" y="353"/>
                </a:lnTo>
                <a:lnTo>
                  <a:pt x="1221" y="353"/>
                </a:lnTo>
                <a:lnTo>
                  <a:pt x="1221" y="359"/>
                </a:lnTo>
                <a:lnTo>
                  <a:pt x="1226" y="353"/>
                </a:lnTo>
                <a:lnTo>
                  <a:pt x="1237" y="343"/>
                </a:lnTo>
                <a:lnTo>
                  <a:pt x="1242" y="343"/>
                </a:lnTo>
                <a:lnTo>
                  <a:pt x="1242" y="338"/>
                </a:lnTo>
                <a:lnTo>
                  <a:pt x="1242" y="333"/>
                </a:lnTo>
                <a:lnTo>
                  <a:pt x="1247" y="333"/>
                </a:lnTo>
                <a:lnTo>
                  <a:pt x="1247" y="327"/>
                </a:lnTo>
                <a:lnTo>
                  <a:pt x="1247" y="322"/>
                </a:lnTo>
                <a:lnTo>
                  <a:pt x="1242" y="322"/>
                </a:lnTo>
                <a:lnTo>
                  <a:pt x="1237" y="322"/>
                </a:lnTo>
                <a:lnTo>
                  <a:pt x="1226" y="322"/>
                </a:lnTo>
                <a:lnTo>
                  <a:pt x="2276" y="2364"/>
                </a:lnTo>
                <a:lnTo>
                  <a:pt x="1242" y="457"/>
                </a:lnTo>
                <a:lnTo>
                  <a:pt x="1237" y="457"/>
                </a:lnTo>
                <a:lnTo>
                  <a:pt x="1231" y="457"/>
                </a:lnTo>
                <a:lnTo>
                  <a:pt x="1226" y="463"/>
                </a:lnTo>
                <a:lnTo>
                  <a:pt x="1221" y="468"/>
                </a:lnTo>
                <a:lnTo>
                  <a:pt x="1226" y="468"/>
                </a:lnTo>
                <a:lnTo>
                  <a:pt x="1221" y="468"/>
                </a:lnTo>
                <a:lnTo>
                  <a:pt x="1226" y="473"/>
                </a:lnTo>
                <a:lnTo>
                  <a:pt x="1221" y="478"/>
                </a:lnTo>
                <a:lnTo>
                  <a:pt x="1226" y="473"/>
                </a:lnTo>
                <a:lnTo>
                  <a:pt x="1226" y="478"/>
                </a:lnTo>
                <a:lnTo>
                  <a:pt x="1231" y="473"/>
                </a:lnTo>
                <a:lnTo>
                  <a:pt x="1237" y="468"/>
                </a:lnTo>
                <a:lnTo>
                  <a:pt x="1242" y="468"/>
                </a:lnTo>
                <a:lnTo>
                  <a:pt x="1242" y="463"/>
                </a:lnTo>
                <a:lnTo>
                  <a:pt x="1242" y="457"/>
                </a:lnTo>
                <a:lnTo>
                  <a:pt x="2276" y="2364"/>
                </a:lnTo>
                <a:lnTo>
                  <a:pt x="1081" y="889"/>
                </a:lnTo>
                <a:lnTo>
                  <a:pt x="1086" y="883"/>
                </a:lnTo>
                <a:lnTo>
                  <a:pt x="1081" y="883"/>
                </a:lnTo>
                <a:lnTo>
                  <a:pt x="1081" y="889"/>
                </a:lnTo>
                <a:lnTo>
                  <a:pt x="2276" y="2364"/>
                </a:lnTo>
                <a:lnTo>
                  <a:pt x="1190" y="244"/>
                </a:lnTo>
                <a:lnTo>
                  <a:pt x="1190" y="250"/>
                </a:lnTo>
                <a:lnTo>
                  <a:pt x="1195" y="250"/>
                </a:lnTo>
                <a:lnTo>
                  <a:pt x="1200" y="250"/>
                </a:lnTo>
                <a:lnTo>
                  <a:pt x="1211" y="239"/>
                </a:lnTo>
                <a:lnTo>
                  <a:pt x="1211" y="234"/>
                </a:lnTo>
                <a:lnTo>
                  <a:pt x="1200" y="234"/>
                </a:lnTo>
                <a:lnTo>
                  <a:pt x="1190" y="239"/>
                </a:lnTo>
                <a:lnTo>
                  <a:pt x="1190" y="244"/>
                </a:lnTo>
                <a:lnTo>
                  <a:pt x="2276" y="2364"/>
                </a:lnTo>
                <a:lnTo>
                  <a:pt x="1247" y="213"/>
                </a:lnTo>
                <a:lnTo>
                  <a:pt x="1252" y="213"/>
                </a:lnTo>
                <a:lnTo>
                  <a:pt x="1252" y="208"/>
                </a:lnTo>
                <a:lnTo>
                  <a:pt x="1257" y="208"/>
                </a:lnTo>
                <a:lnTo>
                  <a:pt x="1252" y="203"/>
                </a:lnTo>
                <a:lnTo>
                  <a:pt x="1247" y="203"/>
                </a:lnTo>
                <a:lnTo>
                  <a:pt x="1247" y="208"/>
                </a:lnTo>
                <a:lnTo>
                  <a:pt x="1247" y="213"/>
                </a:lnTo>
                <a:lnTo>
                  <a:pt x="2276" y="2364"/>
                </a:lnTo>
                <a:lnTo>
                  <a:pt x="1221" y="722"/>
                </a:lnTo>
                <a:lnTo>
                  <a:pt x="1221" y="717"/>
                </a:lnTo>
                <a:lnTo>
                  <a:pt x="1216" y="717"/>
                </a:lnTo>
                <a:lnTo>
                  <a:pt x="1211" y="717"/>
                </a:lnTo>
                <a:lnTo>
                  <a:pt x="1211" y="722"/>
                </a:lnTo>
                <a:lnTo>
                  <a:pt x="1206" y="722"/>
                </a:lnTo>
                <a:lnTo>
                  <a:pt x="1206" y="727"/>
                </a:lnTo>
                <a:lnTo>
                  <a:pt x="1206" y="733"/>
                </a:lnTo>
                <a:lnTo>
                  <a:pt x="1211" y="733"/>
                </a:lnTo>
                <a:lnTo>
                  <a:pt x="1211" y="727"/>
                </a:lnTo>
                <a:lnTo>
                  <a:pt x="1211" y="733"/>
                </a:lnTo>
                <a:lnTo>
                  <a:pt x="1211" y="727"/>
                </a:lnTo>
                <a:lnTo>
                  <a:pt x="1216" y="727"/>
                </a:lnTo>
                <a:lnTo>
                  <a:pt x="1221" y="727"/>
                </a:lnTo>
                <a:lnTo>
                  <a:pt x="1221" y="722"/>
                </a:lnTo>
                <a:lnTo>
                  <a:pt x="2276" y="2364"/>
                </a:lnTo>
                <a:lnTo>
                  <a:pt x="1231" y="540"/>
                </a:lnTo>
                <a:lnTo>
                  <a:pt x="1237" y="540"/>
                </a:lnTo>
                <a:lnTo>
                  <a:pt x="1237" y="535"/>
                </a:lnTo>
                <a:lnTo>
                  <a:pt x="1242" y="535"/>
                </a:lnTo>
                <a:lnTo>
                  <a:pt x="1242" y="530"/>
                </a:lnTo>
                <a:lnTo>
                  <a:pt x="1231" y="535"/>
                </a:lnTo>
                <a:lnTo>
                  <a:pt x="1231" y="540"/>
                </a:lnTo>
                <a:lnTo>
                  <a:pt x="2276" y="2364"/>
                </a:lnTo>
                <a:lnTo>
                  <a:pt x="1237" y="535"/>
                </a:lnTo>
                <a:lnTo>
                  <a:pt x="1231" y="540"/>
                </a:lnTo>
                <a:lnTo>
                  <a:pt x="1231" y="535"/>
                </a:lnTo>
                <a:lnTo>
                  <a:pt x="1237" y="535"/>
                </a:lnTo>
                <a:lnTo>
                  <a:pt x="2276" y="2364"/>
                </a:lnTo>
                <a:lnTo>
                  <a:pt x="1206" y="483"/>
                </a:lnTo>
                <a:lnTo>
                  <a:pt x="1211" y="483"/>
                </a:lnTo>
                <a:lnTo>
                  <a:pt x="1211" y="478"/>
                </a:lnTo>
                <a:lnTo>
                  <a:pt x="1206" y="478"/>
                </a:lnTo>
                <a:lnTo>
                  <a:pt x="1200" y="483"/>
                </a:lnTo>
                <a:lnTo>
                  <a:pt x="1206" y="483"/>
                </a:lnTo>
                <a:lnTo>
                  <a:pt x="2276" y="2364"/>
                </a:lnTo>
                <a:lnTo>
                  <a:pt x="1055" y="411"/>
                </a:lnTo>
                <a:lnTo>
                  <a:pt x="1055" y="416"/>
                </a:lnTo>
                <a:lnTo>
                  <a:pt x="1060" y="416"/>
                </a:lnTo>
                <a:lnTo>
                  <a:pt x="1065" y="411"/>
                </a:lnTo>
                <a:lnTo>
                  <a:pt x="1065" y="405"/>
                </a:lnTo>
                <a:lnTo>
                  <a:pt x="1055" y="411"/>
                </a:lnTo>
                <a:lnTo>
                  <a:pt x="2276" y="2364"/>
                </a:lnTo>
                <a:lnTo>
                  <a:pt x="1065" y="411"/>
                </a:lnTo>
                <a:lnTo>
                  <a:pt x="1060" y="416"/>
                </a:lnTo>
                <a:lnTo>
                  <a:pt x="1060" y="411"/>
                </a:lnTo>
                <a:lnTo>
                  <a:pt x="1065" y="411"/>
                </a:lnTo>
                <a:lnTo>
                  <a:pt x="2276" y="2364"/>
                </a:lnTo>
                <a:lnTo>
                  <a:pt x="1055" y="556"/>
                </a:lnTo>
                <a:lnTo>
                  <a:pt x="1060" y="556"/>
                </a:lnTo>
                <a:lnTo>
                  <a:pt x="1065" y="551"/>
                </a:lnTo>
                <a:lnTo>
                  <a:pt x="1065" y="546"/>
                </a:lnTo>
                <a:lnTo>
                  <a:pt x="1060" y="551"/>
                </a:lnTo>
                <a:lnTo>
                  <a:pt x="1050" y="551"/>
                </a:lnTo>
                <a:lnTo>
                  <a:pt x="1055" y="556"/>
                </a:lnTo>
                <a:lnTo>
                  <a:pt x="2276" y="2364"/>
                </a:lnTo>
                <a:lnTo>
                  <a:pt x="1060" y="390"/>
                </a:lnTo>
                <a:lnTo>
                  <a:pt x="1065" y="395"/>
                </a:lnTo>
                <a:lnTo>
                  <a:pt x="1060" y="395"/>
                </a:lnTo>
                <a:lnTo>
                  <a:pt x="1065" y="395"/>
                </a:lnTo>
                <a:lnTo>
                  <a:pt x="1060" y="395"/>
                </a:lnTo>
                <a:lnTo>
                  <a:pt x="1065" y="395"/>
                </a:lnTo>
                <a:lnTo>
                  <a:pt x="1065" y="390"/>
                </a:lnTo>
                <a:lnTo>
                  <a:pt x="1060" y="395"/>
                </a:lnTo>
                <a:lnTo>
                  <a:pt x="1060" y="390"/>
                </a:lnTo>
                <a:lnTo>
                  <a:pt x="2276" y="2364"/>
                </a:lnTo>
                <a:lnTo>
                  <a:pt x="1024" y="785"/>
                </a:lnTo>
                <a:lnTo>
                  <a:pt x="1024" y="779"/>
                </a:lnTo>
                <a:lnTo>
                  <a:pt x="1018" y="785"/>
                </a:lnTo>
                <a:lnTo>
                  <a:pt x="1024" y="785"/>
                </a:lnTo>
                <a:lnTo>
                  <a:pt x="2276" y="2364"/>
                </a:lnTo>
                <a:lnTo>
                  <a:pt x="1034" y="1081"/>
                </a:lnTo>
                <a:lnTo>
                  <a:pt x="1039" y="1076"/>
                </a:lnTo>
                <a:lnTo>
                  <a:pt x="1034" y="1076"/>
                </a:lnTo>
                <a:lnTo>
                  <a:pt x="1034" y="1081"/>
                </a:lnTo>
                <a:lnTo>
                  <a:pt x="2276" y="2364"/>
                </a:lnTo>
                <a:lnTo>
                  <a:pt x="1044" y="774"/>
                </a:lnTo>
                <a:lnTo>
                  <a:pt x="1044" y="779"/>
                </a:lnTo>
                <a:lnTo>
                  <a:pt x="1050" y="774"/>
                </a:lnTo>
                <a:lnTo>
                  <a:pt x="1055" y="774"/>
                </a:lnTo>
                <a:lnTo>
                  <a:pt x="1060" y="769"/>
                </a:lnTo>
                <a:lnTo>
                  <a:pt x="1055" y="764"/>
                </a:lnTo>
                <a:lnTo>
                  <a:pt x="1050" y="764"/>
                </a:lnTo>
                <a:lnTo>
                  <a:pt x="1039" y="769"/>
                </a:lnTo>
                <a:lnTo>
                  <a:pt x="1039" y="774"/>
                </a:lnTo>
                <a:lnTo>
                  <a:pt x="1039" y="774"/>
                </a:lnTo>
                <a:lnTo>
                  <a:pt x="1039" y="779"/>
                </a:lnTo>
                <a:lnTo>
                  <a:pt x="1039" y="774"/>
                </a:lnTo>
                <a:lnTo>
                  <a:pt x="1044" y="774"/>
                </a:lnTo>
                <a:lnTo>
                  <a:pt x="2276" y="2364"/>
                </a:lnTo>
                <a:lnTo>
                  <a:pt x="1034" y="795"/>
                </a:lnTo>
                <a:lnTo>
                  <a:pt x="1029" y="800"/>
                </a:lnTo>
                <a:lnTo>
                  <a:pt x="1024" y="800"/>
                </a:lnTo>
                <a:lnTo>
                  <a:pt x="1024" y="805"/>
                </a:lnTo>
                <a:lnTo>
                  <a:pt x="1029" y="800"/>
                </a:lnTo>
                <a:lnTo>
                  <a:pt x="1034" y="795"/>
                </a:lnTo>
                <a:lnTo>
                  <a:pt x="2276" y="2364"/>
                </a:lnTo>
                <a:lnTo>
                  <a:pt x="1050" y="935"/>
                </a:lnTo>
                <a:lnTo>
                  <a:pt x="1050" y="925"/>
                </a:lnTo>
                <a:lnTo>
                  <a:pt x="1044" y="925"/>
                </a:lnTo>
                <a:lnTo>
                  <a:pt x="1044" y="935"/>
                </a:lnTo>
                <a:lnTo>
                  <a:pt x="1050" y="935"/>
                </a:lnTo>
                <a:lnTo>
                  <a:pt x="2276" y="2364"/>
                </a:lnTo>
                <a:close/>
              </a:path>
            </a:pathLst>
          </a:custGeom>
          <a:solidFill>
            <a:schemeClr val="bg2">
              <a:shade val="90000"/>
            </a:schemeClr>
          </a:solidFill>
          <a:ln w="9525" cap="flat" cmpd="sng" algn="ctr">
            <a:noFill/>
            <a:prstDash val="solid"/>
            <a:round/>
            <a:headEnd type="none" w="med" len="med"/>
            <a:tailEnd type="none" w="med" len="med"/>
          </a:ln>
          <a:effectLst>
            <a:outerShdw blurRad="254000" algn="tl" rotWithShape="0">
              <a:srgbClr val="7A65A3">
                <a:alpha val="30196"/>
              </a:srgbClr>
            </a:outerShdw>
          </a:effectLst>
        </p:spPr>
        <p:txBody>
          <a:bodyPr vert="horz" wrap="square" lIns="91440" tIns="45720" rIns="91440" bIns="45720" anchor="t" compatLnSpc="1"/>
          <a:lstStyle/>
          <a:p>
            <a:endParaRPr kumimoji="0" lang="ja-JP" altLang="en-US"/>
          </a:p>
        </p:txBody>
      </p:sp>
      <p:sp>
        <p:nvSpPr>
          <p:cNvPr id="9" name="正方形/長方形 8"/>
          <p:cNvSpPr/>
          <p:nvPr/>
        </p:nvSpPr>
        <p:spPr>
          <a:xfrm>
            <a:off x="-5597" y="0"/>
            <a:ext cx="9144000" cy="6858000"/>
          </a:xfrm>
          <a:prstGeom prst="rect">
            <a:avLst/>
          </a:prstGeom>
          <a:gradFill flip="none" rotWithShape="1">
            <a:gsLst>
              <a:gs pos="0">
                <a:schemeClr val="bg1"/>
              </a:gs>
              <a:gs pos="70000">
                <a:schemeClr val="bg1">
                  <a:alpha val="0"/>
                </a:schemeClr>
              </a:gs>
            </a:gsLst>
            <a:lin ang="16200000" scaled="1"/>
            <a:tileRect/>
          </a:gradFill>
          <a:ln w="12700">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ja-JP" altLang="en-US"/>
          </a:p>
        </p:txBody>
      </p:sp>
      <p:sp>
        <p:nvSpPr>
          <p:cNvPr id="2" name="タイトル 1"/>
          <p:cNvSpPr>
            <a:spLocks noGrp="1"/>
          </p:cNvSpPr>
          <p:nvPr>
            <p:ph type="title"/>
          </p:nvPr>
        </p:nvSpPr>
        <p:spPr>
          <a:xfrm>
            <a:off x="714348" y="4714884"/>
            <a:ext cx="7772400" cy="785818"/>
          </a:xfrm>
        </p:spPr>
        <p:txBody>
          <a:bodyPr anchor="t"/>
          <a:lstStyle>
            <a:lvl1pPr algn="l">
              <a:defRPr sz="4000" b="1" cap="all"/>
            </a:lvl1pPr>
          </a:lstStyle>
          <a:p>
            <a:r>
              <a:rPr kumimoji="0" lang="ja-JP" altLang="en-US"/>
              <a:t>マスタ タイトルの書式設定</a:t>
            </a:r>
            <a:endParaRPr kumimoji="0" lang="en-US"/>
          </a:p>
        </p:txBody>
      </p:sp>
      <p:sp>
        <p:nvSpPr>
          <p:cNvPr id="3" name="テキスト プレースホルダ 2"/>
          <p:cNvSpPr>
            <a:spLocks noGrp="1"/>
          </p:cNvSpPr>
          <p:nvPr>
            <p:ph type="body" idx="1"/>
          </p:nvPr>
        </p:nvSpPr>
        <p:spPr>
          <a:xfrm>
            <a:off x="722313" y="1928802"/>
            <a:ext cx="7772400" cy="2692412"/>
          </a:xfrm>
        </p:spPr>
        <p:txBody>
          <a:bodyPr anchor="b"/>
          <a:lstStyle>
            <a:lvl1pPr marL="0" indent="0">
              <a:buNone/>
              <a:defRPr sz="2000" baseline="0">
                <a:solidFill>
                  <a:schemeClr val="tx2">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4" name="日付プレースホルダ 3"/>
          <p:cNvSpPr>
            <a:spLocks noGrp="1"/>
          </p:cNvSpPr>
          <p:nvPr>
            <p:ph type="dt" sz="half" idx="10"/>
          </p:nvPr>
        </p:nvSpPr>
        <p:spPr/>
        <p:txBody>
          <a:bodyPr/>
          <a:lstStyle/>
          <a:p>
            <a:r>
              <a:rPr kumimoji="1" lang="en-US" altLang="ja-JP"/>
              <a:t>2020/9/11</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grpSp>
        <p:nvGrpSpPr>
          <p:cNvPr id="7" name="グループ化 6"/>
          <p:cNvGrpSpPr>
            <a:grpSpLocks/>
          </p:cNvGrpSpPr>
          <p:nvPr/>
        </p:nvGrpSpPr>
        <p:grpSpPr bwMode="auto">
          <a:xfrm>
            <a:off x="714348" y="4643446"/>
            <a:ext cx="7786742" cy="71438"/>
            <a:chOff x="119" y="877"/>
            <a:chExt cx="5239" cy="71"/>
          </a:xfrm>
          <a:gradFill>
            <a:gsLst>
              <a:gs pos="40000">
                <a:schemeClr val="accent1">
                  <a:alpha val="70000"/>
                </a:schemeClr>
              </a:gs>
              <a:gs pos="100000">
                <a:schemeClr val="accent1">
                  <a:alpha val="0"/>
                </a:schemeClr>
              </a:gs>
            </a:gsLst>
            <a:lin ang="0" scaled="1"/>
          </a:gradFill>
        </p:grpSpPr>
        <p:sp>
          <p:nvSpPr>
            <p:cNvPr id="11" name="フリーフォーム 10"/>
            <p:cNvSpPr>
              <a:spLocks/>
            </p:cNvSpPr>
            <p:nvPr/>
          </p:nvSpPr>
          <p:spPr bwMode="auto">
            <a:xfrm>
              <a:off x="5347" y="895"/>
              <a:ext cx="11" cy="12"/>
            </a:xfrm>
            <a:custGeom>
              <a:avLst/>
              <a:gdLst/>
              <a:ahLst/>
              <a:cxnLst>
                <a:cxn ang="0">
                  <a:pos x="11" y="12"/>
                </a:cxn>
                <a:cxn ang="0">
                  <a:pos x="11" y="0"/>
                </a:cxn>
                <a:cxn ang="0">
                  <a:pos x="0" y="0"/>
                </a:cxn>
                <a:cxn ang="0">
                  <a:pos x="0" y="12"/>
                </a:cxn>
                <a:cxn ang="0">
                  <a:pos x="0" y="12"/>
                </a:cxn>
                <a:cxn ang="0">
                  <a:pos x="11" y="12"/>
                </a:cxn>
              </a:cxnLst>
              <a:rect l="0" t="0" r="0" b="0"/>
              <a:pathLst>
                <a:path w="11" h="12">
                  <a:moveTo>
                    <a:pt x="11" y="12"/>
                  </a:moveTo>
                  <a:lnTo>
                    <a:pt x="11" y="0"/>
                  </a:lnTo>
                  <a:lnTo>
                    <a:pt x="0" y="0"/>
                  </a:lnTo>
                  <a:lnTo>
                    <a:pt x="0" y="12"/>
                  </a:lnTo>
                  <a:lnTo>
                    <a:pt x="0" y="12"/>
                  </a:lnTo>
                  <a:lnTo>
                    <a:pt x="11" y="12"/>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12" name="フリーフォーム 11"/>
            <p:cNvSpPr>
              <a:spLocks/>
            </p:cNvSpPr>
            <p:nvPr/>
          </p:nvSpPr>
          <p:spPr bwMode="auto">
            <a:xfrm>
              <a:off x="119" y="877"/>
              <a:ext cx="5187" cy="71"/>
            </a:xfrm>
            <a:custGeom>
              <a:avLst/>
              <a:gdLst/>
              <a:ahLst/>
              <a:cxnLst>
                <a:cxn ang="0">
                  <a:pos x="5187" y="18"/>
                </a:cxn>
                <a:cxn ang="0">
                  <a:pos x="5181" y="18"/>
                </a:cxn>
                <a:cxn ang="0">
                  <a:pos x="4946" y="12"/>
                </a:cxn>
                <a:cxn ang="0">
                  <a:pos x="4500" y="0"/>
                </a:cxn>
                <a:cxn ang="0">
                  <a:pos x="3544" y="12"/>
                </a:cxn>
                <a:cxn ang="0">
                  <a:pos x="3339" y="18"/>
                </a:cxn>
                <a:cxn ang="0">
                  <a:pos x="2916" y="18"/>
                </a:cxn>
                <a:cxn ang="0">
                  <a:pos x="2488" y="18"/>
                </a:cxn>
                <a:cxn ang="0">
                  <a:pos x="2236" y="12"/>
                </a:cxn>
                <a:cxn ang="0">
                  <a:pos x="1954" y="18"/>
                </a:cxn>
                <a:cxn ang="0">
                  <a:pos x="1256" y="18"/>
                </a:cxn>
                <a:cxn ang="0">
                  <a:pos x="628" y="18"/>
                </a:cxn>
                <a:cxn ang="0">
                  <a:pos x="259" y="18"/>
                </a:cxn>
                <a:cxn ang="0">
                  <a:pos x="42" y="18"/>
                </a:cxn>
                <a:cxn ang="0">
                  <a:pos x="0" y="18"/>
                </a:cxn>
                <a:cxn ang="0">
                  <a:pos x="30" y="41"/>
                </a:cxn>
                <a:cxn ang="0">
                  <a:pos x="59" y="53"/>
                </a:cxn>
                <a:cxn ang="0">
                  <a:pos x="218" y="65"/>
                </a:cxn>
                <a:cxn ang="0">
                  <a:pos x="564" y="65"/>
                </a:cxn>
                <a:cxn ang="0">
                  <a:pos x="1244" y="71"/>
                </a:cxn>
                <a:cxn ang="0">
                  <a:pos x="1884" y="65"/>
                </a:cxn>
                <a:cxn ang="0">
                  <a:pos x="2552" y="71"/>
                </a:cxn>
                <a:cxn ang="0">
                  <a:pos x="3632" y="71"/>
                </a:cxn>
                <a:cxn ang="0">
                  <a:pos x="4037" y="71"/>
                </a:cxn>
                <a:cxn ang="0">
                  <a:pos x="4395" y="65"/>
                </a:cxn>
                <a:cxn ang="0">
                  <a:pos x="4559" y="53"/>
                </a:cxn>
                <a:cxn ang="0">
                  <a:pos x="4864" y="53"/>
                </a:cxn>
                <a:cxn ang="0">
                  <a:pos x="4999" y="41"/>
                </a:cxn>
                <a:cxn ang="0">
                  <a:pos x="5093" y="65"/>
                </a:cxn>
                <a:cxn ang="0">
                  <a:pos x="5134" y="71"/>
                </a:cxn>
                <a:cxn ang="0">
                  <a:pos x="5157" y="30"/>
                </a:cxn>
                <a:cxn ang="0">
                  <a:pos x="5128" y="12"/>
                </a:cxn>
                <a:cxn ang="0">
                  <a:pos x="5040" y="0"/>
                </a:cxn>
                <a:cxn ang="0">
                  <a:pos x="5169" y="18"/>
                </a:cxn>
                <a:cxn ang="0">
                  <a:pos x="2271" y="65"/>
                </a:cxn>
                <a:cxn ang="0">
                  <a:pos x="922" y="65"/>
                </a:cxn>
                <a:cxn ang="0">
                  <a:pos x="470" y="53"/>
                </a:cxn>
                <a:cxn ang="0">
                  <a:pos x="781" y="53"/>
                </a:cxn>
                <a:cxn ang="0">
                  <a:pos x="1432" y="53"/>
                </a:cxn>
                <a:cxn ang="0">
                  <a:pos x="1796" y="53"/>
                </a:cxn>
                <a:cxn ang="0">
                  <a:pos x="2089" y="53"/>
                </a:cxn>
                <a:cxn ang="0">
                  <a:pos x="2312" y="53"/>
                </a:cxn>
                <a:cxn ang="0">
                  <a:pos x="2687" y="65"/>
                </a:cxn>
                <a:cxn ang="0">
                  <a:pos x="3210" y="65"/>
                </a:cxn>
                <a:cxn ang="0">
                  <a:pos x="3784" y="53"/>
                </a:cxn>
                <a:cxn ang="0">
                  <a:pos x="4160" y="53"/>
                </a:cxn>
                <a:cxn ang="0">
                  <a:pos x="3796" y="71"/>
                </a:cxn>
              </a:cxnLst>
              <a:rect l="0" t="0" r="0" b="0"/>
              <a:pathLst>
                <a:path w="5187" h="71">
                  <a:moveTo>
                    <a:pt x="5169" y="18"/>
                  </a:moveTo>
                  <a:lnTo>
                    <a:pt x="5187" y="18"/>
                  </a:lnTo>
                  <a:lnTo>
                    <a:pt x="5181" y="18"/>
                  </a:lnTo>
                  <a:lnTo>
                    <a:pt x="5181" y="18"/>
                  </a:lnTo>
                  <a:lnTo>
                    <a:pt x="5169" y="18"/>
                  </a:lnTo>
                  <a:lnTo>
                    <a:pt x="4946" y="12"/>
                  </a:lnTo>
                  <a:lnTo>
                    <a:pt x="4729" y="12"/>
                  </a:lnTo>
                  <a:lnTo>
                    <a:pt x="4500" y="0"/>
                  </a:lnTo>
                  <a:lnTo>
                    <a:pt x="3931" y="18"/>
                  </a:lnTo>
                  <a:lnTo>
                    <a:pt x="3544" y="12"/>
                  </a:lnTo>
                  <a:lnTo>
                    <a:pt x="3438" y="18"/>
                  </a:lnTo>
                  <a:lnTo>
                    <a:pt x="3339" y="18"/>
                  </a:lnTo>
                  <a:lnTo>
                    <a:pt x="3198" y="18"/>
                  </a:lnTo>
                  <a:lnTo>
                    <a:pt x="2916" y="18"/>
                  </a:lnTo>
                  <a:lnTo>
                    <a:pt x="2699" y="18"/>
                  </a:lnTo>
                  <a:lnTo>
                    <a:pt x="2488" y="18"/>
                  </a:lnTo>
                  <a:lnTo>
                    <a:pt x="2330" y="18"/>
                  </a:lnTo>
                  <a:lnTo>
                    <a:pt x="2236" y="12"/>
                  </a:lnTo>
                  <a:lnTo>
                    <a:pt x="2019" y="12"/>
                  </a:lnTo>
                  <a:lnTo>
                    <a:pt x="1954" y="18"/>
                  </a:lnTo>
                  <a:lnTo>
                    <a:pt x="1596" y="18"/>
                  </a:lnTo>
                  <a:lnTo>
                    <a:pt x="1256" y="18"/>
                  </a:lnTo>
                  <a:lnTo>
                    <a:pt x="910" y="18"/>
                  </a:lnTo>
                  <a:lnTo>
                    <a:pt x="628" y="18"/>
                  </a:lnTo>
                  <a:lnTo>
                    <a:pt x="394" y="18"/>
                  </a:lnTo>
                  <a:lnTo>
                    <a:pt x="259" y="18"/>
                  </a:lnTo>
                  <a:lnTo>
                    <a:pt x="188" y="18"/>
                  </a:lnTo>
                  <a:lnTo>
                    <a:pt x="42" y="18"/>
                  </a:lnTo>
                  <a:lnTo>
                    <a:pt x="6" y="18"/>
                  </a:lnTo>
                  <a:lnTo>
                    <a:pt x="0" y="18"/>
                  </a:lnTo>
                  <a:lnTo>
                    <a:pt x="0" y="30"/>
                  </a:lnTo>
                  <a:lnTo>
                    <a:pt x="30" y="41"/>
                  </a:lnTo>
                  <a:lnTo>
                    <a:pt x="47" y="53"/>
                  </a:lnTo>
                  <a:lnTo>
                    <a:pt x="59" y="53"/>
                  </a:lnTo>
                  <a:lnTo>
                    <a:pt x="94" y="65"/>
                  </a:lnTo>
                  <a:lnTo>
                    <a:pt x="218" y="65"/>
                  </a:lnTo>
                  <a:lnTo>
                    <a:pt x="282" y="65"/>
                  </a:lnTo>
                  <a:lnTo>
                    <a:pt x="564" y="65"/>
                  </a:lnTo>
                  <a:lnTo>
                    <a:pt x="816" y="71"/>
                  </a:lnTo>
                  <a:lnTo>
                    <a:pt x="1244" y="71"/>
                  </a:lnTo>
                  <a:lnTo>
                    <a:pt x="1526" y="71"/>
                  </a:lnTo>
                  <a:lnTo>
                    <a:pt x="1884" y="65"/>
                  </a:lnTo>
                  <a:lnTo>
                    <a:pt x="2230" y="71"/>
                  </a:lnTo>
                  <a:lnTo>
                    <a:pt x="2552" y="71"/>
                  </a:lnTo>
                  <a:lnTo>
                    <a:pt x="3022" y="71"/>
                  </a:lnTo>
                  <a:lnTo>
                    <a:pt x="3632" y="71"/>
                  </a:lnTo>
                  <a:lnTo>
                    <a:pt x="3849" y="71"/>
                  </a:lnTo>
                  <a:lnTo>
                    <a:pt x="4037" y="71"/>
                  </a:lnTo>
                  <a:lnTo>
                    <a:pt x="4307" y="65"/>
                  </a:lnTo>
                  <a:lnTo>
                    <a:pt x="4395" y="65"/>
                  </a:lnTo>
                  <a:lnTo>
                    <a:pt x="4447" y="53"/>
                  </a:lnTo>
                  <a:lnTo>
                    <a:pt x="4559" y="53"/>
                  </a:lnTo>
                  <a:lnTo>
                    <a:pt x="4770" y="53"/>
                  </a:lnTo>
                  <a:lnTo>
                    <a:pt x="4864" y="53"/>
                  </a:lnTo>
                  <a:lnTo>
                    <a:pt x="4928" y="41"/>
                  </a:lnTo>
                  <a:lnTo>
                    <a:pt x="4999" y="41"/>
                  </a:lnTo>
                  <a:lnTo>
                    <a:pt x="5052" y="53"/>
                  </a:lnTo>
                  <a:lnTo>
                    <a:pt x="5093" y="65"/>
                  </a:lnTo>
                  <a:lnTo>
                    <a:pt x="5116" y="71"/>
                  </a:lnTo>
                  <a:lnTo>
                    <a:pt x="5134" y="71"/>
                  </a:lnTo>
                  <a:lnTo>
                    <a:pt x="5146" y="65"/>
                  </a:lnTo>
                  <a:lnTo>
                    <a:pt x="5157" y="30"/>
                  </a:lnTo>
                  <a:lnTo>
                    <a:pt x="5157" y="18"/>
                  </a:lnTo>
                  <a:lnTo>
                    <a:pt x="5128" y="12"/>
                  </a:lnTo>
                  <a:lnTo>
                    <a:pt x="5081" y="0"/>
                  </a:lnTo>
                  <a:lnTo>
                    <a:pt x="5040" y="0"/>
                  </a:lnTo>
                  <a:lnTo>
                    <a:pt x="4946" y="12"/>
                  </a:lnTo>
                  <a:lnTo>
                    <a:pt x="5169" y="18"/>
                  </a:lnTo>
                  <a:lnTo>
                    <a:pt x="3796" y="71"/>
                  </a:lnTo>
                  <a:lnTo>
                    <a:pt x="2271" y="65"/>
                  </a:lnTo>
                  <a:lnTo>
                    <a:pt x="1367" y="65"/>
                  </a:lnTo>
                  <a:lnTo>
                    <a:pt x="922" y="65"/>
                  </a:lnTo>
                  <a:lnTo>
                    <a:pt x="446" y="53"/>
                  </a:lnTo>
                  <a:lnTo>
                    <a:pt x="470" y="53"/>
                  </a:lnTo>
                  <a:lnTo>
                    <a:pt x="593" y="53"/>
                  </a:lnTo>
                  <a:lnTo>
                    <a:pt x="781" y="53"/>
                  </a:lnTo>
                  <a:lnTo>
                    <a:pt x="1209" y="53"/>
                  </a:lnTo>
                  <a:lnTo>
                    <a:pt x="1432" y="53"/>
                  </a:lnTo>
                  <a:lnTo>
                    <a:pt x="1579" y="53"/>
                  </a:lnTo>
                  <a:lnTo>
                    <a:pt x="1796" y="53"/>
                  </a:lnTo>
                  <a:lnTo>
                    <a:pt x="1978" y="53"/>
                  </a:lnTo>
                  <a:lnTo>
                    <a:pt x="2089" y="53"/>
                  </a:lnTo>
                  <a:lnTo>
                    <a:pt x="2165" y="53"/>
                  </a:lnTo>
                  <a:lnTo>
                    <a:pt x="2312" y="53"/>
                  </a:lnTo>
                  <a:lnTo>
                    <a:pt x="2605" y="65"/>
                  </a:lnTo>
                  <a:lnTo>
                    <a:pt x="2687" y="65"/>
                  </a:lnTo>
                  <a:lnTo>
                    <a:pt x="2863" y="53"/>
                  </a:lnTo>
                  <a:lnTo>
                    <a:pt x="3210" y="65"/>
                  </a:lnTo>
                  <a:lnTo>
                    <a:pt x="3597" y="53"/>
                  </a:lnTo>
                  <a:lnTo>
                    <a:pt x="3784" y="53"/>
                  </a:lnTo>
                  <a:lnTo>
                    <a:pt x="4048" y="53"/>
                  </a:lnTo>
                  <a:lnTo>
                    <a:pt x="4160" y="53"/>
                  </a:lnTo>
                  <a:lnTo>
                    <a:pt x="4236" y="53"/>
                  </a:lnTo>
                  <a:lnTo>
                    <a:pt x="3796" y="71"/>
                  </a:lnTo>
                  <a:lnTo>
                    <a:pt x="5169" y="18"/>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a:t>マスタ タイトルの書式設定</a:t>
            </a:r>
            <a:endParaRPr kumimoji="0" lang="en-US"/>
          </a:p>
        </p:txBody>
      </p:sp>
      <p:sp>
        <p:nvSpPr>
          <p:cNvPr id="3" name="コンテンツ プレースホル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4" name="コンテンツ プレースホル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5" name="日付プレースホルダ 4"/>
          <p:cNvSpPr>
            <a:spLocks noGrp="1"/>
          </p:cNvSpPr>
          <p:nvPr>
            <p:ph type="dt" sz="half" idx="10"/>
          </p:nvPr>
        </p:nvSpPr>
        <p:spPr/>
        <p:txBody>
          <a:bodyPr/>
          <a:lstStyle/>
          <a:p>
            <a:r>
              <a:rPr kumimoji="1" lang="en-US" altLang="ja-JP"/>
              <a:t>2020/9/11</a:t>
            </a:r>
            <a:endParaRPr kumimoji="1" lang="ja-JP" altLang="en-US"/>
          </a:p>
        </p:txBody>
      </p:sp>
      <p:sp>
        <p:nvSpPr>
          <p:cNvPr id="6" name="フッター プレースホルダ 5"/>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a:p>
        </p:txBody>
      </p:sp>
      <p:sp>
        <p:nvSpPr>
          <p:cNvPr id="7" name="スライド番号プレースホルダ 6"/>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0" lang="ja-JP" altLang="en-US"/>
              <a:t>マスタ タイトルの書式設定</a:t>
            </a:r>
            <a:endParaRPr kumimoji="0" lang="en-US"/>
          </a:p>
        </p:txBody>
      </p:sp>
      <p:sp>
        <p:nvSpPr>
          <p:cNvPr id="3" name="テキスト プレースホル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ja-JP" altLang="en-US"/>
              <a:t>マスタ テキストの書式設定</a:t>
            </a:r>
          </a:p>
        </p:txBody>
      </p:sp>
      <p:sp>
        <p:nvSpPr>
          <p:cNvPr id="4" name="コンテンツ プレースホル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5" name="テキスト プレースホル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ja-JP" altLang="en-US"/>
              <a:t>マスタ テキストの書式設定</a:t>
            </a:r>
          </a:p>
        </p:txBody>
      </p:sp>
      <p:sp>
        <p:nvSpPr>
          <p:cNvPr id="6" name="コンテンツ プレースホル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7" name="日付プレースホルダ 6"/>
          <p:cNvSpPr>
            <a:spLocks noGrp="1"/>
          </p:cNvSpPr>
          <p:nvPr>
            <p:ph type="dt" sz="half" idx="10"/>
          </p:nvPr>
        </p:nvSpPr>
        <p:spPr/>
        <p:txBody>
          <a:bodyPr/>
          <a:lstStyle/>
          <a:p>
            <a:r>
              <a:rPr kumimoji="1" lang="en-US" altLang="ja-JP"/>
              <a:t>2020/9/11</a:t>
            </a:r>
            <a:endParaRPr kumimoji="1" lang="ja-JP" altLang="en-US"/>
          </a:p>
        </p:txBody>
      </p:sp>
      <p:sp>
        <p:nvSpPr>
          <p:cNvPr id="8" name="フッター プレースホルダ 7"/>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a:p>
        </p:txBody>
      </p:sp>
      <p:sp>
        <p:nvSpPr>
          <p:cNvPr id="9" name="スライド番号プレースホルダ 8"/>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a:xfrm>
            <a:off x="500034" y="285728"/>
            <a:ext cx="7686700" cy="785818"/>
          </a:xfrm>
        </p:spPr>
        <p:txBody>
          <a:bodyPr/>
          <a:lstStyle>
            <a:lvl1pPr algn="l">
              <a:defRPr/>
            </a:lvl1pPr>
          </a:lstStyle>
          <a:p>
            <a:r>
              <a:rPr kumimoji="0" lang="ja-JP" altLang="en-US"/>
              <a:t>マスタ タイトルの書式設定</a:t>
            </a:r>
            <a:endParaRPr kumimoji="0" lang="en-US"/>
          </a:p>
        </p:txBody>
      </p:sp>
      <p:sp>
        <p:nvSpPr>
          <p:cNvPr id="3" name="日付プレースホルダ 2"/>
          <p:cNvSpPr>
            <a:spLocks noGrp="1"/>
          </p:cNvSpPr>
          <p:nvPr>
            <p:ph type="dt" sz="half" idx="10"/>
          </p:nvPr>
        </p:nvSpPr>
        <p:spPr/>
        <p:txBody>
          <a:bodyPr/>
          <a:lstStyle/>
          <a:p>
            <a:r>
              <a:rPr kumimoji="1" lang="en-US" altLang="ja-JP"/>
              <a:t>2020/9/11</a:t>
            </a:r>
            <a:endParaRPr kumimoji="1" lang="ja-JP" altLang="en-US"/>
          </a:p>
        </p:txBody>
      </p:sp>
      <p:sp>
        <p:nvSpPr>
          <p:cNvPr id="4" name="フッター プレースホルダ 3"/>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a:p>
        </p:txBody>
      </p:sp>
      <p:sp>
        <p:nvSpPr>
          <p:cNvPr id="5" name="スライド番号プレースホルダ 4"/>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 1"/>
          <p:cNvSpPr>
            <a:spLocks noGrp="1"/>
          </p:cNvSpPr>
          <p:nvPr>
            <p:ph type="dt" sz="half" idx="10"/>
          </p:nvPr>
        </p:nvSpPr>
        <p:spPr/>
        <p:txBody>
          <a:bodyPr/>
          <a:lstStyle/>
          <a:p>
            <a:r>
              <a:rPr kumimoji="1" lang="en-US" altLang="ja-JP"/>
              <a:t>2020/9/11</a:t>
            </a:r>
            <a:endParaRPr kumimoji="1" lang="ja-JP" altLang="en-US"/>
          </a:p>
        </p:txBody>
      </p:sp>
      <p:sp>
        <p:nvSpPr>
          <p:cNvPr id="3" name="フッター プレースホルダ 2"/>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a:p>
        </p:txBody>
      </p:sp>
      <p:sp>
        <p:nvSpPr>
          <p:cNvPr id="4" name="スライド番号プレースホルダ 3"/>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0" lang="ja-JP" altLang="en-US"/>
              <a:t>マスタ タイトルの書式設定</a:t>
            </a:r>
            <a:endParaRPr kumimoji="0" lang="en-US"/>
          </a:p>
        </p:txBody>
      </p:sp>
      <p:sp>
        <p:nvSpPr>
          <p:cNvPr id="3" name="コンテンツ プレースホル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4" name="テキスト プレースホル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5" name="日付プレースホルダ 4"/>
          <p:cNvSpPr>
            <a:spLocks noGrp="1"/>
          </p:cNvSpPr>
          <p:nvPr>
            <p:ph type="dt" sz="half" idx="10"/>
          </p:nvPr>
        </p:nvSpPr>
        <p:spPr/>
        <p:txBody>
          <a:bodyPr/>
          <a:lstStyle/>
          <a:p>
            <a:r>
              <a:rPr kumimoji="1" lang="en-US" altLang="ja-JP"/>
              <a:t>2020/9/11</a:t>
            </a:r>
            <a:endParaRPr kumimoji="1" lang="ja-JP" altLang="en-US"/>
          </a:p>
        </p:txBody>
      </p:sp>
      <p:sp>
        <p:nvSpPr>
          <p:cNvPr id="6" name="フッター プレースホルダ 5"/>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a:p>
        </p:txBody>
      </p:sp>
      <p:sp>
        <p:nvSpPr>
          <p:cNvPr id="7" name="スライド番号プレースホルダ 6"/>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3078172" y="4857760"/>
            <a:ext cx="3065464" cy="566738"/>
          </a:xfrm>
        </p:spPr>
        <p:txBody>
          <a:bodyPr anchor="b"/>
          <a:lstStyle>
            <a:lvl1pPr algn="ctr">
              <a:defRPr sz="2000" b="1"/>
            </a:lvl1pPr>
          </a:lstStyle>
          <a:p>
            <a:r>
              <a:rPr kumimoji="0" lang="ja-JP" altLang="en-US"/>
              <a:t>マスタ タイトルの書式設定</a:t>
            </a:r>
            <a:endParaRPr kumimoji="0" lang="en-US"/>
          </a:p>
        </p:txBody>
      </p:sp>
      <p:sp>
        <p:nvSpPr>
          <p:cNvPr id="3" name="図プレースホルダ 2"/>
          <p:cNvSpPr>
            <a:spLocks noGrp="1"/>
          </p:cNvSpPr>
          <p:nvPr>
            <p:ph type="pic" idx="1"/>
          </p:nvPr>
        </p:nvSpPr>
        <p:spPr>
          <a:xfrm>
            <a:off x="1857356" y="714356"/>
            <a:ext cx="5486400" cy="4114800"/>
          </a:xfrm>
          <a:prstGeom prst="rect">
            <a:avLst/>
          </a:prstGeom>
          <a:noFill/>
          <a:ln w="76200">
            <a:noFill/>
          </a:ln>
          <a:effectLst>
            <a:outerShdw blurRad="190500" algn="ctr" rotWithShape="0">
              <a:srgbClr val="000000">
                <a:alpha val="70000"/>
              </a:srgbClr>
            </a:outerShdw>
          </a:effectLst>
          <a:scene3d>
            <a:camera prst="orthographicFront">
              <a:rot lat="0" lon="0" rev="0"/>
            </a:camera>
            <a:lightRig rig="threePt" dir="t"/>
          </a:scene3d>
          <a:sp3d/>
        </p:spPr>
        <p:txBody>
          <a:bodyPr>
            <a:sp3d extrusionH="57150">
              <a:bevelT w="38100" h="38100" prst="angle"/>
            </a:sp3d>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0" lang="ja-JP" altLang="en-US"/>
              <a:t>アイコンをクリックして図を追加</a:t>
            </a:r>
            <a:endParaRPr kumimoji="0" lang="en-US"/>
          </a:p>
        </p:txBody>
      </p:sp>
      <p:sp>
        <p:nvSpPr>
          <p:cNvPr id="4" name="テキスト プレースホルダ 3"/>
          <p:cNvSpPr>
            <a:spLocks noGrp="1"/>
          </p:cNvSpPr>
          <p:nvPr>
            <p:ph type="body" sz="half" idx="2"/>
          </p:nvPr>
        </p:nvSpPr>
        <p:spPr>
          <a:xfrm>
            <a:off x="3086128" y="5429264"/>
            <a:ext cx="3057508" cy="63343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5" name="日付プレースホルダ 4"/>
          <p:cNvSpPr>
            <a:spLocks noGrp="1"/>
          </p:cNvSpPr>
          <p:nvPr>
            <p:ph type="dt" sz="half" idx="10"/>
          </p:nvPr>
        </p:nvSpPr>
        <p:spPr/>
        <p:txBody>
          <a:bodyPr/>
          <a:lstStyle/>
          <a:p>
            <a:r>
              <a:rPr kumimoji="1" lang="en-US" altLang="ja-JP"/>
              <a:t>2020/9/11</a:t>
            </a:r>
            <a:endParaRPr kumimoji="1" lang="ja-JP" altLang="en-US"/>
          </a:p>
        </p:txBody>
      </p:sp>
      <p:sp>
        <p:nvSpPr>
          <p:cNvPr id="6" name="フッター プレースホルダ 5"/>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a:p>
        </p:txBody>
      </p:sp>
      <p:sp>
        <p:nvSpPr>
          <p:cNvPr id="7" name="スライド番号プレースホルダ 6"/>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0" name="正方形/長方形 9"/>
          <p:cNvSpPr/>
          <p:nvPr/>
        </p:nvSpPr>
        <p:spPr>
          <a:xfrm>
            <a:off x="0" y="0"/>
            <a:ext cx="9144000" cy="6858000"/>
          </a:xfrm>
          <a:prstGeom prst="rect">
            <a:avLst/>
          </a:prstGeom>
          <a:gradFill>
            <a:gsLst>
              <a:gs pos="0">
                <a:schemeClr val="accent1">
                  <a:alpha val="30000"/>
                </a:schemeClr>
              </a:gs>
              <a:gs pos="70000">
                <a:schemeClr val="accent1">
                  <a:alpha val="0"/>
                </a:schemeClr>
              </a:gs>
            </a:gsLst>
            <a:lin ang="16200000" scaled="1"/>
          </a:gradFill>
          <a:ln w="12700">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ja-JP" altLang="en-US"/>
          </a:p>
        </p:txBody>
      </p:sp>
      <p:sp useBgFill="1">
        <p:nvSpPr>
          <p:cNvPr id="9" name="フリーフォーム 8"/>
          <p:cNvSpPr>
            <a:spLocks/>
          </p:cNvSpPr>
          <p:nvPr/>
        </p:nvSpPr>
        <p:spPr bwMode="auto">
          <a:xfrm>
            <a:off x="-32" y="0"/>
            <a:ext cx="9072594" cy="6858000"/>
          </a:xfrm>
          <a:custGeom>
            <a:avLst/>
            <a:gdLst/>
            <a:ahLst/>
            <a:cxnLst>
              <a:cxn ang="0">
                <a:pos x="1450" y="117"/>
              </a:cxn>
              <a:cxn ang="0">
                <a:pos x="1459" y="129"/>
              </a:cxn>
              <a:cxn ang="0">
                <a:pos x="1515" y="382"/>
              </a:cxn>
              <a:cxn ang="0">
                <a:pos x="1584" y="152"/>
              </a:cxn>
              <a:cxn ang="0">
                <a:pos x="1557" y="196"/>
              </a:cxn>
              <a:cxn ang="0">
                <a:pos x="1515" y="79"/>
              </a:cxn>
              <a:cxn ang="0">
                <a:pos x="1455" y="92"/>
              </a:cxn>
              <a:cxn ang="0">
                <a:pos x="13" y="380"/>
              </a:cxn>
              <a:cxn ang="0">
                <a:pos x="11" y="409"/>
              </a:cxn>
              <a:cxn ang="0">
                <a:pos x="31" y="336"/>
              </a:cxn>
              <a:cxn ang="0">
                <a:pos x="48" y="336"/>
              </a:cxn>
              <a:cxn ang="0">
                <a:pos x="38" y="403"/>
              </a:cxn>
              <a:cxn ang="0">
                <a:pos x="44" y="616"/>
              </a:cxn>
              <a:cxn ang="0">
                <a:pos x="29" y="591"/>
              </a:cxn>
              <a:cxn ang="0">
                <a:pos x="0" y="632"/>
              </a:cxn>
              <a:cxn ang="0">
                <a:pos x="1557" y="1083"/>
              </a:cxn>
              <a:cxn ang="0">
                <a:pos x="1551" y="1006"/>
              </a:cxn>
              <a:cxn ang="0">
                <a:pos x="1534" y="946"/>
              </a:cxn>
              <a:cxn ang="0">
                <a:pos x="1530" y="898"/>
              </a:cxn>
              <a:cxn ang="0">
                <a:pos x="1532" y="820"/>
              </a:cxn>
              <a:cxn ang="0">
                <a:pos x="1572" y="708"/>
              </a:cxn>
              <a:cxn ang="0">
                <a:pos x="1580" y="634"/>
              </a:cxn>
              <a:cxn ang="0">
                <a:pos x="1582" y="495"/>
              </a:cxn>
              <a:cxn ang="0">
                <a:pos x="1578" y="555"/>
              </a:cxn>
              <a:cxn ang="0">
                <a:pos x="1546" y="499"/>
              </a:cxn>
              <a:cxn ang="0">
                <a:pos x="1536" y="497"/>
              </a:cxn>
              <a:cxn ang="0">
                <a:pos x="1519" y="417"/>
              </a:cxn>
              <a:cxn ang="0">
                <a:pos x="1522" y="503"/>
              </a:cxn>
              <a:cxn ang="0">
                <a:pos x="1505" y="361"/>
              </a:cxn>
              <a:cxn ang="0">
                <a:pos x="1513" y="346"/>
              </a:cxn>
              <a:cxn ang="0">
                <a:pos x="1530" y="290"/>
              </a:cxn>
              <a:cxn ang="0">
                <a:pos x="1551" y="303"/>
              </a:cxn>
              <a:cxn ang="0">
                <a:pos x="1563" y="286"/>
              </a:cxn>
              <a:cxn ang="0">
                <a:pos x="1595" y="438"/>
              </a:cxn>
              <a:cxn ang="0">
                <a:pos x="1590" y="394"/>
              </a:cxn>
              <a:cxn ang="0">
                <a:pos x="1597" y="299"/>
              </a:cxn>
              <a:cxn ang="0">
                <a:pos x="34" y="647"/>
              </a:cxn>
              <a:cxn ang="0">
                <a:pos x="1459" y="129"/>
              </a:cxn>
              <a:cxn ang="0">
                <a:pos x="1555" y="689"/>
              </a:cxn>
              <a:cxn ang="0">
                <a:pos x="1496" y="918"/>
              </a:cxn>
              <a:cxn ang="0">
                <a:pos x="1425" y="100"/>
              </a:cxn>
              <a:cxn ang="0">
                <a:pos x="1436" y="111"/>
              </a:cxn>
              <a:cxn ang="0">
                <a:pos x="1436" y="96"/>
              </a:cxn>
              <a:cxn ang="0">
                <a:pos x="1459" y="129"/>
              </a:cxn>
              <a:cxn ang="0">
                <a:pos x="1459" y="129"/>
              </a:cxn>
              <a:cxn ang="0">
                <a:pos x="1536" y="954"/>
              </a:cxn>
              <a:cxn ang="0">
                <a:pos x="1536" y="991"/>
              </a:cxn>
              <a:cxn ang="0">
                <a:pos x="1530" y="1025"/>
              </a:cxn>
              <a:cxn ang="0">
                <a:pos x="1505" y="1041"/>
              </a:cxn>
              <a:cxn ang="0">
                <a:pos x="1515" y="925"/>
              </a:cxn>
              <a:cxn ang="0">
                <a:pos x="1490" y="970"/>
              </a:cxn>
              <a:cxn ang="0">
                <a:pos x="1546" y="442"/>
              </a:cxn>
              <a:cxn ang="0">
                <a:pos x="1613" y="943"/>
              </a:cxn>
              <a:cxn ang="0">
                <a:pos x="1413" y="13"/>
              </a:cxn>
              <a:cxn ang="0">
                <a:pos x="1457" y="88"/>
              </a:cxn>
              <a:cxn ang="0">
                <a:pos x="1442" y="73"/>
              </a:cxn>
              <a:cxn ang="0">
                <a:pos x="42" y="459"/>
              </a:cxn>
              <a:cxn ang="0">
                <a:pos x="1570" y="818"/>
              </a:cxn>
              <a:cxn ang="0">
                <a:pos x="1592" y="943"/>
              </a:cxn>
              <a:cxn ang="0">
                <a:pos x="1563" y="791"/>
              </a:cxn>
              <a:cxn ang="0">
                <a:pos x="1459" y="129"/>
              </a:cxn>
              <a:cxn ang="0">
                <a:pos x="1565" y="1137"/>
              </a:cxn>
            </a:cxnLst>
            <a:rect l="0" t="0" r="0" b="0"/>
            <a:pathLst>
              <a:path w="1624" h="1148">
                <a:moveTo>
                  <a:pt x="1459" y="129"/>
                </a:moveTo>
                <a:lnTo>
                  <a:pt x="1457" y="127"/>
                </a:lnTo>
                <a:lnTo>
                  <a:pt x="1457" y="129"/>
                </a:lnTo>
                <a:lnTo>
                  <a:pt x="1459" y="129"/>
                </a:lnTo>
                <a:lnTo>
                  <a:pt x="1448" y="100"/>
                </a:lnTo>
                <a:lnTo>
                  <a:pt x="1446" y="98"/>
                </a:lnTo>
                <a:lnTo>
                  <a:pt x="1448" y="98"/>
                </a:lnTo>
                <a:lnTo>
                  <a:pt x="1446" y="98"/>
                </a:lnTo>
                <a:lnTo>
                  <a:pt x="1448" y="100"/>
                </a:lnTo>
                <a:lnTo>
                  <a:pt x="1459" y="129"/>
                </a:lnTo>
                <a:lnTo>
                  <a:pt x="1438" y="107"/>
                </a:lnTo>
                <a:lnTo>
                  <a:pt x="1436" y="106"/>
                </a:lnTo>
                <a:lnTo>
                  <a:pt x="1436" y="107"/>
                </a:lnTo>
                <a:lnTo>
                  <a:pt x="1438" y="107"/>
                </a:lnTo>
                <a:lnTo>
                  <a:pt x="1440" y="107"/>
                </a:lnTo>
                <a:lnTo>
                  <a:pt x="1438" y="106"/>
                </a:lnTo>
                <a:lnTo>
                  <a:pt x="1438" y="107"/>
                </a:lnTo>
                <a:lnTo>
                  <a:pt x="1459" y="129"/>
                </a:lnTo>
                <a:lnTo>
                  <a:pt x="1451" y="115"/>
                </a:lnTo>
                <a:lnTo>
                  <a:pt x="1450" y="115"/>
                </a:lnTo>
                <a:lnTo>
                  <a:pt x="1450" y="111"/>
                </a:lnTo>
                <a:lnTo>
                  <a:pt x="1448" y="115"/>
                </a:lnTo>
                <a:lnTo>
                  <a:pt x="1444" y="109"/>
                </a:lnTo>
                <a:lnTo>
                  <a:pt x="1446" y="111"/>
                </a:lnTo>
                <a:lnTo>
                  <a:pt x="1444" y="117"/>
                </a:lnTo>
                <a:lnTo>
                  <a:pt x="1446" y="117"/>
                </a:lnTo>
                <a:lnTo>
                  <a:pt x="1446" y="115"/>
                </a:lnTo>
                <a:lnTo>
                  <a:pt x="1448" y="115"/>
                </a:lnTo>
                <a:lnTo>
                  <a:pt x="1448" y="117"/>
                </a:lnTo>
                <a:lnTo>
                  <a:pt x="1450" y="117"/>
                </a:lnTo>
                <a:lnTo>
                  <a:pt x="1450" y="115"/>
                </a:lnTo>
                <a:lnTo>
                  <a:pt x="1450" y="117"/>
                </a:lnTo>
                <a:lnTo>
                  <a:pt x="1451" y="117"/>
                </a:lnTo>
                <a:lnTo>
                  <a:pt x="1451" y="115"/>
                </a:lnTo>
                <a:lnTo>
                  <a:pt x="1459" y="129"/>
                </a:lnTo>
                <a:lnTo>
                  <a:pt x="1547" y="486"/>
                </a:lnTo>
                <a:lnTo>
                  <a:pt x="1547" y="461"/>
                </a:lnTo>
                <a:lnTo>
                  <a:pt x="1547" y="482"/>
                </a:lnTo>
                <a:lnTo>
                  <a:pt x="1547" y="486"/>
                </a:lnTo>
                <a:lnTo>
                  <a:pt x="1459" y="129"/>
                </a:lnTo>
                <a:lnTo>
                  <a:pt x="1534" y="388"/>
                </a:lnTo>
                <a:lnTo>
                  <a:pt x="1530" y="417"/>
                </a:lnTo>
                <a:lnTo>
                  <a:pt x="1530" y="422"/>
                </a:lnTo>
                <a:lnTo>
                  <a:pt x="1532" y="420"/>
                </a:lnTo>
                <a:lnTo>
                  <a:pt x="1534" y="388"/>
                </a:lnTo>
                <a:lnTo>
                  <a:pt x="1459" y="129"/>
                </a:lnTo>
                <a:lnTo>
                  <a:pt x="1536" y="415"/>
                </a:lnTo>
                <a:lnTo>
                  <a:pt x="1536" y="413"/>
                </a:lnTo>
                <a:lnTo>
                  <a:pt x="1536" y="409"/>
                </a:lnTo>
                <a:lnTo>
                  <a:pt x="1536" y="399"/>
                </a:lnTo>
                <a:lnTo>
                  <a:pt x="1536" y="397"/>
                </a:lnTo>
                <a:lnTo>
                  <a:pt x="1532" y="417"/>
                </a:lnTo>
                <a:lnTo>
                  <a:pt x="1532" y="420"/>
                </a:lnTo>
                <a:lnTo>
                  <a:pt x="1534" y="418"/>
                </a:lnTo>
                <a:lnTo>
                  <a:pt x="1534" y="424"/>
                </a:lnTo>
                <a:lnTo>
                  <a:pt x="1536" y="415"/>
                </a:lnTo>
                <a:lnTo>
                  <a:pt x="1459" y="129"/>
                </a:lnTo>
                <a:lnTo>
                  <a:pt x="1536" y="380"/>
                </a:lnTo>
                <a:lnTo>
                  <a:pt x="1534" y="378"/>
                </a:lnTo>
                <a:lnTo>
                  <a:pt x="1536" y="382"/>
                </a:lnTo>
                <a:lnTo>
                  <a:pt x="1536" y="390"/>
                </a:lnTo>
                <a:lnTo>
                  <a:pt x="1536" y="394"/>
                </a:lnTo>
                <a:lnTo>
                  <a:pt x="1536" y="380"/>
                </a:lnTo>
                <a:lnTo>
                  <a:pt x="1459" y="129"/>
                </a:lnTo>
                <a:lnTo>
                  <a:pt x="1546" y="401"/>
                </a:lnTo>
                <a:lnTo>
                  <a:pt x="1546" y="394"/>
                </a:lnTo>
                <a:lnTo>
                  <a:pt x="1544" y="388"/>
                </a:lnTo>
                <a:lnTo>
                  <a:pt x="1538" y="380"/>
                </a:lnTo>
                <a:lnTo>
                  <a:pt x="1538" y="386"/>
                </a:lnTo>
                <a:lnTo>
                  <a:pt x="1538" y="390"/>
                </a:lnTo>
                <a:lnTo>
                  <a:pt x="1538" y="388"/>
                </a:lnTo>
                <a:lnTo>
                  <a:pt x="1538" y="382"/>
                </a:lnTo>
                <a:lnTo>
                  <a:pt x="1540" y="397"/>
                </a:lnTo>
                <a:lnTo>
                  <a:pt x="1538" y="409"/>
                </a:lnTo>
                <a:lnTo>
                  <a:pt x="1538" y="411"/>
                </a:lnTo>
                <a:lnTo>
                  <a:pt x="1540" y="411"/>
                </a:lnTo>
                <a:lnTo>
                  <a:pt x="1540" y="409"/>
                </a:lnTo>
                <a:lnTo>
                  <a:pt x="1540" y="411"/>
                </a:lnTo>
                <a:lnTo>
                  <a:pt x="1540" y="422"/>
                </a:lnTo>
                <a:lnTo>
                  <a:pt x="1542" y="434"/>
                </a:lnTo>
                <a:lnTo>
                  <a:pt x="1542" y="436"/>
                </a:lnTo>
                <a:lnTo>
                  <a:pt x="1542" y="434"/>
                </a:lnTo>
                <a:lnTo>
                  <a:pt x="1542" y="430"/>
                </a:lnTo>
                <a:lnTo>
                  <a:pt x="1542" y="411"/>
                </a:lnTo>
                <a:lnTo>
                  <a:pt x="1542" y="409"/>
                </a:lnTo>
                <a:lnTo>
                  <a:pt x="1544" y="417"/>
                </a:lnTo>
                <a:lnTo>
                  <a:pt x="1546" y="401"/>
                </a:lnTo>
                <a:lnTo>
                  <a:pt x="1459" y="129"/>
                </a:lnTo>
                <a:lnTo>
                  <a:pt x="1515" y="374"/>
                </a:lnTo>
                <a:lnTo>
                  <a:pt x="1515" y="380"/>
                </a:lnTo>
                <a:lnTo>
                  <a:pt x="1517" y="370"/>
                </a:lnTo>
                <a:lnTo>
                  <a:pt x="1515" y="369"/>
                </a:lnTo>
                <a:lnTo>
                  <a:pt x="1515" y="365"/>
                </a:lnTo>
                <a:lnTo>
                  <a:pt x="1513" y="365"/>
                </a:lnTo>
                <a:lnTo>
                  <a:pt x="1515" y="372"/>
                </a:lnTo>
                <a:lnTo>
                  <a:pt x="1515" y="382"/>
                </a:lnTo>
                <a:lnTo>
                  <a:pt x="1515" y="380"/>
                </a:lnTo>
                <a:lnTo>
                  <a:pt x="1515" y="374"/>
                </a:lnTo>
                <a:lnTo>
                  <a:pt x="1459" y="129"/>
                </a:lnTo>
                <a:lnTo>
                  <a:pt x="1517" y="390"/>
                </a:lnTo>
                <a:lnTo>
                  <a:pt x="1519" y="395"/>
                </a:lnTo>
                <a:lnTo>
                  <a:pt x="1519" y="390"/>
                </a:lnTo>
                <a:lnTo>
                  <a:pt x="1519" y="388"/>
                </a:lnTo>
                <a:lnTo>
                  <a:pt x="1517" y="390"/>
                </a:lnTo>
                <a:lnTo>
                  <a:pt x="1459" y="129"/>
                </a:lnTo>
                <a:lnTo>
                  <a:pt x="1522" y="422"/>
                </a:lnTo>
                <a:lnTo>
                  <a:pt x="1522" y="430"/>
                </a:lnTo>
                <a:lnTo>
                  <a:pt x="1522" y="424"/>
                </a:lnTo>
                <a:lnTo>
                  <a:pt x="1522" y="422"/>
                </a:lnTo>
                <a:lnTo>
                  <a:pt x="1459" y="129"/>
                </a:lnTo>
                <a:lnTo>
                  <a:pt x="1528" y="440"/>
                </a:lnTo>
                <a:lnTo>
                  <a:pt x="1530" y="459"/>
                </a:lnTo>
                <a:lnTo>
                  <a:pt x="1530" y="457"/>
                </a:lnTo>
                <a:lnTo>
                  <a:pt x="1528" y="434"/>
                </a:lnTo>
                <a:lnTo>
                  <a:pt x="1528" y="440"/>
                </a:lnTo>
                <a:lnTo>
                  <a:pt x="1459" y="129"/>
                </a:lnTo>
                <a:lnTo>
                  <a:pt x="1624" y="242"/>
                </a:lnTo>
                <a:lnTo>
                  <a:pt x="1624" y="226"/>
                </a:lnTo>
                <a:lnTo>
                  <a:pt x="1620" y="221"/>
                </a:lnTo>
                <a:lnTo>
                  <a:pt x="1617" y="211"/>
                </a:lnTo>
                <a:lnTo>
                  <a:pt x="1611" y="188"/>
                </a:lnTo>
                <a:lnTo>
                  <a:pt x="1607" y="178"/>
                </a:lnTo>
                <a:lnTo>
                  <a:pt x="1603" y="175"/>
                </a:lnTo>
                <a:lnTo>
                  <a:pt x="1592" y="169"/>
                </a:lnTo>
                <a:lnTo>
                  <a:pt x="1588" y="167"/>
                </a:lnTo>
                <a:lnTo>
                  <a:pt x="1584" y="163"/>
                </a:lnTo>
                <a:lnTo>
                  <a:pt x="1584" y="159"/>
                </a:lnTo>
                <a:lnTo>
                  <a:pt x="1584" y="152"/>
                </a:lnTo>
                <a:lnTo>
                  <a:pt x="1584" y="148"/>
                </a:lnTo>
                <a:lnTo>
                  <a:pt x="1582" y="146"/>
                </a:lnTo>
                <a:lnTo>
                  <a:pt x="1578" y="146"/>
                </a:lnTo>
                <a:lnTo>
                  <a:pt x="1572" y="152"/>
                </a:lnTo>
                <a:lnTo>
                  <a:pt x="1569" y="161"/>
                </a:lnTo>
                <a:lnTo>
                  <a:pt x="1569" y="169"/>
                </a:lnTo>
                <a:lnTo>
                  <a:pt x="1572" y="171"/>
                </a:lnTo>
                <a:lnTo>
                  <a:pt x="1576" y="173"/>
                </a:lnTo>
                <a:lnTo>
                  <a:pt x="1580" y="177"/>
                </a:lnTo>
                <a:lnTo>
                  <a:pt x="1582" y="182"/>
                </a:lnTo>
                <a:lnTo>
                  <a:pt x="1584" y="190"/>
                </a:lnTo>
                <a:lnTo>
                  <a:pt x="1584" y="200"/>
                </a:lnTo>
                <a:lnTo>
                  <a:pt x="1582" y="209"/>
                </a:lnTo>
                <a:lnTo>
                  <a:pt x="1580" y="217"/>
                </a:lnTo>
                <a:lnTo>
                  <a:pt x="1584" y="223"/>
                </a:lnTo>
                <a:lnTo>
                  <a:pt x="1588" y="230"/>
                </a:lnTo>
                <a:lnTo>
                  <a:pt x="1592" y="238"/>
                </a:lnTo>
                <a:lnTo>
                  <a:pt x="1592" y="244"/>
                </a:lnTo>
                <a:lnTo>
                  <a:pt x="1588" y="242"/>
                </a:lnTo>
                <a:lnTo>
                  <a:pt x="1584" y="240"/>
                </a:lnTo>
                <a:lnTo>
                  <a:pt x="1580" y="238"/>
                </a:lnTo>
                <a:lnTo>
                  <a:pt x="1576" y="238"/>
                </a:lnTo>
                <a:lnTo>
                  <a:pt x="1572" y="236"/>
                </a:lnTo>
                <a:lnTo>
                  <a:pt x="1569" y="232"/>
                </a:lnTo>
                <a:lnTo>
                  <a:pt x="1567" y="225"/>
                </a:lnTo>
                <a:lnTo>
                  <a:pt x="1565" y="217"/>
                </a:lnTo>
                <a:lnTo>
                  <a:pt x="1567" y="211"/>
                </a:lnTo>
                <a:lnTo>
                  <a:pt x="1569" y="205"/>
                </a:lnTo>
                <a:lnTo>
                  <a:pt x="1569" y="202"/>
                </a:lnTo>
                <a:lnTo>
                  <a:pt x="1565" y="198"/>
                </a:lnTo>
                <a:lnTo>
                  <a:pt x="1561" y="196"/>
                </a:lnTo>
                <a:lnTo>
                  <a:pt x="1557" y="196"/>
                </a:lnTo>
                <a:lnTo>
                  <a:pt x="1549" y="200"/>
                </a:lnTo>
                <a:lnTo>
                  <a:pt x="1547" y="198"/>
                </a:lnTo>
                <a:lnTo>
                  <a:pt x="1547" y="196"/>
                </a:lnTo>
                <a:lnTo>
                  <a:pt x="1547" y="190"/>
                </a:lnTo>
                <a:lnTo>
                  <a:pt x="1544" y="184"/>
                </a:lnTo>
                <a:lnTo>
                  <a:pt x="1542" y="178"/>
                </a:lnTo>
                <a:lnTo>
                  <a:pt x="1542" y="177"/>
                </a:lnTo>
                <a:lnTo>
                  <a:pt x="1544" y="175"/>
                </a:lnTo>
                <a:lnTo>
                  <a:pt x="1546" y="173"/>
                </a:lnTo>
                <a:lnTo>
                  <a:pt x="1546" y="169"/>
                </a:lnTo>
                <a:lnTo>
                  <a:pt x="1546" y="167"/>
                </a:lnTo>
                <a:lnTo>
                  <a:pt x="1540" y="161"/>
                </a:lnTo>
                <a:lnTo>
                  <a:pt x="1536" y="157"/>
                </a:lnTo>
                <a:lnTo>
                  <a:pt x="1534" y="155"/>
                </a:lnTo>
                <a:lnTo>
                  <a:pt x="1534" y="152"/>
                </a:lnTo>
                <a:lnTo>
                  <a:pt x="1540" y="138"/>
                </a:lnTo>
                <a:lnTo>
                  <a:pt x="1540" y="134"/>
                </a:lnTo>
                <a:lnTo>
                  <a:pt x="1538" y="132"/>
                </a:lnTo>
                <a:lnTo>
                  <a:pt x="1530" y="129"/>
                </a:lnTo>
                <a:lnTo>
                  <a:pt x="1526" y="129"/>
                </a:lnTo>
                <a:lnTo>
                  <a:pt x="1526" y="123"/>
                </a:lnTo>
                <a:lnTo>
                  <a:pt x="1526" y="117"/>
                </a:lnTo>
                <a:lnTo>
                  <a:pt x="1530" y="109"/>
                </a:lnTo>
                <a:lnTo>
                  <a:pt x="1532" y="104"/>
                </a:lnTo>
                <a:lnTo>
                  <a:pt x="1530" y="100"/>
                </a:lnTo>
                <a:lnTo>
                  <a:pt x="1526" y="100"/>
                </a:lnTo>
                <a:lnTo>
                  <a:pt x="1522" y="102"/>
                </a:lnTo>
                <a:lnTo>
                  <a:pt x="1521" y="100"/>
                </a:lnTo>
                <a:lnTo>
                  <a:pt x="1519" y="98"/>
                </a:lnTo>
                <a:lnTo>
                  <a:pt x="1519" y="86"/>
                </a:lnTo>
                <a:lnTo>
                  <a:pt x="1517" y="81"/>
                </a:lnTo>
                <a:lnTo>
                  <a:pt x="1515" y="79"/>
                </a:lnTo>
                <a:lnTo>
                  <a:pt x="1501" y="71"/>
                </a:lnTo>
                <a:lnTo>
                  <a:pt x="1498" y="67"/>
                </a:lnTo>
                <a:lnTo>
                  <a:pt x="1498" y="65"/>
                </a:lnTo>
                <a:lnTo>
                  <a:pt x="1494" y="63"/>
                </a:lnTo>
                <a:lnTo>
                  <a:pt x="1492" y="63"/>
                </a:lnTo>
                <a:lnTo>
                  <a:pt x="1486" y="71"/>
                </a:lnTo>
                <a:lnTo>
                  <a:pt x="1482" y="73"/>
                </a:lnTo>
                <a:lnTo>
                  <a:pt x="1476" y="75"/>
                </a:lnTo>
                <a:lnTo>
                  <a:pt x="1474" y="71"/>
                </a:lnTo>
                <a:lnTo>
                  <a:pt x="1471" y="67"/>
                </a:lnTo>
                <a:lnTo>
                  <a:pt x="1469" y="65"/>
                </a:lnTo>
                <a:lnTo>
                  <a:pt x="1467" y="71"/>
                </a:lnTo>
                <a:lnTo>
                  <a:pt x="1469" y="75"/>
                </a:lnTo>
                <a:lnTo>
                  <a:pt x="1471" y="79"/>
                </a:lnTo>
                <a:lnTo>
                  <a:pt x="1473" y="81"/>
                </a:lnTo>
                <a:lnTo>
                  <a:pt x="1473" y="82"/>
                </a:lnTo>
                <a:lnTo>
                  <a:pt x="1474" y="82"/>
                </a:lnTo>
                <a:lnTo>
                  <a:pt x="1474" y="84"/>
                </a:lnTo>
                <a:lnTo>
                  <a:pt x="1474" y="90"/>
                </a:lnTo>
                <a:lnTo>
                  <a:pt x="1474" y="92"/>
                </a:lnTo>
                <a:lnTo>
                  <a:pt x="1476" y="96"/>
                </a:lnTo>
                <a:lnTo>
                  <a:pt x="1476" y="98"/>
                </a:lnTo>
                <a:lnTo>
                  <a:pt x="1482" y="106"/>
                </a:lnTo>
                <a:lnTo>
                  <a:pt x="1488" y="117"/>
                </a:lnTo>
                <a:lnTo>
                  <a:pt x="1490" y="123"/>
                </a:lnTo>
                <a:lnTo>
                  <a:pt x="1490" y="125"/>
                </a:lnTo>
                <a:lnTo>
                  <a:pt x="1488" y="130"/>
                </a:lnTo>
                <a:lnTo>
                  <a:pt x="1478" y="119"/>
                </a:lnTo>
                <a:lnTo>
                  <a:pt x="1473" y="109"/>
                </a:lnTo>
                <a:lnTo>
                  <a:pt x="1465" y="106"/>
                </a:lnTo>
                <a:lnTo>
                  <a:pt x="1461" y="100"/>
                </a:lnTo>
                <a:lnTo>
                  <a:pt x="1455" y="92"/>
                </a:lnTo>
                <a:lnTo>
                  <a:pt x="1446" y="77"/>
                </a:lnTo>
                <a:lnTo>
                  <a:pt x="1450" y="88"/>
                </a:lnTo>
                <a:lnTo>
                  <a:pt x="1451" y="92"/>
                </a:lnTo>
                <a:lnTo>
                  <a:pt x="1428" y="67"/>
                </a:lnTo>
                <a:lnTo>
                  <a:pt x="1430" y="67"/>
                </a:lnTo>
                <a:lnTo>
                  <a:pt x="1430" y="65"/>
                </a:lnTo>
                <a:lnTo>
                  <a:pt x="1430" y="63"/>
                </a:lnTo>
                <a:lnTo>
                  <a:pt x="1428" y="61"/>
                </a:lnTo>
                <a:lnTo>
                  <a:pt x="1428" y="63"/>
                </a:lnTo>
                <a:lnTo>
                  <a:pt x="1428" y="65"/>
                </a:lnTo>
                <a:lnTo>
                  <a:pt x="1409" y="42"/>
                </a:lnTo>
                <a:lnTo>
                  <a:pt x="1407" y="34"/>
                </a:lnTo>
                <a:lnTo>
                  <a:pt x="1407" y="38"/>
                </a:lnTo>
                <a:lnTo>
                  <a:pt x="1405" y="34"/>
                </a:lnTo>
                <a:lnTo>
                  <a:pt x="1405" y="33"/>
                </a:lnTo>
                <a:lnTo>
                  <a:pt x="1407" y="31"/>
                </a:lnTo>
                <a:lnTo>
                  <a:pt x="1405" y="31"/>
                </a:lnTo>
                <a:lnTo>
                  <a:pt x="1405" y="29"/>
                </a:lnTo>
                <a:lnTo>
                  <a:pt x="1405" y="31"/>
                </a:lnTo>
                <a:lnTo>
                  <a:pt x="1405" y="19"/>
                </a:lnTo>
                <a:lnTo>
                  <a:pt x="1407" y="15"/>
                </a:lnTo>
                <a:lnTo>
                  <a:pt x="1405" y="11"/>
                </a:lnTo>
                <a:lnTo>
                  <a:pt x="1402" y="0"/>
                </a:lnTo>
                <a:lnTo>
                  <a:pt x="0" y="0"/>
                </a:lnTo>
                <a:lnTo>
                  <a:pt x="0" y="328"/>
                </a:lnTo>
                <a:lnTo>
                  <a:pt x="4" y="336"/>
                </a:lnTo>
                <a:lnTo>
                  <a:pt x="6" y="353"/>
                </a:lnTo>
                <a:lnTo>
                  <a:pt x="8" y="357"/>
                </a:lnTo>
                <a:lnTo>
                  <a:pt x="10" y="359"/>
                </a:lnTo>
                <a:lnTo>
                  <a:pt x="15" y="357"/>
                </a:lnTo>
                <a:lnTo>
                  <a:pt x="15" y="372"/>
                </a:lnTo>
                <a:lnTo>
                  <a:pt x="13" y="380"/>
                </a:lnTo>
                <a:lnTo>
                  <a:pt x="10" y="370"/>
                </a:lnTo>
                <a:lnTo>
                  <a:pt x="8" y="372"/>
                </a:lnTo>
                <a:lnTo>
                  <a:pt x="6" y="378"/>
                </a:lnTo>
                <a:lnTo>
                  <a:pt x="6" y="386"/>
                </a:lnTo>
                <a:lnTo>
                  <a:pt x="8" y="392"/>
                </a:lnTo>
                <a:lnTo>
                  <a:pt x="8" y="394"/>
                </a:lnTo>
                <a:lnTo>
                  <a:pt x="6" y="394"/>
                </a:lnTo>
                <a:lnTo>
                  <a:pt x="4" y="394"/>
                </a:lnTo>
                <a:lnTo>
                  <a:pt x="2" y="395"/>
                </a:lnTo>
                <a:lnTo>
                  <a:pt x="0" y="395"/>
                </a:lnTo>
                <a:lnTo>
                  <a:pt x="0" y="397"/>
                </a:lnTo>
                <a:lnTo>
                  <a:pt x="2" y="397"/>
                </a:lnTo>
                <a:lnTo>
                  <a:pt x="0" y="401"/>
                </a:lnTo>
                <a:lnTo>
                  <a:pt x="0" y="417"/>
                </a:lnTo>
                <a:lnTo>
                  <a:pt x="4" y="420"/>
                </a:lnTo>
                <a:lnTo>
                  <a:pt x="8" y="426"/>
                </a:lnTo>
                <a:lnTo>
                  <a:pt x="11" y="434"/>
                </a:lnTo>
                <a:lnTo>
                  <a:pt x="11" y="432"/>
                </a:lnTo>
                <a:lnTo>
                  <a:pt x="13" y="434"/>
                </a:lnTo>
                <a:lnTo>
                  <a:pt x="15" y="440"/>
                </a:lnTo>
                <a:lnTo>
                  <a:pt x="15" y="438"/>
                </a:lnTo>
                <a:lnTo>
                  <a:pt x="15" y="434"/>
                </a:lnTo>
                <a:lnTo>
                  <a:pt x="19" y="436"/>
                </a:lnTo>
                <a:lnTo>
                  <a:pt x="21" y="436"/>
                </a:lnTo>
                <a:lnTo>
                  <a:pt x="21" y="434"/>
                </a:lnTo>
                <a:lnTo>
                  <a:pt x="21" y="430"/>
                </a:lnTo>
                <a:lnTo>
                  <a:pt x="19" y="424"/>
                </a:lnTo>
                <a:lnTo>
                  <a:pt x="15" y="420"/>
                </a:lnTo>
                <a:lnTo>
                  <a:pt x="10" y="417"/>
                </a:lnTo>
                <a:lnTo>
                  <a:pt x="8" y="411"/>
                </a:lnTo>
                <a:lnTo>
                  <a:pt x="10" y="409"/>
                </a:lnTo>
                <a:lnTo>
                  <a:pt x="11" y="409"/>
                </a:lnTo>
                <a:lnTo>
                  <a:pt x="15" y="405"/>
                </a:lnTo>
                <a:lnTo>
                  <a:pt x="11" y="409"/>
                </a:lnTo>
                <a:lnTo>
                  <a:pt x="15" y="401"/>
                </a:lnTo>
                <a:lnTo>
                  <a:pt x="17" y="399"/>
                </a:lnTo>
                <a:lnTo>
                  <a:pt x="17" y="401"/>
                </a:lnTo>
                <a:lnTo>
                  <a:pt x="17" y="399"/>
                </a:lnTo>
                <a:lnTo>
                  <a:pt x="27" y="394"/>
                </a:lnTo>
                <a:lnTo>
                  <a:pt x="27" y="392"/>
                </a:lnTo>
                <a:lnTo>
                  <a:pt x="17" y="397"/>
                </a:lnTo>
                <a:lnTo>
                  <a:pt x="17" y="394"/>
                </a:lnTo>
                <a:lnTo>
                  <a:pt x="17" y="386"/>
                </a:lnTo>
                <a:lnTo>
                  <a:pt x="21" y="374"/>
                </a:lnTo>
                <a:lnTo>
                  <a:pt x="23" y="372"/>
                </a:lnTo>
                <a:lnTo>
                  <a:pt x="23" y="369"/>
                </a:lnTo>
                <a:lnTo>
                  <a:pt x="23" y="370"/>
                </a:lnTo>
                <a:lnTo>
                  <a:pt x="29" y="386"/>
                </a:lnTo>
                <a:lnTo>
                  <a:pt x="29" y="394"/>
                </a:lnTo>
                <a:lnTo>
                  <a:pt x="31" y="394"/>
                </a:lnTo>
                <a:lnTo>
                  <a:pt x="31" y="395"/>
                </a:lnTo>
                <a:lnTo>
                  <a:pt x="31" y="397"/>
                </a:lnTo>
                <a:lnTo>
                  <a:pt x="33" y="401"/>
                </a:lnTo>
                <a:lnTo>
                  <a:pt x="33" y="399"/>
                </a:lnTo>
                <a:lnTo>
                  <a:pt x="29" y="380"/>
                </a:lnTo>
                <a:lnTo>
                  <a:pt x="29" y="382"/>
                </a:lnTo>
                <a:lnTo>
                  <a:pt x="23" y="367"/>
                </a:lnTo>
                <a:lnTo>
                  <a:pt x="23" y="361"/>
                </a:lnTo>
                <a:lnTo>
                  <a:pt x="27" y="367"/>
                </a:lnTo>
                <a:lnTo>
                  <a:pt x="27" y="365"/>
                </a:lnTo>
                <a:lnTo>
                  <a:pt x="29" y="367"/>
                </a:lnTo>
                <a:lnTo>
                  <a:pt x="31" y="367"/>
                </a:lnTo>
                <a:lnTo>
                  <a:pt x="31" y="361"/>
                </a:lnTo>
                <a:lnTo>
                  <a:pt x="31" y="336"/>
                </a:lnTo>
                <a:lnTo>
                  <a:pt x="29" y="326"/>
                </a:lnTo>
                <a:lnTo>
                  <a:pt x="27" y="311"/>
                </a:lnTo>
                <a:lnTo>
                  <a:pt x="23" y="305"/>
                </a:lnTo>
                <a:lnTo>
                  <a:pt x="21" y="303"/>
                </a:lnTo>
                <a:lnTo>
                  <a:pt x="15" y="299"/>
                </a:lnTo>
                <a:lnTo>
                  <a:pt x="15" y="298"/>
                </a:lnTo>
                <a:lnTo>
                  <a:pt x="17" y="296"/>
                </a:lnTo>
                <a:lnTo>
                  <a:pt x="21" y="298"/>
                </a:lnTo>
                <a:lnTo>
                  <a:pt x="27" y="305"/>
                </a:lnTo>
                <a:lnTo>
                  <a:pt x="33" y="322"/>
                </a:lnTo>
                <a:lnTo>
                  <a:pt x="33" y="330"/>
                </a:lnTo>
                <a:lnTo>
                  <a:pt x="33" y="317"/>
                </a:lnTo>
                <a:lnTo>
                  <a:pt x="31" y="313"/>
                </a:lnTo>
                <a:lnTo>
                  <a:pt x="33" y="315"/>
                </a:lnTo>
                <a:lnTo>
                  <a:pt x="33" y="319"/>
                </a:lnTo>
                <a:lnTo>
                  <a:pt x="34" y="319"/>
                </a:lnTo>
                <a:lnTo>
                  <a:pt x="38" y="317"/>
                </a:lnTo>
                <a:lnTo>
                  <a:pt x="40" y="319"/>
                </a:lnTo>
                <a:lnTo>
                  <a:pt x="38" y="334"/>
                </a:lnTo>
                <a:lnTo>
                  <a:pt x="38" y="355"/>
                </a:lnTo>
                <a:lnTo>
                  <a:pt x="40" y="363"/>
                </a:lnTo>
                <a:lnTo>
                  <a:pt x="42" y="367"/>
                </a:lnTo>
                <a:lnTo>
                  <a:pt x="44" y="365"/>
                </a:lnTo>
                <a:lnTo>
                  <a:pt x="46" y="363"/>
                </a:lnTo>
                <a:lnTo>
                  <a:pt x="46" y="361"/>
                </a:lnTo>
                <a:lnTo>
                  <a:pt x="44" y="357"/>
                </a:lnTo>
                <a:lnTo>
                  <a:pt x="42" y="357"/>
                </a:lnTo>
                <a:lnTo>
                  <a:pt x="40" y="355"/>
                </a:lnTo>
                <a:lnTo>
                  <a:pt x="42" y="351"/>
                </a:lnTo>
                <a:lnTo>
                  <a:pt x="44" y="340"/>
                </a:lnTo>
                <a:lnTo>
                  <a:pt x="46" y="338"/>
                </a:lnTo>
                <a:lnTo>
                  <a:pt x="48" y="336"/>
                </a:lnTo>
                <a:lnTo>
                  <a:pt x="50" y="340"/>
                </a:lnTo>
                <a:lnTo>
                  <a:pt x="50" y="351"/>
                </a:lnTo>
                <a:lnTo>
                  <a:pt x="50" y="370"/>
                </a:lnTo>
                <a:lnTo>
                  <a:pt x="52" y="384"/>
                </a:lnTo>
                <a:lnTo>
                  <a:pt x="56" y="394"/>
                </a:lnTo>
                <a:lnTo>
                  <a:pt x="54" y="384"/>
                </a:lnTo>
                <a:lnTo>
                  <a:pt x="52" y="380"/>
                </a:lnTo>
                <a:lnTo>
                  <a:pt x="58" y="388"/>
                </a:lnTo>
                <a:lnTo>
                  <a:pt x="61" y="395"/>
                </a:lnTo>
                <a:lnTo>
                  <a:pt x="63" y="405"/>
                </a:lnTo>
                <a:lnTo>
                  <a:pt x="65" y="426"/>
                </a:lnTo>
                <a:lnTo>
                  <a:pt x="65" y="438"/>
                </a:lnTo>
                <a:lnTo>
                  <a:pt x="65" y="430"/>
                </a:lnTo>
                <a:lnTo>
                  <a:pt x="63" y="417"/>
                </a:lnTo>
                <a:lnTo>
                  <a:pt x="61" y="409"/>
                </a:lnTo>
                <a:lnTo>
                  <a:pt x="54" y="395"/>
                </a:lnTo>
                <a:lnTo>
                  <a:pt x="50" y="376"/>
                </a:lnTo>
                <a:lnTo>
                  <a:pt x="48" y="372"/>
                </a:lnTo>
                <a:lnTo>
                  <a:pt x="48" y="376"/>
                </a:lnTo>
                <a:lnTo>
                  <a:pt x="48" y="388"/>
                </a:lnTo>
                <a:lnTo>
                  <a:pt x="46" y="397"/>
                </a:lnTo>
                <a:lnTo>
                  <a:pt x="44" y="403"/>
                </a:lnTo>
                <a:lnTo>
                  <a:pt x="42" y="395"/>
                </a:lnTo>
                <a:lnTo>
                  <a:pt x="40" y="392"/>
                </a:lnTo>
                <a:lnTo>
                  <a:pt x="36" y="390"/>
                </a:lnTo>
                <a:lnTo>
                  <a:pt x="34" y="390"/>
                </a:lnTo>
                <a:lnTo>
                  <a:pt x="34" y="394"/>
                </a:lnTo>
                <a:lnTo>
                  <a:pt x="36" y="394"/>
                </a:lnTo>
                <a:lnTo>
                  <a:pt x="36" y="399"/>
                </a:lnTo>
                <a:lnTo>
                  <a:pt x="38" y="395"/>
                </a:lnTo>
                <a:lnTo>
                  <a:pt x="38" y="397"/>
                </a:lnTo>
                <a:lnTo>
                  <a:pt x="38" y="403"/>
                </a:lnTo>
                <a:lnTo>
                  <a:pt x="40" y="415"/>
                </a:lnTo>
                <a:lnTo>
                  <a:pt x="38" y="424"/>
                </a:lnTo>
                <a:lnTo>
                  <a:pt x="34" y="403"/>
                </a:lnTo>
                <a:lnTo>
                  <a:pt x="34" y="411"/>
                </a:lnTo>
                <a:lnTo>
                  <a:pt x="38" y="428"/>
                </a:lnTo>
                <a:lnTo>
                  <a:pt x="34" y="455"/>
                </a:lnTo>
                <a:lnTo>
                  <a:pt x="34" y="459"/>
                </a:lnTo>
                <a:lnTo>
                  <a:pt x="34" y="457"/>
                </a:lnTo>
                <a:lnTo>
                  <a:pt x="33" y="451"/>
                </a:lnTo>
                <a:lnTo>
                  <a:pt x="29" y="480"/>
                </a:lnTo>
                <a:lnTo>
                  <a:pt x="31" y="468"/>
                </a:lnTo>
                <a:lnTo>
                  <a:pt x="33" y="465"/>
                </a:lnTo>
                <a:lnTo>
                  <a:pt x="33" y="466"/>
                </a:lnTo>
                <a:lnTo>
                  <a:pt x="34" y="463"/>
                </a:lnTo>
                <a:lnTo>
                  <a:pt x="34" y="488"/>
                </a:lnTo>
                <a:lnTo>
                  <a:pt x="36" y="463"/>
                </a:lnTo>
                <a:lnTo>
                  <a:pt x="36" y="451"/>
                </a:lnTo>
                <a:lnTo>
                  <a:pt x="38" y="449"/>
                </a:lnTo>
                <a:lnTo>
                  <a:pt x="40" y="449"/>
                </a:lnTo>
                <a:lnTo>
                  <a:pt x="42" y="453"/>
                </a:lnTo>
                <a:lnTo>
                  <a:pt x="42" y="457"/>
                </a:lnTo>
                <a:lnTo>
                  <a:pt x="42" y="459"/>
                </a:lnTo>
                <a:lnTo>
                  <a:pt x="46" y="514"/>
                </a:lnTo>
                <a:lnTo>
                  <a:pt x="44" y="549"/>
                </a:lnTo>
                <a:lnTo>
                  <a:pt x="42" y="538"/>
                </a:lnTo>
                <a:lnTo>
                  <a:pt x="42" y="547"/>
                </a:lnTo>
                <a:lnTo>
                  <a:pt x="42" y="553"/>
                </a:lnTo>
                <a:lnTo>
                  <a:pt x="42" y="547"/>
                </a:lnTo>
                <a:lnTo>
                  <a:pt x="38" y="507"/>
                </a:lnTo>
                <a:lnTo>
                  <a:pt x="36" y="478"/>
                </a:lnTo>
                <a:lnTo>
                  <a:pt x="36" y="513"/>
                </a:lnTo>
                <a:lnTo>
                  <a:pt x="44" y="616"/>
                </a:lnTo>
                <a:lnTo>
                  <a:pt x="44" y="637"/>
                </a:lnTo>
                <a:lnTo>
                  <a:pt x="44" y="634"/>
                </a:lnTo>
                <a:lnTo>
                  <a:pt x="40" y="616"/>
                </a:lnTo>
                <a:lnTo>
                  <a:pt x="42" y="628"/>
                </a:lnTo>
                <a:lnTo>
                  <a:pt x="42" y="632"/>
                </a:lnTo>
                <a:lnTo>
                  <a:pt x="40" y="620"/>
                </a:lnTo>
                <a:lnTo>
                  <a:pt x="36" y="597"/>
                </a:lnTo>
                <a:lnTo>
                  <a:pt x="36" y="586"/>
                </a:lnTo>
                <a:lnTo>
                  <a:pt x="36" y="589"/>
                </a:lnTo>
                <a:lnTo>
                  <a:pt x="34" y="576"/>
                </a:lnTo>
                <a:lnTo>
                  <a:pt x="33" y="570"/>
                </a:lnTo>
                <a:lnTo>
                  <a:pt x="34" y="582"/>
                </a:lnTo>
                <a:lnTo>
                  <a:pt x="36" y="599"/>
                </a:lnTo>
                <a:lnTo>
                  <a:pt x="38" y="618"/>
                </a:lnTo>
                <a:lnTo>
                  <a:pt x="42" y="637"/>
                </a:lnTo>
                <a:lnTo>
                  <a:pt x="40" y="637"/>
                </a:lnTo>
                <a:lnTo>
                  <a:pt x="40" y="632"/>
                </a:lnTo>
                <a:lnTo>
                  <a:pt x="40" y="637"/>
                </a:lnTo>
                <a:lnTo>
                  <a:pt x="38" y="635"/>
                </a:lnTo>
                <a:lnTo>
                  <a:pt x="38" y="632"/>
                </a:lnTo>
                <a:lnTo>
                  <a:pt x="36" y="616"/>
                </a:lnTo>
                <a:lnTo>
                  <a:pt x="34" y="599"/>
                </a:lnTo>
                <a:lnTo>
                  <a:pt x="36" y="605"/>
                </a:lnTo>
                <a:lnTo>
                  <a:pt x="36" y="610"/>
                </a:lnTo>
                <a:lnTo>
                  <a:pt x="34" y="605"/>
                </a:lnTo>
                <a:lnTo>
                  <a:pt x="36" y="620"/>
                </a:lnTo>
                <a:lnTo>
                  <a:pt x="38" y="635"/>
                </a:lnTo>
                <a:lnTo>
                  <a:pt x="34" y="634"/>
                </a:lnTo>
                <a:lnTo>
                  <a:pt x="33" y="620"/>
                </a:lnTo>
                <a:lnTo>
                  <a:pt x="29" y="589"/>
                </a:lnTo>
                <a:lnTo>
                  <a:pt x="33" y="624"/>
                </a:lnTo>
                <a:lnTo>
                  <a:pt x="29" y="591"/>
                </a:lnTo>
                <a:lnTo>
                  <a:pt x="31" y="610"/>
                </a:lnTo>
                <a:lnTo>
                  <a:pt x="29" y="605"/>
                </a:lnTo>
                <a:lnTo>
                  <a:pt x="31" y="616"/>
                </a:lnTo>
                <a:lnTo>
                  <a:pt x="33" y="634"/>
                </a:lnTo>
                <a:lnTo>
                  <a:pt x="31" y="634"/>
                </a:lnTo>
                <a:lnTo>
                  <a:pt x="29" y="635"/>
                </a:lnTo>
                <a:lnTo>
                  <a:pt x="29" y="637"/>
                </a:lnTo>
                <a:lnTo>
                  <a:pt x="33" y="643"/>
                </a:lnTo>
                <a:lnTo>
                  <a:pt x="34" y="651"/>
                </a:lnTo>
                <a:lnTo>
                  <a:pt x="33" y="655"/>
                </a:lnTo>
                <a:lnTo>
                  <a:pt x="29" y="655"/>
                </a:lnTo>
                <a:lnTo>
                  <a:pt x="21" y="647"/>
                </a:lnTo>
                <a:lnTo>
                  <a:pt x="15" y="643"/>
                </a:lnTo>
                <a:lnTo>
                  <a:pt x="13" y="645"/>
                </a:lnTo>
                <a:lnTo>
                  <a:pt x="8" y="618"/>
                </a:lnTo>
                <a:lnTo>
                  <a:pt x="10" y="618"/>
                </a:lnTo>
                <a:lnTo>
                  <a:pt x="13" y="614"/>
                </a:lnTo>
                <a:lnTo>
                  <a:pt x="17" y="610"/>
                </a:lnTo>
                <a:lnTo>
                  <a:pt x="13" y="601"/>
                </a:lnTo>
                <a:lnTo>
                  <a:pt x="10" y="607"/>
                </a:lnTo>
                <a:lnTo>
                  <a:pt x="8" y="616"/>
                </a:lnTo>
                <a:lnTo>
                  <a:pt x="0" y="582"/>
                </a:lnTo>
                <a:lnTo>
                  <a:pt x="0" y="584"/>
                </a:lnTo>
                <a:lnTo>
                  <a:pt x="8" y="626"/>
                </a:lnTo>
                <a:lnTo>
                  <a:pt x="10" y="630"/>
                </a:lnTo>
                <a:lnTo>
                  <a:pt x="8" y="632"/>
                </a:lnTo>
                <a:lnTo>
                  <a:pt x="2" y="605"/>
                </a:lnTo>
                <a:lnTo>
                  <a:pt x="6" y="626"/>
                </a:lnTo>
                <a:lnTo>
                  <a:pt x="6" y="637"/>
                </a:lnTo>
                <a:lnTo>
                  <a:pt x="6" y="635"/>
                </a:lnTo>
                <a:lnTo>
                  <a:pt x="4" y="634"/>
                </a:lnTo>
                <a:lnTo>
                  <a:pt x="0" y="632"/>
                </a:lnTo>
                <a:lnTo>
                  <a:pt x="0" y="635"/>
                </a:lnTo>
                <a:lnTo>
                  <a:pt x="4" y="641"/>
                </a:lnTo>
                <a:lnTo>
                  <a:pt x="4" y="643"/>
                </a:lnTo>
                <a:lnTo>
                  <a:pt x="2" y="649"/>
                </a:lnTo>
                <a:lnTo>
                  <a:pt x="0" y="649"/>
                </a:lnTo>
                <a:lnTo>
                  <a:pt x="0" y="653"/>
                </a:lnTo>
                <a:lnTo>
                  <a:pt x="0" y="655"/>
                </a:lnTo>
                <a:lnTo>
                  <a:pt x="0" y="1148"/>
                </a:lnTo>
                <a:lnTo>
                  <a:pt x="1542" y="1148"/>
                </a:lnTo>
                <a:lnTo>
                  <a:pt x="1532" y="1135"/>
                </a:lnTo>
                <a:lnTo>
                  <a:pt x="1530" y="1131"/>
                </a:lnTo>
                <a:lnTo>
                  <a:pt x="1530" y="1123"/>
                </a:lnTo>
                <a:lnTo>
                  <a:pt x="1532" y="1117"/>
                </a:lnTo>
                <a:lnTo>
                  <a:pt x="1536" y="1117"/>
                </a:lnTo>
                <a:lnTo>
                  <a:pt x="1542" y="1121"/>
                </a:lnTo>
                <a:lnTo>
                  <a:pt x="1549" y="1129"/>
                </a:lnTo>
                <a:lnTo>
                  <a:pt x="1553" y="1135"/>
                </a:lnTo>
                <a:lnTo>
                  <a:pt x="1555" y="1138"/>
                </a:lnTo>
                <a:lnTo>
                  <a:pt x="1555" y="1148"/>
                </a:lnTo>
                <a:lnTo>
                  <a:pt x="1570" y="1148"/>
                </a:lnTo>
                <a:lnTo>
                  <a:pt x="1565" y="1138"/>
                </a:lnTo>
                <a:lnTo>
                  <a:pt x="1561" y="1123"/>
                </a:lnTo>
                <a:lnTo>
                  <a:pt x="1563" y="1119"/>
                </a:lnTo>
                <a:lnTo>
                  <a:pt x="1565" y="1115"/>
                </a:lnTo>
                <a:lnTo>
                  <a:pt x="1563" y="1114"/>
                </a:lnTo>
                <a:lnTo>
                  <a:pt x="1561" y="1115"/>
                </a:lnTo>
                <a:lnTo>
                  <a:pt x="1561" y="1112"/>
                </a:lnTo>
                <a:lnTo>
                  <a:pt x="1561" y="1104"/>
                </a:lnTo>
                <a:lnTo>
                  <a:pt x="1565" y="1104"/>
                </a:lnTo>
                <a:lnTo>
                  <a:pt x="1563" y="1098"/>
                </a:lnTo>
                <a:lnTo>
                  <a:pt x="1561" y="1094"/>
                </a:lnTo>
                <a:lnTo>
                  <a:pt x="1557" y="1083"/>
                </a:lnTo>
                <a:lnTo>
                  <a:pt x="1561" y="1079"/>
                </a:lnTo>
                <a:lnTo>
                  <a:pt x="1557" y="1079"/>
                </a:lnTo>
                <a:lnTo>
                  <a:pt x="1557" y="1077"/>
                </a:lnTo>
                <a:lnTo>
                  <a:pt x="1559" y="1077"/>
                </a:lnTo>
                <a:lnTo>
                  <a:pt x="1561" y="1075"/>
                </a:lnTo>
                <a:lnTo>
                  <a:pt x="1561" y="1073"/>
                </a:lnTo>
                <a:lnTo>
                  <a:pt x="1561" y="1075"/>
                </a:lnTo>
                <a:lnTo>
                  <a:pt x="1561" y="1073"/>
                </a:lnTo>
                <a:lnTo>
                  <a:pt x="1559" y="1073"/>
                </a:lnTo>
                <a:lnTo>
                  <a:pt x="1557" y="1073"/>
                </a:lnTo>
                <a:lnTo>
                  <a:pt x="1557" y="1071"/>
                </a:lnTo>
                <a:lnTo>
                  <a:pt x="1555" y="1075"/>
                </a:lnTo>
                <a:lnTo>
                  <a:pt x="1553" y="1077"/>
                </a:lnTo>
                <a:lnTo>
                  <a:pt x="1551" y="1079"/>
                </a:lnTo>
                <a:lnTo>
                  <a:pt x="1553" y="1069"/>
                </a:lnTo>
                <a:lnTo>
                  <a:pt x="1555" y="1066"/>
                </a:lnTo>
                <a:lnTo>
                  <a:pt x="1559" y="1062"/>
                </a:lnTo>
                <a:lnTo>
                  <a:pt x="1557" y="1056"/>
                </a:lnTo>
                <a:lnTo>
                  <a:pt x="1555" y="1048"/>
                </a:lnTo>
                <a:lnTo>
                  <a:pt x="1555" y="1033"/>
                </a:lnTo>
                <a:lnTo>
                  <a:pt x="1553" y="1037"/>
                </a:lnTo>
                <a:lnTo>
                  <a:pt x="1555" y="1031"/>
                </a:lnTo>
                <a:lnTo>
                  <a:pt x="1563" y="1025"/>
                </a:lnTo>
                <a:lnTo>
                  <a:pt x="1565" y="1021"/>
                </a:lnTo>
                <a:lnTo>
                  <a:pt x="1565" y="1019"/>
                </a:lnTo>
                <a:lnTo>
                  <a:pt x="1555" y="1018"/>
                </a:lnTo>
                <a:lnTo>
                  <a:pt x="1557" y="1016"/>
                </a:lnTo>
                <a:lnTo>
                  <a:pt x="1557" y="1014"/>
                </a:lnTo>
                <a:lnTo>
                  <a:pt x="1555" y="1012"/>
                </a:lnTo>
                <a:lnTo>
                  <a:pt x="1553" y="1008"/>
                </a:lnTo>
                <a:lnTo>
                  <a:pt x="1553" y="1004"/>
                </a:lnTo>
                <a:lnTo>
                  <a:pt x="1551" y="1006"/>
                </a:lnTo>
                <a:lnTo>
                  <a:pt x="1551" y="1010"/>
                </a:lnTo>
                <a:lnTo>
                  <a:pt x="1549" y="1016"/>
                </a:lnTo>
                <a:lnTo>
                  <a:pt x="1547" y="1002"/>
                </a:lnTo>
                <a:lnTo>
                  <a:pt x="1555" y="977"/>
                </a:lnTo>
                <a:lnTo>
                  <a:pt x="1559" y="962"/>
                </a:lnTo>
                <a:lnTo>
                  <a:pt x="1582" y="960"/>
                </a:lnTo>
                <a:lnTo>
                  <a:pt x="1624" y="956"/>
                </a:lnTo>
                <a:lnTo>
                  <a:pt x="1624" y="954"/>
                </a:lnTo>
                <a:lnTo>
                  <a:pt x="1622" y="954"/>
                </a:lnTo>
                <a:lnTo>
                  <a:pt x="1617" y="954"/>
                </a:lnTo>
                <a:lnTo>
                  <a:pt x="1609" y="956"/>
                </a:lnTo>
                <a:lnTo>
                  <a:pt x="1594" y="958"/>
                </a:lnTo>
                <a:lnTo>
                  <a:pt x="1592" y="958"/>
                </a:lnTo>
                <a:lnTo>
                  <a:pt x="1590" y="956"/>
                </a:lnTo>
                <a:lnTo>
                  <a:pt x="1588" y="956"/>
                </a:lnTo>
                <a:lnTo>
                  <a:pt x="1574" y="958"/>
                </a:lnTo>
                <a:lnTo>
                  <a:pt x="1563" y="960"/>
                </a:lnTo>
                <a:lnTo>
                  <a:pt x="1559" y="958"/>
                </a:lnTo>
                <a:lnTo>
                  <a:pt x="1561" y="935"/>
                </a:lnTo>
                <a:lnTo>
                  <a:pt x="1561" y="925"/>
                </a:lnTo>
                <a:lnTo>
                  <a:pt x="1563" y="916"/>
                </a:lnTo>
                <a:lnTo>
                  <a:pt x="1565" y="904"/>
                </a:lnTo>
                <a:lnTo>
                  <a:pt x="1561" y="898"/>
                </a:lnTo>
                <a:lnTo>
                  <a:pt x="1561" y="900"/>
                </a:lnTo>
                <a:lnTo>
                  <a:pt x="1559" y="906"/>
                </a:lnTo>
                <a:lnTo>
                  <a:pt x="1557" y="929"/>
                </a:lnTo>
                <a:lnTo>
                  <a:pt x="1557" y="950"/>
                </a:lnTo>
                <a:lnTo>
                  <a:pt x="1542" y="946"/>
                </a:lnTo>
                <a:lnTo>
                  <a:pt x="1536" y="946"/>
                </a:lnTo>
                <a:lnTo>
                  <a:pt x="1538" y="946"/>
                </a:lnTo>
                <a:lnTo>
                  <a:pt x="1536" y="946"/>
                </a:lnTo>
                <a:lnTo>
                  <a:pt x="1534" y="946"/>
                </a:lnTo>
                <a:lnTo>
                  <a:pt x="1536" y="941"/>
                </a:lnTo>
                <a:lnTo>
                  <a:pt x="1536" y="939"/>
                </a:lnTo>
                <a:lnTo>
                  <a:pt x="1536" y="937"/>
                </a:lnTo>
                <a:lnTo>
                  <a:pt x="1534" y="937"/>
                </a:lnTo>
                <a:lnTo>
                  <a:pt x="1532" y="939"/>
                </a:lnTo>
                <a:lnTo>
                  <a:pt x="1532" y="937"/>
                </a:lnTo>
                <a:lnTo>
                  <a:pt x="1536" y="935"/>
                </a:lnTo>
                <a:lnTo>
                  <a:pt x="1536" y="933"/>
                </a:lnTo>
                <a:lnTo>
                  <a:pt x="1536" y="931"/>
                </a:lnTo>
                <a:lnTo>
                  <a:pt x="1540" y="929"/>
                </a:lnTo>
                <a:lnTo>
                  <a:pt x="1536" y="927"/>
                </a:lnTo>
                <a:lnTo>
                  <a:pt x="1540" y="925"/>
                </a:lnTo>
                <a:lnTo>
                  <a:pt x="1536" y="923"/>
                </a:lnTo>
                <a:lnTo>
                  <a:pt x="1538" y="922"/>
                </a:lnTo>
                <a:lnTo>
                  <a:pt x="1538" y="920"/>
                </a:lnTo>
                <a:lnTo>
                  <a:pt x="1538" y="916"/>
                </a:lnTo>
                <a:lnTo>
                  <a:pt x="1538" y="918"/>
                </a:lnTo>
                <a:lnTo>
                  <a:pt x="1538" y="916"/>
                </a:lnTo>
                <a:lnTo>
                  <a:pt x="1540" y="914"/>
                </a:lnTo>
                <a:lnTo>
                  <a:pt x="1540" y="910"/>
                </a:lnTo>
                <a:lnTo>
                  <a:pt x="1538" y="908"/>
                </a:lnTo>
                <a:lnTo>
                  <a:pt x="1536" y="910"/>
                </a:lnTo>
                <a:lnTo>
                  <a:pt x="1538" y="910"/>
                </a:lnTo>
                <a:lnTo>
                  <a:pt x="1536" y="914"/>
                </a:lnTo>
                <a:lnTo>
                  <a:pt x="1534" y="914"/>
                </a:lnTo>
                <a:lnTo>
                  <a:pt x="1530" y="914"/>
                </a:lnTo>
                <a:lnTo>
                  <a:pt x="1532" y="912"/>
                </a:lnTo>
                <a:lnTo>
                  <a:pt x="1530" y="912"/>
                </a:lnTo>
                <a:lnTo>
                  <a:pt x="1530" y="906"/>
                </a:lnTo>
                <a:lnTo>
                  <a:pt x="1530" y="902"/>
                </a:lnTo>
                <a:lnTo>
                  <a:pt x="1532" y="898"/>
                </a:lnTo>
                <a:lnTo>
                  <a:pt x="1530" y="898"/>
                </a:lnTo>
                <a:lnTo>
                  <a:pt x="1534" y="895"/>
                </a:lnTo>
                <a:lnTo>
                  <a:pt x="1534" y="891"/>
                </a:lnTo>
                <a:lnTo>
                  <a:pt x="1528" y="897"/>
                </a:lnTo>
                <a:lnTo>
                  <a:pt x="1530" y="891"/>
                </a:lnTo>
                <a:lnTo>
                  <a:pt x="1532" y="883"/>
                </a:lnTo>
                <a:lnTo>
                  <a:pt x="1530" y="883"/>
                </a:lnTo>
                <a:lnTo>
                  <a:pt x="1530" y="881"/>
                </a:lnTo>
                <a:lnTo>
                  <a:pt x="1530" y="879"/>
                </a:lnTo>
                <a:lnTo>
                  <a:pt x="1532" y="874"/>
                </a:lnTo>
                <a:lnTo>
                  <a:pt x="1536" y="864"/>
                </a:lnTo>
                <a:lnTo>
                  <a:pt x="1540" y="862"/>
                </a:lnTo>
                <a:lnTo>
                  <a:pt x="1544" y="862"/>
                </a:lnTo>
                <a:lnTo>
                  <a:pt x="1546" y="860"/>
                </a:lnTo>
                <a:lnTo>
                  <a:pt x="1538" y="856"/>
                </a:lnTo>
                <a:lnTo>
                  <a:pt x="1536" y="852"/>
                </a:lnTo>
                <a:lnTo>
                  <a:pt x="1540" y="845"/>
                </a:lnTo>
                <a:lnTo>
                  <a:pt x="1540" y="843"/>
                </a:lnTo>
                <a:lnTo>
                  <a:pt x="1538" y="843"/>
                </a:lnTo>
                <a:lnTo>
                  <a:pt x="1532" y="847"/>
                </a:lnTo>
                <a:lnTo>
                  <a:pt x="1528" y="841"/>
                </a:lnTo>
                <a:lnTo>
                  <a:pt x="1530" y="839"/>
                </a:lnTo>
                <a:lnTo>
                  <a:pt x="1534" y="837"/>
                </a:lnTo>
                <a:lnTo>
                  <a:pt x="1532" y="835"/>
                </a:lnTo>
                <a:lnTo>
                  <a:pt x="1526" y="831"/>
                </a:lnTo>
                <a:lnTo>
                  <a:pt x="1522" y="829"/>
                </a:lnTo>
                <a:lnTo>
                  <a:pt x="1524" y="824"/>
                </a:lnTo>
                <a:lnTo>
                  <a:pt x="1526" y="822"/>
                </a:lnTo>
                <a:lnTo>
                  <a:pt x="1530" y="822"/>
                </a:lnTo>
                <a:lnTo>
                  <a:pt x="1532" y="824"/>
                </a:lnTo>
                <a:lnTo>
                  <a:pt x="1534" y="827"/>
                </a:lnTo>
                <a:lnTo>
                  <a:pt x="1536" y="826"/>
                </a:lnTo>
                <a:lnTo>
                  <a:pt x="1532" y="820"/>
                </a:lnTo>
                <a:lnTo>
                  <a:pt x="1532" y="818"/>
                </a:lnTo>
                <a:lnTo>
                  <a:pt x="1530" y="814"/>
                </a:lnTo>
                <a:lnTo>
                  <a:pt x="1530" y="812"/>
                </a:lnTo>
                <a:lnTo>
                  <a:pt x="1532" y="812"/>
                </a:lnTo>
                <a:lnTo>
                  <a:pt x="1534" y="810"/>
                </a:lnTo>
                <a:lnTo>
                  <a:pt x="1534" y="808"/>
                </a:lnTo>
                <a:lnTo>
                  <a:pt x="1532" y="806"/>
                </a:lnTo>
                <a:lnTo>
                  <a:pt x="1528" y="806"/>
                </a:lnTo>
                <a:lnTo>
                  <a:pt x="1530" y="801"/>
                </a:lnTo>
                <a:lnTo>
                  <a:pt x="1532" y="799"/>
                </a:lnTo>
                <a:lnTo>
                  <a:pt x="1536" y="799"/>
                </a:lnTo>
                <a:lnTo>
                  <a:pt x="1544" y="797"/>
                </a:lnTo>
                <a:lnTo>
                  <a:pt x="1547" y="795"/>
                </a:lnTo>
                <a:lnTo>
                  <a:pt x="1549" y="793"/>
                </a:lnTo>
                <a:lnTo>
                  <a:pt x="1546" y="781"/>
                </a:lnTo>
                <a:lnTo>
                  <a:pt x="1546" y="774"/>
                </a:lnTo>
                <a:lnTo>
                  <a:pt x="1547" y="774"/>
                </a:lnTo>
                <a:lnTo>
                  <a:pt x="1551" y="774"/>
                </a:lnTo>
                <a:lnTo>
                  <a:pt x="1557" y="770"/>
                </a:lnTo>
                <a:lnTo>
                  <a:pt x="1563" y="762"/>
                </a:lnTo>
                <a:lnTo>
                  <a:pt x="1565" y="758"/>
                </a:lnTo>
                <a:lnTo>
                  <a:pt x="1563" y="760"/>
                </a:lnTo>
                <a:lnTo>
                  <a:pt x="1559" y="758"/>
                </a:lnTo>
                <a:lnTo>
                  <a:pt x="1551" y="753"/>
                </a:lnTo>
                <a:lnTo>
                  <a:pt x="1557" y="737"/>
                </a:lnTo>
                <a:lnTo>
                  <a:pt x="1561" y="728"/>
                </a:lnTo>
                <a:lnTo>
                  <a:pt x="1563" y="722"/>
                </a:lnTo>
                <a:lnTo>
                  <a:pt x="1565" y="722"/>
                </a:lnTo>
                <a:lnTo>
                  <a:pt x="1572" y="720"/>
                </a:lnTo>
                <a:lnTo>
                  <a:pt x="1574" y="720"/>
                </a:lnTo>
                <a:lnTo>
                  <a:pt x="1574" y="716"/>
                </a:lnTo>
                <a:lnTo>
                  <a:pt x="1572" y="708"/>
                </a:lnTo>
                <a:lnTo>
                  <a:pt x="1567" y="699"/>
                </a:lnTo>
                <a:lnTo>
                  <a:pt x="1567" y="714"/>
                </a:lnTo>
                <a:lnTo>
                  <a:pt x="1565" y="718"/>
                </a:lnTo>
                <a:lnTo>
                  <a:pt x="1563" y="705"/>
                </a:lnTo>
                <a:lnTo>
                  <a:pt x="1563" y="697"/>
                </a:lnTo>
                <a:lnTo>
                  <a:pt x="1563" y="691"/>
                </a:lnTo>
                <a:lnTo>
                  <a:pt x="1567" y="682"/>
                </a:lnTo>
                <a:lnTo>
                  <a:pt x="1572" y="685"/>
                </a:lnTo>
                <a:lnTo>
                  <a:pt x="1576" y="687"/>
                </a:lnTo>
                <a:lnTo>
                  <a:pt x="1580" y="687"/>
                </a:lnTo>
                <a:lnTo>
                  <a:pt x="1586" y="683"/>
                </a:lnTo>
                <a:lnTo>
                  <a:pt x="1588" y="678"/>
                </a:lnTo>
                <a:lnTo>
                  <a:pt x="1586" y="672"/>
                </a:lnTo>
                <a:lnTo>
                  <a:pt x="1576" y="660"/>
                </a:lnTo>
                <a:lnTo>
                  <a:pt x="1574" y="657"/>
                </a:lnTo>
                <a:lnTo>
                  <a:pt x="1580" y="658"/>
                </a:lnTo>
                <a:lnTo>
                  <a:pt x="1586" y="664"/>
                </a:lnTo>
                <a:lnTo>
                  <a:pt x="1590" y="670"/>
                </a:lnTo>
                <a:lnTo>
                  <a:pt x="1592" y="672"/>
                </a:lnTo>
                <a:lnTo>
                  <a:pt x="1594" y="670"/>
                </a:lnTo>
                <a:lnTo>
                  <a:pt x="1597" y="666"/>
                </a:lnTo>
                <a:lnTo>
                  <a:pt x="1603" y="662"/>
                </a:lnTo>
                <a:lnTo>
                  <a:pt x="1605" y="658"/>
                </a:lnTo>
                <a:lnTo>
                  <a:pt x="1605" y="657"/>
                </a:lnTo>
                <a:lnTo>
                  <a:pt x="1601" y="653"/>
                </a:lnTo>
                <a:lnTo>
                  <a:pt x="1597" y="649"/>
                </a:lnTo>
                <a:lnTo>
                  <a:pt x="1595" y="649"/>
                </a:lnTo>
                <a:lnTo>
                  <a:pt x="1594" y="651"/>
                </a:lnTo>
                <a:lnTo>
                  <a:pt x="1592" y="651"/>
                </a:lnTo>
                <a:lnTo>
                  <a:pt x="1588" y="649"/>
                </a:lnTo>
                <a:lnTo>
                  <a:pt x="1580" y="637"/>
                </a:lnTo>
                <a:lnTo>
                  <a:pt x="1580" y="634"/>
                </a:lnTo>
                <a:lnTo>
                  <a:pt x="1582" y="628"/>
                </a:lnTo>
                <a:lnTo>
                  <a:pt x="1588" y="626"/>
                </a:lnTo>
                <a:lnTo>
                  <a:pt x="1590" y="626"/>
                </a:lnTo>
                <a:lnTo>
                  <a:pt x="1594" y="626"/>
                </a:lnTo>
                <a:lnTo>
                  <a:pt x="1599" y="622"/>
                </a:lnTo>
                <a:lnTo>
                  <a:pt x="1613" y="609"/>
                </a:lnTo>
                <a:lnTo>
                  <a:pt x="1617" y="603"/>
                </a:lnTo>
                <a:lnTo>
                  <a:pt x="1615" y="597"/>
                </a:lnTo>
                <a:lnTo>
                  <a:pt x="1611" y="591"/>
                </a:lnTo>
                <a:lnTo>
                  <a:pt x="1607" y="587"/>
                </a:lnTo>
                <a:lnTo>
                  <a:pt x="1605" y="587"/>
                </a:lnTo>
                <a:lnTo>
                  <a:pt x="1607" y="576"/>
                </a:lnTo>
                <a:lnTo>
                  <a:pt x="1605" y="561"/>
                </a:lnTo>
                <a:lnTo>
                  <a:pt x="1607" y="553"/>
                </a:lnTo>
                <a:lnTo>
                  <a:pt x="1611" y="545"/>
                </a:lnTo>
                <a:lnTo>
                  <a:pt x="1613" y="538"/>
                </a:lnTo>
                <a:lnTo>
                  <a:pt x="1613" y="534"/>
                </a:lnTo>
                <a:lnTo>
                  <a:pt x="1613" y="528"/>
                </a:lnTo>
                <a:lnTo>
                  <a:pt x="1611" y="522"/>
                </a:lnTo>
                <a:lnTo>
                  <a:pt x="1609" y="520"/>
                </a:lnTo>
                <a:lnTo>
                  <a:pt x="1605" y="520"/>
                </a:lnTo>
                <a:lnTo>
                  <a:pt x="1601" y="522"/>
                </a:lnTo>
                <a:lnTo>
                  <a:pt x="1597" y="522"/>
                </a:lnTo>
                <a:lnTo>
                  <a:pt x="1595" y="518"/>
                </a:lnTo>
                <a:lnTo>
                  <a:pt x="1595" y="513"/>
                </a:lnTo>
                <a:lnTo>
                  <a:pt x="1595" y="509"/>
                </a:lnTo>
                <a:lnTo>
                  <a:pt x="1597" y="503"/>
                </a:lnTo>
                <a:lnTo>
                  <a:pt x="1594" y="493"/>
                </a:lnTo>
                <a:lnTo>
                  <a:pt x="1590" y="490"/>
                </a:lnTo>
                <a:lnTo>
                  <a:pt x="1584" y="490"/>
                </a:lnTo>
                <a:lnTo>
                  <a:pt x="1584" y="491"/>
                </a:lnTo>
                <a:lnTo>
                  <a:pt x="1582" y="495"/>
                </a:lnTo>
                <a:lnTo>
                  <a:pt x="1580" y="507"/>
                </a:lnTo>
                <a:lnTo>
                  <a:pt x="1576" y="518"/>
                </a:lnTo>
                <a:lnTo>
                  <a:pt x="1576" y="522"/>
                </a:lnTo>
                <a:lnTo>
                  <a:pt x="1578" y="526"/>
                </a:lnTo>
                <a:lnTo>
                  <a:pt x="1586" y="528"/>
                </a:lnTo>
                <a:lnTo>
                  <a:pt x="1592" y="532"/>
                </a:lnTo>
                <a:lnTo>
                  <a:pt x="1592" y="536"/>
                </a:lnTo>
                <a:lnTo>
                  <a:pt x="1592" y="541"/>
                </a:lnTo>
                <a:lnTo>
                  <a:pt x="1588" y="539"/>
                </a:lnTo>
                <a:lnTo>
                  <a:pt x="1588" y="541"/>
                </a:lnTo>
                <a:lnTo>
                  <a:pt x="1590" y="543"/>
                </a:lnTo>
                <a:lnTo>
                  <a:pt x="1588" y="545"/>
                </a:lnTo>
                <a:lnTo>
                  <a:pt x="1586" y="545"/>
                </a:lnTo>
                <a:lnTo>
                  <a:pt x="1588" y="547"/>
                </a:lnTo>
                <a:lnTo>
                  <a:pt x="1588" y="549"/>
                </a:lnTo>
                <a:lnTo>
                  <a:pt x="1584" y="547"/>
                </a:lnTo>
                <a:lnTo>
                  <a:pt x="1586" y="551"/>
                </a:lnTo>
                <a:lnTo>
                  <a:pt x="1586" y="553"/>
                </a:lnTo>
                <a:lnTo>
                  <a:pt x="1582" y="551"/>
                </a:lnTo>
                <a:lnTo>
                  <a:pt x="1582" y="549"/>
                </a:lnTo>
                <a:lnTo>
                  <a:pt x="1582" y="545"/>
                </a:lnTo>
                <a:lnTo>
                  <a:pt x="1582" y="543"/>
                </a:lnTo>
                <a:lnTo>
                  <a:pt x="1580" y="543"/>
                </a:lnTo>
                <a:lnTo>
                  <a:pt x="1580" y="545"/>
                </a:lnTo>
                <a:lnTo>
                  <a:pt x="1578" y="547"/>
                </a:lnTo>
                <a:lnTo>
                  <a:pt x="1576" y="549"/>
                </a:lnTo>
                <a:lnTo>
                  <a:pt x="1578" y="551"/>
                </a:lnTo>
                <a:lnTo>
                  <a:pt x="1580" y="553"/>
                </a:lnTo>
                <a:lnTo>
                  <a:pt x="1582" y="555"/>
                </a:lnTo>
                <a:lnTo>
                  <a:pt x="1582" y="557"/>
                </a:lnTo>
                <a:lnTo>
                  <a:pt x="1580" y="557"/>
                </a:lnTo>
                <a:lnTo>
                  <a:pt x="1578" y="555"/>
                </a:lnTo>
                <a:lnTo>
                  <a:pt x="1576" y="551"/>
                </a:lnTo>
                <a:lnTo>
                  <a:pt x="1572" y="547"/>
                </a:lnTo>
                <a:lnTo>
                  <a:pt x="1572" y="549"/>
                </a:lnTo>
                <a:lnTo>
                  <a:pt x="1576" y="553"/>
                </a:lnTo>
                <a:lnTo>
                  <a:pt x="1576" y="557"/>
                </a:lnTo>
                <a:lnTo>
                  <a:pt x="1569" y="559"/>
                </a:lnTo>
                <a:lnTo>
                  <a:pt x="1565" y="561"/>
                </a:lnTo>
                <a:lnTo>
                  <a:pt x="1563" y="549"/>
                </a:lnTo>
                <a:lnTo>
                  <a:pt x="1565" y="541"/>
                </a:lnTo>
                <a:lnTo>
                  <a:pt x="1565" y="526"/>
                </a:lnTo>
                <a:lnTo>
                  <a:pt x="1565" y="522"/>
                </a:lnTo>
                <a:lnTo>
                  <a:pt x="1563" y="522"/>
                </a:lnTo>
                <a:lnTo>
                  <a:pt x="1561" y="530"/>
                </a:lnTo>
                <a:lnTo>
                  <a:pt x="1561" y="536"/>
                </a:lnTo>
                <a:lnTo>
                  <a:pt x="1561" y="547"/>
                </a:lnTo>
                <a:lnTo>
                  <a:pt x="1561" y="555"/>
                </a:lnTo>
                <a:lnTo>
                  <a:pt x="1561" y="557"/>
                </a:lnTo>
                <a:lnTo>
                  <a:pt x="1559" y="557"/>
                </a:lnTo>
                <a:lnTo>
                  <a:pt x="1557" y="549"/>
                </a:lnTo>
                <a:lnTo>
                  <a:pt x="1557" y="545"/>
                </a:lnTo>
                <a:lnTo>
                  <a:pt x="1557" y="547"/>
                </a:lnTo>
                <a:lnTo>
                  <a:pt x="1555" y="553"/>
                </a:lnTo>
                <a:lnTo>
                  <a:pt x="1559" y="559"/>
                </a:lnTo>
                <a:lnTo>
                  <a:pt x="1561" y="572"/>
                </a:lnTo>
                <a:lnTo>
                  <a:pt x="1555" y="553"/>
                </a:lnTo>
                <a:lnTo>
                  <a:pt x="1551" y="534"/>
                </a:lnTo>
                <a:lnTo>
                  <a:pt x="1549" y="520"/>
                </a:lnTo>
                <a:lnTo>
                  <a:pt x="1547" y="511"/>
                </a:lnTo>
                <a:lnTo>
                  <a:pt x="1547" y="499"/>
                </a:lnTo>
                <a:lnTo>
                  <a:pt x="1546" y="488"/>
                </a:lnTo>
                <a:lnTo>
                  <a:pt x="1546" y="503"/>
                </a:lnTo>
                <a:lnTo>
                  <a:pt x="1546" y="499"/>
                </a:lnTo>
                <a:lnTo>
                  <a:pt x="1546" y="484"/>
                </a:lnTo>
                <a:lnTo>
                  <a:pt x="1546" y="486"/>
                </a:lnTo>
                <a:lnTo>
                  <a:pt x="1544" y="484"/>
                </a:lnTo>
                <a:lnTo>
                  <a:pt x="1544" y="478"/>
                </a:lnTo>
                <a:lnTo>
                  <a:pt x="1544" y="482"/>
                </a:lnTo>
                <a:lnTo>
                  <a:pt x="1542" y="461"/>
                </a:lnTo>
                <a:lnTo>
                  <a:pt x="1542" y="459"/>
                </a:lnTo>
                <a:lnTo>
                  <a:pt x="1540" y="461"/>
                </a:lnTo>
                <a:lnTo>
                  <a:pt x="1540" y="463"/>
                </a:lnTo>
                <a:lnTo>
                  <a:pt x="1540" y="468"/>
                </a:lnTo>
                <a:lnTo>
                  <a:pt x="1540" y="461"/>
                </a:lnTo>
                <a:lnTo>
                  <a:pt x="1540" y="453"/>
                </a:lnTo>
                <a:lnTo>
                  <a:pt x="1538" y="442"/>
                </a:lnTo>
                <a:lnTo>
                  <a:pt x="1538" y="438"/>
                </a:lnTo>
                <a:lnTo>
                  <a:pt x="1536" y="434"/>
                </a:lnTo>
                <a:lnTo>
                  <a:pt x="1536" y="438"/>
                </a:lnTo>
                <a:lnTo>
                  <a:pt x="1534" y="453"/>
                </a:lnTo>
                <a:lnTo>
                  <a:pt x="1534" y="466"/>
                </a:lnTo>
                <a:lnTo>
                  <a:pt x="1534" y="482"/>
                </a:lnTo>
                <a:lnTo>
                  <a:pt x="1534" y="486"/>
                </a:lnTo>
                <a:lnTo>
                  <a:pt x="1536" y="472"/>
                </a:lnTo>
                <a:lnTo>
                  <a:pt x="1538" y="465"/>
                </a:lnTo>
                <a:lnTo>
                  <a:pt x="1538" y="472"/>
                </a:lnTo>
                <a:lnTo>
                  <a:pt x="1538" y="480"/>
                </a:lnTo>
                <a:lnTo>
                  <a:pt x="1540" y="476"/>
                </a:lnTo>
                <a:lnTo>
                  <a:pt x="1540" y="478"/>
                </a:lnTo>
                <a:lnTo>
                  <a:pt x="1540" y="486"/>
                </a:lnTo>
                <a:lnTo>
                  <a:pt x="1538" y="490"/>
                </a:lnTo>
                <a:lnTo>
                  <a:pt x="1538" y="480"/>
                </a:lnTo>
                <a:lnTo>
                  <a:pt x="1538" y="476"/>
                </a:lnTo>
                <a:lnTo>
                  <a:pt x="1538" y="480"/>
                </a:lnTo>
                <a:lnTo>
                  <a:pt x="1536" y="497"/>
                </a:lnTo>
                <a:lnTo>
                  <a:pt x="1536" y="507"/>
                </a:lnTo>
                <a:lnTo>
                  <a:pt x="1540" y="511"/>
                </a:lnTo>
                <a:lnTo>
                  <a:pt x="1542" y="513"/>
                </a:lnTo>
                <a:lnTo>
                  <a:pt x="1546" y="513"/>
                </a:lnTo>
                <a:lnTo>
                  <a:pt x="1546" y="522"/>
                </a:lnTo>
                <a:lnTo>
                  <a:pt x="1544" y="530"/>
                </a:lnTo>
                <a:lnTo>
                  <a:pt x="1538" y="514"/>
                </a:lnTo>
                <a:lnTo>
                  <a:pt x="1542" y="557"/>
                </a:lnTo>
                <a:lnTo>
                  <a:pt x="1546" y="618"/>
                </a:lnTo>
                <a:lnTo>
                  <a:pt x="1546" y="639"/>
                </a:lnTo>
                <a:lnTo>
                  <a:pt x="1540" y="566"/>
                </a:lnTo>
                <a:lnTo>
                  <a:pt x="1536" y="511"/>
                </a:lnTo>
                <a:lnTo>
                  <a:pt x="1534" y="507"/>
                </a:lnTo>
                <a:lnTo>
                  <a:pt x="1530" y="497"/>
                </a:lnTo>
                <a:lnTo>
                  <a:pt x="1528" y="482"/>
                </a:lnTo>
                <a:lnTo>
                  <a:pt x="1528" y="468"/>
                </a:lnTo>
                <a:lnTo>
                  <a:pt x="1530" y="463"/>
                </a:lnTo>
                <a:lnTo>
                  <a:pt x="1528" y="447"/>
                </a:lnTo>
                <a:lnTo>
                  <a:pt x="1526" y="451"/>
                </a:lnTo>
                <a:lnTo>
                  <a:pt x="1526" y="447"/>
                </a:lnTo>
                <a:lnTo>
                  <a:pt x="1526" y="438"/>
                </a:lnTo>
                <a:lnTo>
                  <a:pt x="1524" y="430"/>
                </a:lnTo>
                <a:lnTo>
                  <a:pt x="1522" y="438"/>
                </a:lnTo>
                <a:lnTo>
                  <a:pt x="1522" y="451"/>
                </a:lnTo>
                <a:lnTo>
                  <a:pt x="1522" y="442"/>
                </a:lnTo>
                <a:lnTo>
                  <a:pt x="1522" y="443"/>
                </a:lnTo>
                <a:lnTo>
                  <a:pt x="1521" y="443"/>
                </a:lnTo>
                <a:lnTo>
                  <a:pt x="1522" y="440"/>
                </a:lnTo>
                <a:lnTo>
                  <a:pt x="1522" y="436"/>
                </a:lnTo>
                <a:lnTo>
                  <a:pt x="1521" y="420"/>
                </a:lnTo>
                <a:lnTo>
                  <a:pt x="1519" y="413"/>
                </a:lnTo>
                <a:lnTo>
                  <a:pt x="1519" y="417"/>
                </a:lnTo>
                <a:lnTo>
                  <a:pt x="1519" y="407"/>
                </a:lnTo>
                <a:lnTo>
                  <a:pt x="1517" y="392"/>
                </a:lnTo>
                <a:lnTo>
                  <a:pt x="1517" y="394"/>
                </a:lnTo>
                <a:lnTo>
                  <a:pt x="1519" y="409"/>
                </a:lnTo>
                <a:lnTo>
                  <a:pt x="1519" y="442"/>
                </a:lnTo>
                <a:lnTo>
                  <a:pt x="1519" y="449"/>
                </a:lnTo>
                <a:lnTo>
                  <a:pt x="1521" y="445"/>
                </a:lnTo>
                <a:lnTo>
                  <a:pt x="1521" y="453"/>
                </a:lnTo>
                <a:lnTo>
                  <a:pt x="1521" y="436"/>
                </a:lnTo>
                <a:lnTo>
                  <a:pt x="1522" y="468"/>
                </a:lnTo>
                <a:lnTo>
                  <a:pt x="1524" y="503"/>
                </a:lnTo>
                <a:lnTo>
                  <a:pt x="1522" y="472"/>
                </a:lnTo>
                <a:lnTo>
                  <a:pt x="1522" y="466"/>
                </a:lnTo>
                <a:lnTo>
                  <a:pt x="1522" y="470"/>
                </a:lnTo>
                <a:lnTo>
                  <a:pt x="1522" y="490"/>
                </a:lnTo>
                <a:lnTo>
                  <a:pt x="1524" y="528"/>
                </a:lnTo>
                <a:lnTo>
                  <a:pt x="1526" y="534"/>
                </a:lnTo>
                <a:lnTo>
                  <a:pt x="1526" y="528"/>
                </a:lnTo>
                <a:lnTo>
                  <a:pt x="1524" y="516"/>
                </a:lnTo>
                <a:lnTo>
                  <a:pt x="1524" y="507"/>
                </a:lnTo>
                <a:lnTo>
                  <a:pt x="1526" y="514"/>
                </a:lnTo>
                <a:lnTo>
                  <a:pt x="1526" y="524"/>
                </a:lnTo>
                <a:lnTo>
                  <a:pt x="1526" y="538"/>
                </a:lnTo>
                <a:lnTo>
                  <a:pt x="1526" y="526"/>
                </a:lnTo>
                <a:lnTo>
                  <a:pt x="1526" y="547"/>
                </a:lnTo>
                <a:lnTo>
                  <a:pt x="1530" y="566"/>
                </a:lnTo>
                <a:lnTo>
                  <a:pt x="1530" y="568"/>
                </a:lnTo>
                <a:lnTo>
                  <a:pt x="1532" y="591"/>
                </a:lnTo>
                <a:lnTo>
                  <a:pt x="1526" y="557"/>
                </a:lnTo>
                <a:lnTo>
                  <a:pt x="1524" y="524"/>
                </a:lnTo>
                <a:lnTo>
                  <a:pt x="1522" y="505"/>
                </a:lnTo>
                <a:lnTo>
                  <a:pt x="1522" y="503"/>
                </a:lnTo>
                <a:lnTo>
                  <a:pt x="1522" y="495"/>
                </a:lnTo>
                <a:lnTo>
                  <a:pt x="1521" y="465"/>
                </a:lnTo>
                <a:lnTo>
                  <a:pt x="1521" y="488"/>
                </a:lnTo>
                <a:lnTo>
                  <a:pt x="1521" y="480"/>
                </a:lnTo>
                <a:lnTo>
                  <a:pt x="1519" y="451"/>
                </a:lnTo>
                <a:lnTo>
                  <a:pt x="1519" y="474"/>
                </a:lnTo>
                <a:lnTo>
                  <a:pt x="1519" y="470"/>
                </a:lnTo>
                <a:lnTo>
                  <a:pt x="1517" y="443"/>
                </a:lnTo>
                <a:lnTo>
                  <a:pt x="1517" y="447"/>
                </a:lnTo>
                <a:lnTo>
                  <a:pt x="1517" y="445"/>
                </a:lnTo>
                <a:lnTo>
                  <a:pt x="1515" y="436"/>
                </a:lnTo>
                <a:lnTo>
                  <a:pt x="1517" y="440"/>
                </a:lnTo>
                <a:lnTo>
                  <a:pt x="1513" y="407"/>
                </a:lnTo>
                <a:lnTo>
                  <a:pt x="1513" y="405"/>
                </a:lnTo>
                <a:lnTo>
                  <a:pt x="1513" y="407"/>
                </a:lnTo>
                <a:lnTo>
                  <a:pt x="1511" y="394"/>
                </a:lnTo>
                <a:lnTo>
                  <a:pt x="1511" y="382"/>
                </a:lnTo>
                <a:lnTo>
                  <a:pt x="1511" y="374"/>
                </a:lnTo>
                <a:lnTo>
                  <a:pt x="1507" y="369"/>
                </a:lnTo>
                <a:lnTo>
                  <a:pt x="1505" y="363"/>
                </a:lnTo>
                <a:lnTo>
                  <a:pt x="1507" y="376"/>
                </a:lnTo>
                <a:lnTo>
                  <a:pt x="1505" y="359"/>
                </a:lnTo>
                <a:lnTo>
                  <a:pt x="1503" y="357"/>
                </a:lnTo>
                <a:lnTo>
                  <a:pt x="1503" y="361"/>
                </a:lnTo>
                <a:lnTo>
                  <a:pt x="1503" y="353"/>
                </a:lnTo>
                <a:lnTo>
                  <a:pt x="1507" y="480"/>
                </a:lnTo>
                <a:lnTo>
                  <a:pt x="1501" y="338"/>
                </a:lnTo>
                <a:lnTo>
                  <a:pt x="1501" y="332"/>
                </a:lnTo>
                <a:lnTo>
                  <a:pt x="1501" y="305"/>
                </a:lnTo>
                <a:lnTo>
                  <a:pt x="1501" y="324"/>
                </a:lnTo>
                <a:lnTo>
                  <a:pt x="1503" y="280"/>
                </a:lnTo>
                <a:lnTo>
                  <a:pt x="1505" y="361"/>
                </a:lnTo>
                <a:lnTo>
                  <a:pt x="1507" y="369"/>
                </a:lnTo>
                <a:lnTo>
                  <a:pt x="1507" y="349"/>
                </a:lnTo>
                <a:lnTo>
                  <a:pt x="1505" y="330"/>
                </a:lnTo>
                <a:lnTo>
                  <a:pt x="1507" y="340"/>
                </a:lnTo>
                <a:lnTo>
                  <a:pt x="1511" y="369"/>
                </a:lnTo>
                <a:lnTo>
                  <a:pt x="1511" y="372"/>
                </a:lnTo>
                <a:lnTo>
                  <a:pt x="1505" y="305"/>
                </a:lnTo>
                <a:lnTo>
                  <a:pt x="1503" y="274"/>
                </a:lnTo>
                <a:lnTo>
                  <a:pt x="1505" y="299"/>
                </a:lnTo>
                <a:lnTo>
                  <a:pt x="1503" y="244"/>
                </a:lnTo>
                <a:lnTo>
                  <a:pt x="1503" y="240"/>
                </a:lnTo>
                <a:lnTo>
                  <a:pt x="1503" y="246"/>
                </a:lnTo>
                <a:lnTo>
                  <a:pt x="1503" y="261"/>
                </a:lnTo>
                <a:lnTo>
                  <a:pt x="1505" y="286"/>
                </a:lnTo>
                <a:lnTo>
                  <a:pt x="1505" y="290"/>
                </a:lnTo>
                <a:lnTo>
                  <a:pt x="1505" y="282"/>
                </a:lnTo>
                <a:lnTo>
                  <a:pt x="1507" y="305"/>
                </a:lnTo>
                <a:lnTo>
                  <a:pt x="1507" y="321"/>
                </a:lnTo>
                <a:lnTo>
                  <a:pt x="1507" y="326"/>
                </a:lnTo>
                <a:lnTo>
                  <a:pt x="1511" y="324"/>
                </a:lnTo>
                <a:lnTo>
                  <a:pt x="1511" y="326"/>
                </a:lnTo>
                <a:lnTo>
                  <a:pt x="1511" y="346"/>
                </a:lnTo>
                <a:lnTo>
                  <a:pt x="1513" y="365"/>
                </a:lnTo>
                <a:lnTo>
                  <a:pt x="1513" y="369"/>
                </a:lnTo>
                <a:lnTo>
                  <a:pt x="1513" y="365"/>
                </a:lnTo>
                <a:lnTo>
                  <a:pt x="1513" y="357"/>
                </a:lnTo>
                <a:lnTo>
                  <a:pt x="1511" y="326"/>
                </a:lnTo>
                <a:lnTo>
                  <a:pt x="1511" y="322"/>
                </a:lnTo>
                <a:lnTo>
                  <a:pt x="1513" y="347"/>
                </a:lnTo>
                <a:lnTo>
                  <a:pt x="1513" y="351"/>
                </a:lnTo>
                <a:lnTo>
                  <a:pt x="1513" y="349"/>
                </a:lnTo>
                <a:lnTo>
                  <a:pt x="1513" y="346"/>
                </a:lnTo>
                <a:lnTo>
                  <a:pt x="1513" y="363"/>
                </a:lnTo>
                <a:lnTo>
                  <a:pt x="1515" y="361"/>
                </a:lnTo>
                <a:lnTo>
                  <a:pt x="1515" y="346"/>
                </a:lnTo>
                <a:lnTo>
                  <a:pt x="1515" y="330"/>
                </a:lnTo>
                <a:lnTo>
                  <a:pt x="1515" y="332"/>
                </a:lnTo>
                <a:lnTo>
                  <a:pt x="1517" y="338"/>
                </a:lnTo>
                <a:lnTo>
                  <a:pt x="1517" y="361"/>
                </a:lnTo>
                <a:lnTo>
                  <a:pt x="1519" y="365"/>
                </a:lnTo>
                <a:lnTo>
                  <a:pt x="1519" y="363"/>
                </a:lnTo>
                <a:lnTo>
                  <a:pt x="1519" y="346"/>
                </a:lnTo>
                <a:lnTo>
                  <a:pt x="1519" y="311"/>
                </a:lnTo>
                <a:lnTo>
                  <a:pt x="1521" y="286"/>
                </a:lnTo>
                <a:lnTo>
                  <a:pt x="1521" y="282"/>
                </a:lnTo>
                <a:lnTo>
                  <a:pt x="1521" y="286"/>
                </a:lnTo>
                <a:lnTo>
                  <a:pt x="1522" y="305"/>
                </a:lnTo>
                <a:lnTo>
                  <a:pt x="1522" y="309"/>
                </a:lnTo>
                <a:lnTo>
                  <a:pt x="1524" y="303"/>
                </a:lnTo>
                <a:lnTo>
                  <a:pt x="1526" y="276"/>
                </a:lnTo>
                <a:lnTo>
                  <a:pt x="1521" y="263"/>
                </a:lnTo>
                <a:lnTo>
                  <a:pt x="1521" y="257"/>
                </a:lnTo>
                <a:lnTo>
                  <a:pt x="1522" y="255"/>
                </a:lnTo>
                <a:lnTo>
                  <a:pt x="1526" y="255"/>
                </a:lnTo>
                <a:lnTo>
                  <a:pt x="1530" y="255"/>
                </a:lnTo>
                <a:lnTo>
                  <a:pt x="1532" y="257"/>
                </a:lnTo>
                <a:lnTo>
                  <a:pt x="1538" y="263"/>
                </a:lnTo>
                <a:lnTo>
                  <a:pt x="1534" y="273"/>
                </a:lnTo>
                <a:lnTo>
                  <a:pt x="1530" y="280"/>
                </a:lnTo>
                <a:lnTo>
                  <a:pt x="1528" y="278"/>
                </a:lnTo>
                <a:lnTo>
                  <a:pt x="1526" y="294"/>
                </a:lnTo>
                <a:lnTo>
                  <a:pt x="1526" y="299"/>
                </a:lnTo>
                <a:lnTo>
                  <a:pt x="1528" y="298"/>
                </a:lnTo>
                <a:lnTo>
                  <a:pt x="1530" y="290"/>
                </a:lnTo>
                <a:lnTo>
                  <a:pt x="1530" y="298"/>
                </a:lnTo>
                <a:lnTo>
                  <a:pt x="1528" y="309"/>
                </a:lnTo>
                <a:lnTo>
                  <a:pt x="1524" y="322"/>
                </a:lnTo>
                <a:lnTo>
                  <a:pt x="1522" y="326"/>
                </a:lnTo>
                <a:lnTo>
                  <a:pt x="1524" y="326"/>
                </a:lnTo>
                <a:lnTo>
                  <a:pt x="1526" y="324"/>
                </a:lnTo>
                <a:lnTo>
                  <a:pt x="1528" y="324"/>
                </a:lnTo>
                <a:lnTo>
                  <a:pt x="1526" y="338"/>
                </a:lnTo>
                <a:lnTo>
                  <a:pt x="1524" y="347"/>
                </a:lnTo>
                <a:lnTo>
                  <a:pt x="1524" y="357"/>
                </a:lnTo>
                <a:lnTo>
                  <a:pt x="1526" y="359"/>
                </a:lnTo>
                <a:lnTo>
                  <a:pt x="1526" y="357"/>
                </a:lnTo>
                <a:lnTo>
                  <a:pt x="1528" y="349"/>
                </a:lnTo>
                <a:lnTo>
                  <a:pt x="1530" y="324"/>
                </a:lnTo>
                <a:lnTo>
                  <a:pt x="1532" y="321"/>
                </a:lnTo>
                <a:lnTo>
                  <a:pt x="1536" y="340"/>
                </a:lnTo>
                <a:lnTo>
                  <a:pt x="1536" y="342"/>
                </a:lnTo>
                <a:lnTo>
                  <a:pt x="1534" y="340"/>
                </a:lnTo>
                <a:lnTo>
                  <a:pt x="1534" y="338"/>
                </a:lnTo>
                <a:lnTo>
                  <a:pt x="1532" y="338"/>
                </a:lnTo>
                <a:lnTo>
                  <a:pt x="1530" y="361"/>
                </a:lnTo>
                <a:lnTo>
                  <a:pt x="1530" y="363"/>
                </a:lnTo>
                <a:lnTo>
                  <a:pt x="1536" y="359"/>
                </a:lnTo>
                <a:lnTo>
                  <a:pt x="1536" y="357"/>
                </a:lnTo>
                <a:lnTo>
                  <a:pt x="1544" y="353"/>
                </a:lnTo>
                <a:lnTo>
                  <a:pt x="1547" y="347"/>
                </a:lnTo>
                <a:lnTo>
                  <a:pt x="1547" y="340"/>
                </a:lnTo>
                <a:lnTo>
                  <a:pt x="1546" y="322"/>
                </a:lnTo>
                <a:lnTo>
                  <a:pt x="1547" y="315"/>
                </a:lnTo>
                <a:lnTo>
                  <a:pt x="1547" y="307"/>
                </a:lnTo>
                <a:lnTo>
                  <a:pt x="1547" y="305"/>
                </a:lnTo>
                <a:lnTo>
                  <a:pt x="1551" y="303"/>
                </a:lnTo>
                <a:lnTo>
                  <a:pt x="1555" y="301"/>
                </a:lnTo>
                <a:lnTo>
                  <a:pt x="1557" y="301"/>
                </a:lnTo>
                <a:lnTo>
                  <a:pt x="1555" y="299"/>
                </a:lnTo>
                <a:lnTo>
                  <a:pt x="1553" y="299"/>
                </a:lnTo>
                <a:lnTo>
                  <a:pt x="1546" y="301"/>
                </a:lnTo>
                <a:lnTo>
                  <a:pt x="1544" y="298"/>
                </a:lnTo>
                <a:lnTo>
                  <a:pt x="1549" y="296"/>
                </a:lnTo>
                <a:lnTo>
                  <a:pt x="1544" y="296"/>
                </a:lnTo>
                <a:lnTo>
                  <a:pt x="1538" y="288"/>
                </a:lnTo>
                <a:lnTo>
                  <a:pt x="1542" y="286"/>
                </a:lnTo>
                <a:lnTo>
                  <a:pt x="1544" y="282"/>
                </a:lnTo>
                <a:lnTo>
                  <a:pt x="1544" y="280"/>
                </a:lnTo>
                <a:lnTo>
                  <a:pt x="1542" y="282"/>
                </a:lnTo>
                <a:lnTo>
                  <a:pt x="1538" y="286"/>
                </a:lnTo>
                <a:lnTo>
                  <a:pt x="1536" y="286"/>
                </a:lnTo>
                <a:lnTo>
                  <a:pt x="1538" y="282"/>
                </a:lnTo>
                <a:lnTo>
                  <a:pt x="1542" y="276"/>
                </a:lnTo>
                <a:lnTo>
                  <a:pt x="1542" y="274"/>
                </a:lnTo>
                <a:lnTo>
                  <a:pt x="1540" y="278"/>
                </a:lnTo>
                <a:lnTo>
                  <a:pt x="1536" y="282"/>
                </a:lnTo>
                <a:lnTo>
                  <a:pt x="1534" y="282"/>
                </a:lnTo>
                <a:lnTo>
                  <a:pt x="1536" y="274"/>
                </a:lnTo>
                <a:lnTo>
                  <a:pt x="1540" y="265"/>
                </a:lnTo>
                <a:lnTo>
                  <a:pt x="1544" y="267"/>
                </a:lnTo>
                <a:lnTo>
                  <a:pt x="1546" y="273"/>
                </a:lnTo>
                <a:lnTo>
                  <a:pt x="1546" y="282"/>
                </a:lnTo>
                <a:lnTo>
                  <a:pt x="1547" y="284"/>
                </a:lnTo>
                <a:lnTo>
                  <a:pt x="1553" y="286"/>
                </a:lnTo>
                <a:lnTo>
                  <a:pt x="1555" y="288"/>
                </a:lnTo>
                <a:lnTo>
                  <a:pt x="1555" y="290"/>
                </a:lnTo>
                <a:lnTo>
                  <a:pt x="1553" y="286"/>
                </a:lnTo>
                <a:lnTo>
                  <a:pt x="1563" y="286"/>
                </a:lnTo>
                <a:lnTo>
                  <a:pt x="1559" y="288"/>
                </a:lnTo>
                <a:lnTo>
                  <a:pt x="1555" y="290"/>
                </a:lnTo>
                <a:lnTo>
                  <a:pt x="1559" y="305"/>
                </a:lnTo>
                <a:lnTo>
                  <a:pt x="1561" y="330"/>
                </a:lnTo>
                <a:lnTo>
                  <a:pt x="1561" y="376"/>
                </a:lnTo>
                <a:lnTo>
                  <a:pt x="1563" y="388"/>
                </a:lnTo>
                <a:lnTo>
                  <a:pt x="1565" y="392"/>
                </a:lnTo>
                <a:lnTo>
                  <a:pt x="1569" y="394"/>
                </a:lnTo>
                <a:lnTo>
                  <a:pt x="1572" y="395"/>
                </a:lnTo>
                <a:lnTo>
                  <a:pt x="1574" y="399"/>
                </a:lnTo>
                <a:lnTo>
                  <a:pt x="1576" y="407"/>
                </a:lnTo>
                <a:lnTo>
                  <a:pt x="1576" y="415"/>
                </a:lnTo>
                <a:lnTo>
                  <a:pt x="1572" y="418"/>
                </a:lnTo>
                <a:lnTo>
                  <a:pt x="1569" y="422"/>
                </a:lnTo>
                <a:lnTo>
                  <a:pt x="1567" y="426"/>
                </a:lnTo>
                <a:lnTo>
                  <a:pt x="1569" y="428"/>
                </a:lnTo>
                <a:lnTo>
                  <a:pt x="1570" y="432"/>
                </a:lnTo>
                <a:lnTo>
                  <a:pt x="1570" y="440"/>
                </a:lnTo>
                <a:lnTo>
                  <a:pt x="1572" y="447"/>
                </a:lnTo>
                <a:lnTo>
                  <a:pt x="1569" y="447"/>
                </a:lnTo>
                <a:lnTo>
                  <a:pt x="1567" y="449"/>
                </a:lnTo>
                <a:lnTo>
                  <a:pt x="1569" y="455"/>
                </a:lnTo>
                <a:lnTo>
                  <a:pt x="1570" y="459"/>
                </a:lnTo>
                <a:lnTo>
                  <a:pt x="1572" y="461"/>
                </a:lnTo>
                <a:lnTo>
                  <a:pt x="1578" y="461"/>
                </a:lnTo>
                <a:lnTo>
                  <a:pt x="1584" y="457"/>
                </a:lnTo>
                <a:lnTo>
                  <a:pt x="1586" y="453"/>
                </a:lnTo>
                <a:lnTo>
                  <a:pt x="1584" y="443"/>
                </a:lnTo>
                <a:lnTo>
                  <a:pt x="1582" y="440"/>
                </a:lnTo>
                <a:lnTo>
                  <a:pt x="1590" y="438"/>
                </a:lnTo>
                <a:lnTo>
                  <a:pt x="1594" y="436"/>
                </a:lnTo>
                <a:lnTo>
                  <a:pt x="1595" y="438"/>
                </a:lnTo>
                <a:lnTo>
                  <a:pt x="1594" y="451"/>
                </a:lnTo>
                <a:lnTo>
                  <a:pt x="1594" y="455"/>
                </a:lnTo>
                <a:lnTo>
                  <a:pt x="1595" y="457"/>
                </a:lnTo>
                <a:lnTo>
                  <a:pt x="1595" y="455"/>
                </a:lnTo>
                <a:lnTo>
                  <a:pt x="1603" y="445"/>
                </a:lnTo>
                <a:lnTo>
                  <a:pt x="1601" y="445"/>
                </a:lnTo>
                <a:lnTo>
                  <a:pt x="1599" y="442"/>
                </a:lnTo>
                <a:lnTo>
                  <a:pt x="1601" y="434"/>
                </a:lnTo>
                <a:lnTo>
                  <a:pt x="1599" y="434"/>
                </a:lnTo>
                <a:lnTo>
                  <a:pt x="1599" y="426"/>
                </a:lnTo>
                <a:lnTo>
                  <a:pt x="1605" y="417"/>
                </a:lnTo>
                <a:lnTo>
                  <a:pt x="1603" y="411"/>
                </a:lnTo>
                <a:lnTo>
                  <a:pt x="1603" y="407"/>
                </a:lnTo>
                <a:lnTo>
                  <a:pt x="1603" y="411"/>
                </a:lnTo>
                <a:lnTo>
                  <a:pt x="1599" y="415"/>
                </a:lnTo>
                <a:lnTo>
                  <a:pt x="1599" y="413"/>
                </a:lnTo>
                <a:lnTo>
                  <a:pt x="1599" y="407"/>
                </a:lnTo>
                <a:lnTo>
                  <a:pt x="1599" y="394"/>
                </a:lnTo>
                <a:lnTo>
                  <a:pt x="1597" y="392"/>
                </a:lnTo>
                <a:lnTo>
                  <a:pt x="1597" y="394"/>
                </a:lnTo>
                <a:lnTo>
                  <a:pt x="1595" y="411"/>
                </a:lnTo>
                <a:lnTo>
                  <a:pt x="1594" y="420"/>
                </a:lnTo>
                <a:lnTo>
                  <a:pt x="1592" y="420"/>
                </a:lnTo>
                <a:lnTo>
                  <a:pt x="1588" y="418"/>
                </a:lnTo>
                <a:lnTo>
                  <a:pt x="1584" y="415"/>
                </a:lnTo>
                <a:lnTo>
                  <a:pt x="1584" y="407"/>
                </a:lnTo>
                <a:lnTo>
                  <a:pt x="1586" y="403"/>
                </a:lnTo>
                <a:lnTo>
                  <a:pt x="1588" y="403"/>
                </a:lnTo>
                <a:lnTo>
                  <a:pt x="1590" y="405"/>
                </a:lnTo>
                <a:lnTo>
                  <a:pt x="1592" y="405"/>
                </a:lnTo>
                <a:lnTo>
                  <a:pt x="1592" y="403"/>
                </a:lnTo>
                <a:lnTo>
                  <a:pt x="1590" y="394"/>
                </a:lnTo>
                <a:lnTo>
                  <a:pt x="1584" y="363"/>
                </a:lnTo>
                <a:lnTo>
                  <a:pt x="1582" y="346"/>
                </a:lnTo>
                <a:lnTo>
                  <a:pt x="1584" y="349"/>
                </a:lnTo>
                <a:lnTo>
                  <a:pt x="1588" y="355"/>
                </a:lnTo>
                <a:lnTo>
                  <a:pt x="1592" y="357"/>
                </a:lnTo>
                <a:lnTo>
                  <a:pt x="1592" y="353"/>
                </a:lnTo>
                <a:lnTo>
                  <a:pt x="1590" y="342"/>
                </a:lnTo>
                <a:lnTo>
                  <a:pt x="1588" y="336"/>
                </a:lnTo>
                <a:lnTo>
                  <a:pt x="1590" y="326"/>
                </a:lnTo>
                <a:lnTo>
                  <a:pt x="1590" y="324"/>
                </a:lnTo>
                <a:lnTo>
                  <a:pt x="1592" y="328"/>
                </a:lnTo>
                <a:lnTo>
                  <a:pt x="1594" y="340"/>
                </a:lnTo>
                <a:lnTo>
                  <a:pt x="1595" y="340"/>
                </a:lnTo>
                <a:lnTo>
                  <a:pt x="1597" y="334"/>
                </a:lnTo>
                <a:lnTo>
                  <a:pt x="1595" y="334"/>
                </a:lnTo>
                <a:lnTo>
                  <a:pt x="1595" y="328"/>
                </a:lnTo>
                <a:lnTo>
                  <a:pt x="1594" y="324"/>
                </a:lnTo>
                <a:lnTo>
                  <a:pt x="1594" y="319"/>
                </a:lnTo>
                <a:lnTo>
                  <a:pt x="1595" y="319"/>
                </a:lnTo>
                <a:lnTo>
                  <a:pt x="1597" y="321"/>
                </a:lnTo>
                <a:lnTo>
                  <a:pt x="1599" y="321"/>
                </a:lnTo>
                <a:lnTo>
                  <a:pt x="1599" y="319"/>
                </a:lnTo>
                <a:lnTo>
                  <a:pt x="1597" y="309"/>
                </a:lnTo>
                <a:lnTo>
                  <a:pt x="1595" y="309"/>
                </a:lnTo>
                <a:lnTo>
                  <a:pt x="1595" y="307"/>
                </a:lnTo>
                <a:lnTo>
                  <a:pt x="1594" y="307"/>
                </a:lnTo>
                <a:lnTo>
                  <a:pt x="1594" y="311"/>
                </a:lnTo>
                <a:lnTo>
                  <a:pt x="1588" y="298"/>
                </a:lnTo>
                <a:lnTo>
                  <a:pt x="1590" y="299"/>
                </a:lnTo>
                <a:lnTo>
                  <a:pt x="1594" y="301"/>
                </a:lnTo>
                <a:lnTo>
                  <a:pt x="1595" y="301"/>
                </a:lnTo>
                <a:lnTo>
                  <a:pt x="1597" y="299"/>
                </a:lnTo>
                <a:lnTo>
                  <a:pt x="1597" y="296"/>
                </a:lnTo>
                <a:lnTo>
                  <a:pt x="1599" y="296"/>
                </a:lnTo>
                <a:lnTo>
                  <a:pt x="1601" y="299"/>
                </a:lnTo>
                <a:lnTo>
                  <a:pt x="1607" y="286"/>
                </a:lnTo>
                <a:lnTo>
                  <a:pt x="1607" y="280"/>
                </a:lnTo>
                <a:lnTo>
                  <a:pt x="1607" y="273"/>
                </a:lnTo>
                <a:lnTo>
                  <a:pt x="1607" y="261"/>
                </a:lnTo>
                <a:lnTo>
                  <a:pt x="1607" y="259"/>
                </a:lnTo>
                <a:lnTo>
                  <a:pt x="1611" y="257"/>
                </a:lnTo>
                <a:lnTo>
                  <a:pt x="1622" y="261"/>
                </a:lnTo>
                <a:lnTo>
                  <a:pt x="1624" y="261"/>
                </a:lnTo>
                <a:lnTo>
                  <a:pt x="1624" y="257"/>
                </a:lnTo>
                <a:lnTo>
                  <a:pt x="1617" y="246"/>
                </a:lnTo>
                <a:lnTo>
                  <a:pt x="1615" y="242"/>
                </a:lnTo>
                <a:lnTo>
                  <a:pt x="1617" y="240"/>
                </a:lnTo>
                <a:lnTo>
                  <a:pt x="1618" y="240"/>
                </a:lnTo>
                <a:lnTo>
                  <a:pt x="1624" y="242"/>
                </a:lnTo>
                <a:lnTo>
                  <a:pt x="1459" y="129"/>
                </a:lnTo>
                <a:lnTo>
                  <a:pt x="8" y="411"/>
                </a:lnTo>
                <a:lnTo>
                  <a:pt x="8" y="407"/>
                </a:lnTo>
                <a:lnTo>
                  <a:pt x="10" y="405"/>
                </a:lnTo>
                <a:lnTo>
                  <a:pt x="10" y="409"/>
                </a:lnTo>
                <a:lnTo>
                  <a:pt x="8" y="411"/>
                </a:lnTo>
                <a:lnTo>
                  <a:pt x="1459" y="129"/>
                </a:lnTo>
                <a:lnTo>
                  <a:pt x="10" y="632"/>
                </a:lnTo>
                <a:lnTo>
                  <a:pt x="10" y="630"/>
                </a:lnTo>
                <a:lnTo>
                  <a:pt x="11" y="645"/>
                </a:lnTo>
                <a:lnTo>
                  <a:pt x="10" y="632"/>
                </a:lnTo>
                <a:lnTo>
                  <a:pt x="1459" y="129"/>
                </a:lnTo>
                <a:lnTo>
                  <a:pt x="34" y="651"/>
                </a:lnTo>
                <a:lnTo>
                  <a:pt x="33" y="643"/>
                </a:lnTo>
                <a:lnTo>
                  <a:pt x="34" y="647"/>
                </a:lnTo>
                <a:lnTo>
                  <a:pt x="34" y="651"/>
                </a:lnTo>
                <a:lnTo>
                  <a:pt x="1459" y="129"/>
                </a:lnTo>
                <a:lnTo>
                  <a:pt x="42" y="430"/>
                </a:lnTo>
                <a:lnTo>
                  <a:pt x="42" y="428"/>
                </a:lnTo>
                <a:lnTo>
                  <a:pt x="44" y="434"/>
                </a:lnTo>
                <a:lnTo>
                  <a:pt x="42" y="436"/>
                </a:lnTo>
                <a:lnTo>
                  <a:pt x="44" y="434"/>
                </a:lnTo>
                <a:lnTo>
                  <a:pt x="44" y="443"/>
                </a:lnTo>
                <a:lnTo>
                  <a:pt x="42" y="438"/>
                </a:lnTo>
                <a:lnTo>
                  <a:pt x="40" y="434"/>
                </a:lnTo>
                <a:lnTo>
                  <a:pt x="42" y="430"/>
                </a:lnTo>
                <a:lnTo>
                  <a:pt x="1459" y="129"/>
                </a:lnTo>
                <a:lnTo>
                  <a:pt x="44" y="570"/>
                </a:lnTo>
                <a:lnTo>
                  <a:pt x="44" y="578"/>
                </a:lnTo>
                <a:lnTo>
                  <a:pt x="42" y="562"/>
                </a:lnTo>
                <a:lnTo>
                  <a:pt x="44" y="568"/>
                </a:lnTo>
                <a:lnTo>
                  <a:pt x="44" y="570"/>
                </a:lnTo>
                <a:lnTo>
                  <a:pt x="1459" y="129"/>
                </a:lnTo>
                <a:lnTo>
                  <a:pt x="44" y="641"/>
                </a:lnTo>
                <a:lnTo>
                  <a:pt x="44" y="639"/>
                </a:lnTo>
                <a:lnTo>
                  <a:pt x="46" y="620"/>
                </a:lnTo>
                <a:lnTo>
                  <a:pt x="46" y="630"/>
                </a:lnTo>
                <a:lnTo>
                  <a:pt x="46" y="634"/>
                </a:lnTo>
                <a:lnTo>
                  <a:pt x="46" y="637"/>
                </a:lnTo>
                <a:lnTo>
                  <a:pt x="44" y="641"/>
                </a:lnTo>
                <a:lnTo>
                  <a:pt x="1459" y="129"/>
                </a:lnTo>
                <a:lnTo>
                  <a:pt x="46" y="562"/>
                </a:lnTo>
                <a:lnTo>
                  <a:pt x="46" y="564"/>
                </a:lnTo>
                <a:lnTo>
                  <a:pt x="44" y="553"/>
                </a:lnTo>
                <a:lnTo>
                  <a:pt x="46" y="516"/>
                </a:lnTo>
                <a:lnTo>
                  <a:pt x="46" y="562"/>
                </a:lnTo>
                <a:lnTo>
                  <a:pt x="1459" y="129"/>
                </a:lnTo>
                <a:lnTo>
                  <a:pt x="50" y="584"/>
                </a:lnTo>
                <a:lnTo>
                  <a:pt x="48" y="568"/>
                </a:lnTo>
                <a:lnTo>
                  <a:pt x="48" y="514"/>
                </a:lnTo>
                <a:lnTo>
                  <a:pt x="44" y="457"/>
                </a:lnTo>
                <a:lnTo>
                  <a:pt x="46" y="455"/>
                </a:lnTo>
                <a:lnTo>
                  <a:pt x="46" y="451"/>
                </a:lnTo>
                <a:lnTo>
                  <a:pt x="50" y="513"/>
                </a:lnTo>
                <a:lnTo>
                  <a:pt x="52" y="545"/>
                </a:lnTo>
                <a:lnTo>
                  <a:pt x="50" y="584"/>
                </a:lnTo>
                <a:lnTo>
                  <a:pt x="1459" y="129"/>
                </a:lnTo>
                <a:lnTo>
                  <a:pt x="1557" y="1098"/>
                </a:lnTo>
                <a:lnTo>
                  <a:pt x="1559" y="1100"/>
                </a:lnTo>
                <a:lnTo>
                  <a:pt x="1557" y="1104"/>
                </a:lnTo>
                <a:lnTo>
                  <a:pt x="1555" y="1102"/>
                </a:lnTo>
                <a:lnTo>
                  <a:pt x="1557" y="1098"/>
                </a:lnTo>
                <a:lnTo>
                  <a:pt x="1459" y="129"/>
                </a:lnTo>
                <a:lnTo>
                  <a:pt x="1555" y="1098"/>
                </a:lnTo>
                <a:lnTo>
                  <a:pt x="1557" y="1098"/>
                </a:lnTo>
                <a:lnTo>
                  <a:pt x="1555" y="1102"/>
                </a:lnTo>
                <a:lnTo>
                  <a:pt x="1553" y="1100"/>
                </a:lnTo>
                <a:lnTo>
                  <a:pt x="1555" y="1098"/>
                </a:lnTo>
                <a:lnTo>
                  <a:pt x="1459" y="129"/>
                </a:lnTo>
                <a:lnTo>
                  <a:pt x="1559" y="668"/>
                </a:lnTo>
                <a:lnTo>
                  <a:pt x="1561" y="676"/>
                </a:lnTo>
                <a:lnTo>
                  <a:pt x="1559" y="680"/>
                </a:lnTo>
                <a:lnTo>
                  <a:pt x="1561" y="676"/>
                </a:lnTo>
                <a:lnTo>
                  <a:pt x="1563" y="678"/>
                </a:lnTo>
                <a:lnTo>
                  <a:pt x="1559" y="687"/>
                </a:lnTo>
                <a:lnTo>
                  <a:pt x="1557" y="699"/>
                </a:lnTo>
                <a:lnTo>
                  <a:pt x="1555" y="699"/>
                </a:lnTo>
                <a:lnTo>
                  <a:pt x="1559" y="680"/>
                </a:lnTo>
                <a:lnTo>
                  <a:pt x="1555" y="689"/>
                </a:lnTo>
                <a:lnTo>
                  <a:pt x="1553" y="697"/>
                </a:lnTo>
                <a:lnTo>
                  <a:pt x="1551" y="695"/>
                </a:lnTo>
                <a:lnTo>
                  <a:pt x="1551" y="689"/>
                </a:lnTo>
                <a:lnTo>
                  <a:pt x="1553" y="680"/>
                </a:lnTo>
                <a:lnTo>
                  <a:pt x="1559" y="668"/>
                </a:lnTo>
                <a:lnTo>
                  <a:pt x="1459" y="129"/>
                </a:lnTo>
                <a:lnTo>
                  <a:pt x="1549" y="741"/>
                </a:lnTo>
                <a:lnTo>
                  <a:pt x="1547" y="751"/>
                </a:lnTo>
                <a:lnTo>
                  <a:pt x="1546" y="749"/>
                </a:lnTo>
                <a:lnTo>
                  <a:pt x="1546" y="745"/>
                </a:lnTo>
                <a:lnTo>
                  <a:pt x="1549" y="741"/>
                </a:lnTo>
                <a:lnTo>
                  <a:pt x="1459" y="129"/>
                </a:lnTo>
                <a:lnTo>
                  <a:pt x="1490" y="912"/>
                </a:lnTo>
                <a:lnTo>
                  <a:pt x="1492" y="908"/>
                </a:lnTo>
                <a:lnTo>
                  <a:pt x="1494" y="904"/>
                </a:lnTo>
                <a:lnTo>
                  <a:pt x="1498" y="904"/>
                </a:lnTo>
                <a:lnTo>
                  <a:pt x="1498" y="906"/>
                </a:lnTo>
                <a:lnTo>
                  <a:pt x="1494" y="910"/>
                </a:lnTo>
                <a:lnTo>
                  <a:pt x="1492" y="912"/>
                </a:lnTo>
                <a:lnTo>
                  <a:pt x="1490" y="912"/>
                </a:lnTo>
                <a:lnTo>
                  <a:pt x="1459" y="129"/>
                </a:lnTo>
                <a:lnTo>
                  <a:pt x="1488" y="914"/>
                </a:lnTo>
                <a:lnTo>
                  <a:pt x="1492" y="918"/>
                </a:lnTo>
                <a:lnTo>
                  <a:pt x="1492" y="920"/>
                </a:lnTo>
                <a:lnTo>
                  <a:pt x="1490" y="922"/>
                </a:lnTo>
                <a:lnTo>
                  <a:pt x="1492" y="920"/>
                </a:lnTo>
                <a:lnTo>
                  <a:pt x="1492" y="922"/>
                </a:lnTo>
                <a:lnTo>
                  <a:pt x="1488" y="923"/>
                </a:lnTo>
                <a:lnTo>
                  <a:pt x="1492" y="927"/>
                </a:lnTo>
                <a:lnTo>
                  <a:pt x="1496" y="922"/>
                </a:lnTo>
                <a:lnTo>
                  <a:pt x="1498" y="918"/>
                </a:lnTo>
                <a:lnTo>
                  <a:pt x="1496" y="918"/>
                </a:lnTo>
                <a:lnTo>
                  <a:pt x="1498" y="916"/>
                </a:lnTo>
                <a:lnTo>
                  <a:pt x="1498" y="923"/>
                </a:lnTo>
                <a:lnTo>
                  <a:pt x="1498" y="927"/>
                </a:lnTo>
                <a:lnTo>
                  <a:pt x="1496" y="929"/>
                </a:lnTo>
                <a:lnTo>
                  <a:pt x="1496" y="933"/>
                </a:lnTo>
                <a:lnTo>
                  <a:pt x="1494" y="937"/>
                </a:lnTo>
                <a:lnTo>
                  <a:pt x="1496" y="939"/>
                </a:lnTo>
                <a:lnTo>
                  <a:pt x="1492" y="946"/>
                </a:lnTo>
                <a:lnTo>
                  <a:pt x="1490" y="946"/>
                </a:lnTo>
                <a:lnTo>
                  <a:pt x="1488" y="927"/>
                </a:lnTo>
                <a:lnTo>
                  <a:pt x="1488" y="914"/>
                </a:lnTo>
                <a:lnTo>
                  <a:pt x="1459" y="129"/>
                </a:lnTo>
                <a:lnTo>
                  <a:pt x="1455" y="136"/>
                </a:lnTo>
                <a:lnTo>
                  <a:pt x="1448" y="134"/>
                </a:lnTo>
                <a:lnTo>
                  <a:pt x="1453" y="138"/>
                </a:lnTo>
                <a:lnTo>
                  <a:pt x="1451" y="138"/>
                </a:lnTo>
                <a:lnTo>
                  <a:pt x="1434" y="119"/>
                </a:lnTo>
                <a:lnTo>
                  <a:pt x="1421" y="102"/>
                </a:lnTo>
                <a:lnTo>
                  <a:pt x="1421" y="100"/>
                </a:lnTo>
                <a:lnTo>
                  <a:pt x="1421" y="98"/>
                </a:lnTo>
                <a:lnTo>
                  <a:pt x="1425" y="100"/>
                </a:lnTo>
                <a:lnTo>
                  <a:pt x="1426" y="102"/>
                </a:lnTo>
                <a:lnTo>
                  <a:pt x="1440" y="119"/>
                </a:lnTo>
                <a:lnTo>
                  <a:pt x="1440" y="121"/>
                </a:lnTo>
                <a:lnTo>
                  <a:pt x="1442" y="121"/>
                </a:lnTo>
                <a:lnTo>
                  <a:pt x="1450" y="130"/>
                </a:lnTo>
                <a:lnTo>
                  <a:pt x="1457" y="136"/>
                </a:lnTo>
                <a:lnTo>
                  <a:pt x="1455" y="136"/>
                </a:lnTo>
                <a:lnTo>
                  <a:pt x="1459" y="129"/>
                </a:lnTo>
                <a:lnTo>
                  <a:pt x="1423" y="98"/>
                </a:lnTo>
                <a:lnTo>
                  <a:pt x="1425" y="98"/>
                </a:lnTo>
                <a:lnTo>
                  <a:pt x="1425" y="100"/>
                </a:lnTo>
                <a:lnTo>
                  <a:pt x="1423" y="98"/>
                </a:lnTo>
                <a:lnTo>
                  <a:pt x="1459" y="129"/>
                </a:lnTo>
                <a:lnTo>
                  <a:pt x="1473" y="152"/>
                </a:lnTo>
                <a:lnTo>
                  <a:pt x="1471" y="152"/>
                </a:lnTo>
                <a:lnTo>
                  <a:pt x="1469" y="152"/>
                </a:lnTo>
                <a:lnTo>
                  <a:pt x="1463" y="152"/>
                </a:lnTo>
                <a:lnTo>
                  <a:pt x="1461" y="150"/>
                </a:lnTo>
                <a:lnTo>
                  <a:pt x="1459" y="146"/>
                </a:lnTo>
                <a:lnTo>
                  <a:pt x="1463" y="146"/>
                </a:lnTo>
                <a:lnTo>
                  <a:pt x="1463" y="144"/>
                </a:lnTo>
                <a:lnTo>
                  <a:pt x="1459" y="142"/>
                </a:lnTo>
                <a:lnTo>
                  <a:pt x="1461" y="142"/>
                </a:lnTo>
                <a:lnTo>
                  <a:pt x="1459" y="142"/>
                </a:lnTo>
                <a:lnTo>
                  <a:pt x="1461" y="140"/>
                </a:lnTo>
                <a:lnTo>
                  <a:pt x="1461" y="138"/>
                </a:lnTo>
                <a:lnTo>
                  <a:pt x="1469" y="148"/>
                </a:lnTo>
                <a:lnTo>
                  <a:pt x="1473" y="150"/>
                </a:lnTo>
                <a:lnTo>
                  <a:pt x="1473" y="152"/>
                </a:lnTo>
                <a:lnTo>
                  <a:pt x="1459" y="129"/>
                </a:lnTo>
                <a:lnTo>
                  <a:pt x="1471" y="140"/>
                </a:lnTo>
                <a:lnTo>
                  <a:pt x="1474" y="146"/>
                </a:lnTo>
                <a:lnTo>
                  <a:pt x="1459" y="134"/>
                </a:lnTo>
                <a:lnTo>
                  <a:pt x="1444" y="121"/>
                </a:lnTo>
                <a:lnTo>
                  <a:pt x="1446" y="121"/>
                </a:lnTo>
                <a:lnTo>
                  <a:pt x="1448" y="121"/>
                </a:lnTo>
                <a:lnTo>
                  <a:pt x="1446" y="121"/>
                </a:lnTo>
                <a:lnTo>
                  <a:pt x="1446" y="119"/>
                </a:lnTo>
                <a:lnTo>
                  <a:pt x="1444" y="119"/>
                </a:lnTo>
                <a:lnTo>
                  <a:pt x="1442" y="119"/>
                </a:lnTo>
                <a:lnTo>
                  <a:pt x="1442" y="121"/>
                </a:lnTo>
                <a:lnTo>
                  <a:pt x="1440" y="117"/>
                </a:lnTo>
                <a:lnTo>
                  <a:pt x="1436" y="111"/>
                </a:lnTo>
                <a:lnTo>
                  <a:pt x="1430" y="107"/>
                </a:lnTo>
                <a:lnTo>
                  <a:pt x="1428" y="102"/>
                </a:lnTo>
                <a:lnTo>
                  <a:pt x="1430" y="104"/>
                </a:lnTo>
                <a:lnTo>
                  <a:pt x="1432" y="106"/>
                </a:lnTo>
                <a:lnTo>
                  <a:pt x="1434" y="104"/>
                </a:lnTo>
                <a:lnTo>
                  <a:pt x="1438" y="106"/>
                </a:lnTo>
                <a:lnTo>
                  <a:pt x="1434" y="104"/>
                </a:lnTo>
                <a:lnTo>
                  <a:pt x="1434" y="100"/>
                </a:lnTo>
                <a:lnTo>
                  <a:pt x="1430" y="102"/>
                </a:lnTo>
                <a:lnTo>
                  <a:pt x="1428" y="100"/>
                </a:lnTo>
                <a:lnTo>
                  <a:pt x="1432" y="100"/>
                </a:lnTo>
                <a:lnTo>
                  <a:pt x="1430" y="100"/>
                </a:lnTo>
                <a:lnTo>
                  <a:pt x="1426" y="100"/>
                </a:lnTo>
                <a:lnTo>
                  <a:pt x="1425" y="100"/>
                </a:lnTo>
                <a:lnTo>
                  <a:pt x="1425" y="98"/>
                </a:lnTo>
                <a:lnTo>
                  <a:pt x="1426" y="100"/>
                </a:lnTo>
                <a:lnTo>
                  <a:pt x="1423" y="98"/>
                </a:lnTo>
                <a:lnTo>
                  <a:pt x="1423" y="96"/>
                </a:lnTo>
                <a:lnTo>
                  <a:pt x="1419" y="96"/>
                </a:lnTo>
                <a:lnTo>
                  <a:pt x="1415" y="94"/>
                </a:lnTo>
                <a:lnTo>
                  <a:pt x="1417" y="86"/>
                </a:lnTo>
                <a:lnTo>
                  <a:pt x="1417" y="84"/>
                </a:lnTo>
                <a:lnTo>
                  <a:pt x="1415" y="82"/>
                </a:lnTo>
                <a:lnTo>
                  <a:pt x="1415" y="84"/>
                </a:lnTo>
                <a:lnTo>
                  <a:pt x="1413" y="88"/>
                </a:lnTo>
                <a:lnTo>
                  <a:pt x="1407" y="82"/>
                </a:lnTo>
                <a:lnTo>
                  <a:pt x="1411" y="79"/>
                </a:lnTo>
                <a:lnTo>
                  <a:pt x="1417" y="82"/>
                </a:lnTo>
                <a:lnTo>
                  <a:pt x="1413" y="79"/>
                </a:lnTo>
                <a:lnTo>
                  <a:pt x="1415" y="73"/>
                </a:lnTo>
                <a:lnTo>
                  <a:pt x="1417" y="73"/>
                </a:lnTo>
                <a:lnTo>
                  <a:pt x="1436" y="96"/>
                </a:lnTo>
                <a:lnTo>
                  <a:pt x="1432" y="90"/>
                </a:lnTo>
                <a:lnTo>
                  <a:pt x="1426" y="81"/>
                </a:lnTo>
                <a:lnTo>
                  <a:pt x="1421" y="69"/>
                </a:lnTo>
                <a:lnTo>
                  <a:pt x="1421" y="67"/>
                </a:lnTo>
                <a:lnTo>
                  <a:pt x="1419" y="69"/>
                </a:lnTo>
                <a:lnTo>
                  <a:pt x="1419" y="65"/>
                </a:lnTo>
                <a:lnTo>
                  <a:pt x="1419" y="63"/>
                </a:lnTo>
                <a:lnTo>
                  <a:pt x="1417" y="63"/>
                </a:lnTo>
                <a:lnTo>
                  <a:pt x="1413" y="56"/>
                </a:lnTo>
                <a:lnTo>
                  <a:pt x="1413" y="54"/>
                </a:lnTo>
                <a:lnTo>
                  <a:pt x="1413" y="52"/>
                </a:lnTo>
                <a:lnTo>
                  <a:pt x="1411" y="54"/>
                </a:lnTo>
                <a:lnTo>
                  <a:pt x="1409" y="50"/>
                </a:lnTo>
                <a:lnTo>
                  <a:pt x="1409" y="48"/>
                </a:lnTo>
                <a:lnTo>
                  <a:pt x="1409" y="50"/>
                </a:lnTo>
                <a:lnTo>
                  <a:pt x="1407" y="48"/>
                </a:lnTo>
                <a:lnTo>
                  <a:pt x="1409" y="44"/>
                </a:lnTo>
                <a:lnTo>
                  <a:pt x="1421" y="59"/>
                </a:lnTo>
                <a:lnTo>
                  <a:pt x="1442" y="90"/>
                </a:lnTo>
                <a:lnTo>
                  <a:pt x="1461" y="111"/>
                </a:lnTo>
                <a:lnTo>
                  <a:pt x="1474" y="125"/>
                </a:lnTo>
                <a:lnTo>
                  <a:pt x="1486" y="132"/>
                </a:lnTo>
                <a:lnTo>
                  <a:pt x="1482" y="134"/>
                </a:lnTo>
                <a:lnTo>
                  <a:pt x="1478" y="142"/>
                </a:lnTo>
                <a:lnTo>
                  <a:pt x="1473" y="140"/>
                </a:lnTo>
                <a:lnTo>
                  <a:pt x="1471" y="140"/>
                </a:lnTo>
                <a:lnTo>
                  <a:pt x="1459" y="129"/>
                </a:lnTo>
                <a:lnTo>
                  <a:pt x="1428" y="100"/>
                </a:lnTo>
                <a:lnTo>
                  <a:pt x="1430" y="102"/>
                </a:lnTo>
                <a:lnTo>
                  <a:pt x="1428" y="102"/>
                </a:lnTo>
                <a:lnTo>
                  <a:pt x="1428" y="100"/>
                </a:lnTo>
                <a:lnTo>
                  <a:pt x="1459" y="129"/>
                </a:lnTo>
                <a:lnTo>
                  <a:pt x="1484" y="971"/>
                </a:lnTo>
                <a:lnTo>
                  <a:pt x="1482" y="973"/>
                </a:lnTo>
                <a:lnTo>
                  <a:pt x="1484" y="970"/>
                </a:lnTo>
                <a:lnTo>
                  <a:pt x="1484" y="971"/>
                </a:lnTo>
                <a:lnTo>
                  <a:pt x="1459" y="129"/>
                </a:lnTo>
                <a:lnTo>
                  <a:pt x="1486" y="964"/>
                </a:lnTo>
                <a:lnTo>
                  <a:pt x="1486" y="975"/>
                </a:lnTo>
                <a:lnTo>
                  <a:pt x="1484" y="970"/>
                </a:lnTo>
                <a:lnTo>
                  <a:pt x="1486" y="964"/>
                </a:lnTo>
                <a:lnTo>
                  <a:pt x="1459" y="129"/>
                </a:lnTo>
                <a:lnTo>
                  <a:pt x="1540" y="1075"/>
                </a:lnTo>
                <a:lnTo>
                  <a:pt x="1536" y="1073"/>
                </a:lnTo>
                <a:lnTo>
                  <a:pt x="1536" y="1069"/>
                </a:lnTo>
                <a:lnTo>
                  <a:pt x="1540" y="1064"/>
                </a:lnTo>
                <a:lnTo>
                  <a:pt x="1538" y="1066"/>
                </a:lnTo>
                <a:lnTo>
                  <a:pt x="1542" y="1064"/>
                </a:lnTo>
                <a:lnTo>
                  <a:pt x="1542" y="1069"/>
                </a:lnTo>
                <a:lnTo>
                  <a:pt x="1540" y="1075"/>
                </a:lnTo>
                <a:lnTo>
                  <a:pt x="1459" y="129"/>
                </a:lnTo>
                <a:lnTo>
                  <a:pt x="1542" y="1077"/>
                </a:lnTo>
                <a:lnTo>
                  <a:pt x="1544" y="1077"/>
                </a:lnTo>
                <a:lnTo>
                  <a:pt x="1544" y="1081"/>
                </a:lnTo>
                <a:lnTo>
                  <a:pt x="1544" y="1083"/>
                </a:lnTo>
                <a:lnTo>
                  <a:pt x="1542" y="1077"/>
                </a:lnTo>
                <a:lnTo>
                  <a:pt x="1459" y="129"/>
                </a:lnTo>
                <a:lnTo>
                  <a:pt x="1544" y="1006"/>
                </a:lnTo>
                <a:lnTo>
                  <a:pt x="1544" y="1004"/>
                </a:lnTo>
                <a:lnTo>
                  <a:pt x="1546" y="1004"/>
                </a:lnTo>
                <a:lnTo>
                  <a:pt x="1547" y="1002"/>
                </a:lnTo>
                <a:lnTo>
                  <a:pt x="1546" y="1004"/>
                </a:lnTo>
                <a:lnTo>
                  <a:pt x="1544" y="1006"/>
                </a:lnTo>
                <a:lnTo>
                  <a:pt x="1459" y="129"/>
                </a:lnTo>
                <a:lnTo>
                  <a:pt x="1549" y="1096"/>
                </a:lnTo>
                <a:lnTo>
                  <a:pt x="1546" y="1090"/>
                </a:lnTo>
                <a:lnTo>
                  <a:pt x="1547" y="1092"/>
                </a:lnTo>
                <a:lnTo>
                  <a:pt x="1549" y="1089"/>
                </a:lnTo>
                <a:lnTo>
                  <a:pt x="1549" y="1087"/>
                </a:lnTo>
                <a:lnTo>
                  <a:pt x="1549" y="1085"/>
                </a:lnTo>
                <a:lnTo>
                  <a:pt x="1546" y="1089"/>
                </a:lnTo>
                <a:lnTo>
                  <a:pt x="1544" y="1083"/>
                </a:lnTo>
                <a:lnTo>
                  <a:pt x="1546" y="1083"/>
                </a:lnTo>
                <a:lnTo>
                  <a:pt x="1546" y="1085"/>
                </a:lnTo>
                <a:lnTo>
                  <a:pt x="1547" y="1081"/>
                </a:lnTo>
                <a:lnTo>
                  <a:pt x="1549" y="1089"/>
                </a:lnTo>
                <a:lnTo>
                  <a:pt x="1549" y="1096"/>
                </a:lnTo>
                <a:lnTo>
                  <a:pt x="1459" y="129"/>
                </a:lnTo>
                <a:lnTo>
                  <a:pt x="1549" y="1042"/>
                </a:lnTo>
                <a:lnTo>
                  <a:pt x="1547" y="1046"/>
                </a:lnTo>
                <a:lnTo>
                  <a:pt x="1547" y="1044"/>
                </a:lnTo>
                <a:lnTo>
                  <a:pt x="1549" y="1042"/>
                </a:lnTo>
                <a:lnTo>
                  <a:pt x="1459" y="129"/>
                </a:lnTo>
                <a:lnTo>
                  <a:pt x="1536" y="948"/>
                </a:lnTo>
                <a:lnTo>
                  <a:pt x="1544" y="950"/>
                </a:lnTo>
                <a:lnTo>
                  <a:pt x="1549" y="948"/>
                </a:lnTo>
                <a:lnTo>
                  <a:pt x="1551" y="950"/>
                </a:lnTo>
                <a:lnTo>
                  <a:pt x="1553" y="952"/>
                </a:lnTo>
                <a:lnTo>
                  <a:pt x="1557" y="952"/>
                </a:lnTo>
                <a:lnTo>
                  <a:pt x="1557" y="958"/>
                </a:lnTo>
                <a:lnTo>
                  <a:pt x="1551" y="956"/>
                </a:lnTo>
                <a:lnTo>
                  <a:pt x="1547" y="956"/>
                </a:lnTo>
                <a:lnTo>
                  <a:pt x="1538" y="958"/>
                </a:lnTo>
                <a:lnTo>
                  <a:pt x="1538" y="954"/>
                </a:lnTo>
                <a:lnTo>
                  <a:pt x="1536" y="956"/>
                </a:lnTo>
                <a:lnTo>
                  <a:pt x="1536" y="954"/>
                </a:lnTo>
                <a:lnTo>
                  <a:pt x="1553" y="952"/>
                </a:lnTo>
                <a:lnTo>
                  <a:pt x="1536" y="952"/>
                </a:lnTo>
                <a:lnTo>
                  <a:pt x="1536" y="948"/>
                </a:lnTo>
                <a:lnTo>
                  <a:pt x="1459" y="129"/>
                </a:lnTo>
                <a:lnTo>
                  <a:pt x="1538" y="975"/>
                </a:lnTo>
                <a:lnTo>
                  <a:pt x="1540" y="977"/>
                </a:lnTo>
                <a:lnTo>
                  <a:pt x="1538" y="977"/>
                </a:lnTo>
                <a:lnTo>
                  <a:pt x="1538" y="975"/>
                </a:lnTo>
                <a:lnTo>
                  <a:pt x="1459" y="129"/>
                </a:lnTo>
                <a:lnTo>
                  <a:pt x="1536" y="975"/>
                </a:lnTo>
                <a:lnTo>
                  <a:pt x="1536" y="977"/>
                </a:lnTo>
                <a:lnTo>
                  <a:pt x="1534" y="977"/>
                </a:lnTo>
                <a:lnTo>
                  <a:pt x="1536" y="975"/>
                </a:lnTo>
                <a:lnTo>
                  <a:pt x="1459" y="129"/>
                </a:lnTo>
                <a:lnTo>
                  <a:pt x="1530" y="898"/>
                </a:lnTo>
                <a:lnTo>
                  <a:pt x="1530" y="900"/>
                </a:lnTo>
                <a:lnTo>
                  <a:pt x="1528" y="898"/>
                </a:lnTo>
                <a:lnTo>
                  <a:pt x="1530" y="898"/>
                </a:lnTo>
                <a:lnTo>
                  <a:pt x="1459" y="129"/>
                </a:lnTo>
                <a:lnTo>
                  <a:pt x="1517" y="996"/>
                </a:lnTo>
                <a:lnTo>
                  <a:pt x="1519" y="998"/>
                </a:lnTo>
                <a:lnTo>
                  <a:pt x="1522" y="1000"/>
                </a:lnTo>
                <a:lnTo>
                  <a:pt x="1524" y="1000"/>
                </a:lnTo>
                <a:lnTo>
                  <a:pt x="1524" y="998"/>
                </a:lnTo>
                <a:lnTo>
                  <a:pt x="1524" y="994"/>
                </a:lnTo>
                <a:lnTo>
                  <a:pt x="1526" y="987"/>
                </a:lnTo>
                <a:lnTo>
                  <a:pt x="1528" y="981"/>
                </a:lnTo>
                <a:lnTo>
                  <a:pt x="1532" y="981"/>
                </a:lnTo>
                <a:lnTo>
                  <a:pt x="1534" y="983"/>
                </a:lnTo>
                <a:lnTo>
                  <a:pt x="1532" y="989"/>
                </a:lnTo>
                <a:lnTo>
                  <a:pt x="1534" y="993"/>
                </a:lnTo>
                <a:lnTo>
                  <a:pt x="1536" y="991"/>
                </a:lnTo>
                <a:lnTo>
                  <a:pt x="1538" y="987"/>
                </a:lnTo>
                <a:lnTo>
                  <a:pt x="1540" y="983"/>
                </a:lnTo>
                <a:lnTo>
                  <a:pt x="1538" y="983"/>
                </a:lnTo>
                <a:lnTo>
                  <a:pt x="1540" y="981"/>
                </a:lnTo>
                <a:lnTo>
                  <a:pt x="1544" y="975"/>
                </a:lnTo>
                <a:lnTo>
                  <a:pt x="1544" y="970"/>
                </a:lnTo>
                <a:lnTo>
                  <a:pt x="1544" y="966"/>
                </a:lnTo>
                <a:lnTo>
                  <a:pt x="1542" y="970"/>
                </a:lnTo>
                <a:lnTo>
                  <a:pt x="1540" y="971"/>
                </a:lnTo>
                <a:lnTo>
                  <a:pt x="1538" y="968"/>
                </a:lnTo>
                <a:lnTo>
                  <a:pt x="1540" y="964"/>
                </a:lnTo>
                <a:lnTo>
                  <a:pt x="1538" y="966"/>
                </a:lnTo>
                <a:lnTo>
                  <a:pt x="1538" y="962"/>
                </a:lnTo>
                <a:lnTo>
                  <a:pt x="1555" y="962"/>
                </a:lnTo>
                <a:lnTo>
                  <a:pt x="1553" y="979"/>
                </a:lnTo>
                <a:lnTo>
                  <a:pt x="1549" y="996"/>
                </a:lnTo>
                <a:lnTo>
                  <a:pt x="1547" y="998"/>
                </a:lnTo>
                <a:lnTo>
                  <a:pt x="1547" y="996"/>
                </a:lnTo>
                <a:lnTo>
                  <a:pt x="1547" y="993"/>
                </a:lnTo>
                <a:lnTo>
                  <a:pt x="1547" y="987"/>
                </a:lnTo>
                <a:lnTo>
                  <a:pt x="1546" y="983"/>
                </a:lnTo>
                <a:lnTo>
                  <a:pt x="1544" y="985"/>
                </a:lnTo>
                <a:lnTo>
                  <a:pt x="1546" y="996"/>
                </a:lnTo>
                <a:lnTo>
                  <a:pt x="1546" y="1000"/>
                </a:lnTo>
                <a:lnTo>
                  <a:pt x="1544" y="1002"/>
                </a:lnTo>
                <a:lnTo>
                  <a:pt x="1542" y="1004"/>
                </a:lnTo>
                <a:lnTo>
                  <a:pt x="1532" y="1000"/>
                </a:lnTo>
                <a:lnTo>
                  <a:pt x="1530" y="1000"/>
                </a:lnTo>
                <a:lnTo>
                  <a:pt x="1530" y="1002"/>
                </a:lnTo>
                <a:lnTo>
                  <a:pt x="1532" y="1010"/>
                </a:lnTo>
                <a:lnTo>
                  <a:pt x="1532" y="1018"/>
                </a:lnTo>
                <a:lnTo>
                  <a:pt x="1530" y="1025"/>
                </a:lnTo>
                <a:lnTo>
                  <a:pt x="1528" y="1027"/>
                </a:lnTo>
                <a:lnTo>
                  <a:pt x="1528" y="1023"/>
                </a:lnTo>
                <a:lnTo>
                  <a:pt x="1528" y="1016"/>
                </a:lnTo>
                <a:lnTo>
                  <a:pt x="1526" y="1016"/>
                </a:lnTo>
                <a:lnTo>
                  <a:pt x="1524" y="1018"/>
                </a:lnTo>
                <a:lnTo>
                  <a:pt x="1522" y="1021"/>
                </a:lnTo>
                <a:lnTo>
                  <a:pt x="1522" y="1029"/>
                </a:lnTo>
                <a:lnTo>
                  <a:pt x="1521" y="1042"/>
                </a:lnTo>
                <a:lnTo>
                  <a:pt x="1522" y="1046"/>
                </a:lnTo>
                <a:lnTo>
                  <a:pt x="1522" y="1048"/>
                </a:lnTo>
                <a:lnTo>
                  <a:pt x="1521" y="1050"/>
                </a:lnTo>
                <a:lnTo>
                  <a:pt x="1519" y="1052"/>
                </a:lnTo>
                <a:lnTo>
                  <a:pt x="1517" y="1052"/>
                </a:lnTo>
                <a:lnTo>
                  <a:pt x="1515" y="1048"/>
                </a:lnTo>
                <a:lnTo>
                  <a:pt x="1511" y="1046"/>
                </a:lnTo>
                <a:lnTo>
                  <a:pt x="1507" y="1046"/>
                </a:lnTo>
                <a:lnTo>
                  <a:pt x="1505" y="1050"/>
                </a:lnTo>
                <a:lnTo>
                  <a:pt x="1503" y="1058"/>
                </a:lnTo>
                <a:lnTo>
                  <a:pt x="1499" y="1064"/>
                </a:lnTo>
                <a:lnTo>
                  <a:pt x="1496" y="1067"/>
                </a:lnTo>
                <a:lnTo>
                  <a:pt x="1494" y="1067"/>
                </a:lnTo>
                <a:lnTo>
                  <a:pt x="1496" y="1062"/>
                </a:lnTo>
                <a:lnTo>
                  <a:pt x="1498" y="1052"/>
                </a:lnTo>
                <a:lnTo>
                  <a:pt x="1496" y="1054"/>
                </a:lnTo>
                <a:lnTo>
                  <a:pt x="1492" y="1054"/>
                </a:lnTo>
                <a:lnTo>
                  <a:pt x="1490" y="1054"/>
                </a:lnTo>
                <a:lnTo>
                  <a:pt x="1488" y="1050"/>
                </a:lnTo>
                <a:lnTo>
                  <a:pt x="1490" y="1046"/>
                </a:lnTo>
                <a:lnTo>
                  <a:pt x="1492" y="1042"/>
                </a:lnTo>
                <a:lnTo>
                  <a:pt x="1496" y="1041"/>
                </a:lnTo>
                <a:lnTo>
                  <a:pt x="1501" y="1042"/>
                </a:lnTo>
                <a:lnTo>
                  <a:pt x="1505" y="1041"/>
                </a:lnTo>
                <a:lnTo>
                  <a:pt x="1505" y="1037"/>
                </a:lnTo>
                <a:lnTo>
                  <a:pt x="1505" y="1027"/>
                </a:lnTo>
                <a:lnTo>
                  <a:pt x="1505" y="1019"/>
                </a:lnTo>
                <a:lnTo>
                  <a:pt x="1507" y="1014"/>
                </a:lnTo>
                <a:lnTo>
                  <a:pt x="1505" y="1016"/>
                </a:lnTo>
                <a:lnTo>
                  <a:pt x="1499" y="1027"/>
                </a:lnTo>
                <a:lnTo>
                  <a:pt x="1498" y="1029"/>
                </a:lnTo>
                <a:lnTo>
                  <a:pt x="1498" y="1027"/>
                </a:lnTo>
                <a:lnTo>
                  <a:pt x="1496" y="1025"/>
                </a:lnTo>
                <a:lnTo>
                  <a:pt x="1494" y="1025"/>
                </a:lnTo>
                <a:lnTo>
                  <a:pt x="1496" y="1023"/>
                </a:lnTo>
                <a:lnTo>
                  <a:pt x="1499" y="1016"/>
                </a:lnTo>
                <a:lnTo>
                  <a:pt x="1501" y="1014"/>
                </a:lnTo>
                <a:lnTo>
                  <a:pt x="1503" y="1016"/>
                </a:lnTo>
                <a:lnTo>
                  <a:pt x="1505" y="1016"/>
                </a:lnTo>
                <a:lnTo>
                  <a:pt x="1507" y="1014"/>
                </a:lnTo>
                <a:lnTo>
                  <a:pt x="1513" y="1008"/>
                </a:lnTo>
                <a:lnTo>
                  <a:pt x="1517" y="1004"/>
                </a:lnTo>
                <a:lnTo>
                  <a:pt x="1515" y="1004"/>
                </a:lnTo>
                <a:lnTo>
                  <a:pt x="1494" y="1016"/>
                </a:lnTo>
                <a:lnTo>
                  <a:pt x="1486" y="1021"/>
                </a:lnTo>
                <a:lnTo>
                  <a:pt x="1490" y="1018"/>
                </a:lnTo>
                <a:lnTo>
                  <a:pt x="1490" y="1016"/>
                </a:lnTo>
                <a:lnTo>
                  <a:pt x="1496" y="1012"/>
                </a:lnTo>
                <a:lnTo>
                  <a:pt x="1511" y="1006"/>
                </a:lnTo>
                <a:lnTo>
                  <a:pt x="1513" y="1002"/>
                </a:lnTo>
                <a:lnTo>
                  <a:pt x="1515" y="996"/>
                </a:lnTo>
                <a:lnTo>
                  <a:pt x="1515" y="994"/>
                </a:lnTo>
                <a:lnTo>
                  <a:pt x="1517" y="994"/>
                </a:lnTo>
                <a:lnTo>
                  <a:pt x="1517" y="996"/>
                </a:lnTo>
                <a:lnTo>
                  <a:pt x="1459" y="129"/>
                </a:lnTo>
                <a:lnTo>
                  <a:pt x="1515" y="925"/>
                </a:lnTo>
                <a:lnTo>
                  <a:pt x="1517" y="925"/>
                </a:lnTo>
                <a:lnTo>
                  <a:pt x="1515" y="927"/>
                </a:lnTo>
                <a:lnTo>
                  <a:pt x="1515" y="925"/>
                </a:lnTo>
                <a:lnTo>
                  <a:pt x="1459" y="129"/>
                </a:lnTo>
                <a:lnTo>
                  <a:pt x="1507" y="943"/>
                </a:lnTo>
                <a:lnTo>
                  <a:pt x="1511" y="939"/>
                </a:lnTo>
                <a:lnTo>
                  <a:pt x="1511" y="937"/>
                </a:lnTo>
                <a:lnTo>
                  <a:pt x="1513" y="931"/>
                </a:lnTo>
                <a:lnTo>
                  <a:pt x="1515" y="935"/>
                </a:lnTo>
                <a:lnTo>
                  <a:pt x="1515" y="939"/>
                </a:lnTo>
                <a:lnTo>
                  <a:pt x="1515" y="943"/>
                </a:lnTo>
                <a:lnTo>
                  <a:pt x="1507" y="946"/>
                </a:lnTo>
                <a:lnTo>
                  <a:pt x="1507" y="943"/>
                </a:lnTo>
                <a:lnTo>
                  <a:pt x="1459" y="129"/>
                </a:lnTo>
                <a:lnTo>
                  <a:pt x="1507" y="962"/>
                </a:lnTo>
                <a:lnTo>
                  <a:pt x="1511" y="960"/>
                </a:lnTo>
                <a:lnTo>
                  <a:pt x="1513" y="958"/>
                </a:lnTo>
                <a:lnTo>
                  <a:pt x="1513" y="960"/>
                </a:lnTo>
                <a:lnTo>
                  <a:pt x="1515" y="958"/>
                </a:lnTo>
                <a:lnTo>
                  <a:pt x="1517" y="960"/>
                </a:lnTo>
                <a:lnTo>
                  <a:pt x="1513" y="962"/>
                </a:lnTo>
                <a:lnTo>
                  <a:pt x="1507" y="968"/>
                </a:lnTo>
                <a:lnTo>
                  <a:pt x="1503" y="973"/>
                </a:lnTo>
                <a:lnTo>
                  <a:pt x="1501" y="979"/>
                </a:lnTo>
                <a:lnTo>
                  <a:pt x="1494" y="983"/>
                </a:lnTo>
                <a:lnTo>
                  <a:pt x="1494" y="981"/>
                </a:lnTo>
                <a:lnTo>
                  <a:pt x="1496" y="979"/>
                </a:lnTo>
                <a:lnTo>
                  <a:pt x="1492" y="981"/>
                </a:lnTo>
                <a:lnTo>
                  <a:pt x="1490" y="981"/>
                </a:lnTo>
                <a:lnTo>
                  <a:pt x="1488" y="981"/>
                </a:lnTo>
                <a:lnTo>
                  <a:pt x="1490" y="979"/>
                </a:lnTo>
                <a:lnTo>
                  <a:pt x="1490" y="970"/>
                </a:lnTo>
                <a:lnTo>
                  <a:pt x="1488" y="975"/>
                </a:lnTo>
                <a:lnTo>
                  <a:pt x="1488" y="964"/>
                </a:lnTo>
                <a:lnTo>
                  <a:pt x="1486" y="964"/>
                </a:lnTo>
                <a:lnTo>
                  <a:pt x="1488" y="960"/>
                </a:lnTo>
                <a:lnTo>
                  <a:pt x="1492" y="960"/>
                </a:lnTo>
                <a:lnTo>
                  <a:pt x="1494" y="968"/>
                </a:lnTo>
                <a:lnTo>
                  <a:pt x="1499" y="971"/>
                </a:lnTo>
                <a:lnTo>
                  <a:pt x="1503" y="973"/>
                </a:lnTo>
                <a:lnTo>
                  <a:pt x="1505" y="971"/>
                </a:lnTo>
                <a:lnTo>
                  <a:pt x="1507" y="962"/>
                </a:lnTo>
                <a:lnTo>
                  <a:pt x="1459" y="129"/>
                </a:lnTo>
                <a:lnTo>
                  <a:pt x="1488" y="119"/>
                </a:lnTo>
                <a:lnTo>
                  <a:pt x="1488" y="121"/>
                </a:lnTo>
                <a:lnTo>
                  <a:pt x="1490" y="121"/>
                </a:lnTo>
                <a:lnTo>
                  <a:pt x="1488" y="119"/>
                </a:lnTo>
                <a:lnTo>
                  <a:pt x="1459" y="129"/>
                </a:lnTo>
                <a:lnTo>
                  <a:pt x="1432" y="92"/>
                </a:lnTo>
                <a:lnTo>
                  <a:pt x="1430" y="92"/>
                </a:lnTo>
                <a:lnTo>
                  <a:pt x="1428" y="94"/>
                </a:lnTo>
                <a:lnTo>
                  <a:pt x="1430" y="96"/>
                </a:lnTo>
                <a:lnTo>
                  <a:pt x="1430" y="94"/>
                </a:lnTo>
                <a:lnTo>
                  <a:pt x="1432" y="92"/>
                </a:lnTo>
                <a:lnTo>
                  <a:pt x="1459" y="129"/>
                </a:lnTo>
                <a:lnTo>
                  <a:pt x="1553" y="376"/>
                </a:lnTo>
                <a:lnTo>
                  <a:pt x="1546" y="426"/>
                </a:lnTo>
                <a:lnTo>
                  <a:pt x="1544" y="418"/>
                </a:lnTo>
                <a:lnTo>
                  <a:pt x="1544" y="422"/>
                </a:lnTo>
                <a:lnTo>
                  <a:pt x="1544" y="424"/>
                </a:lnTo>
                <a:lnTo>
                  <a:pt x="1544" y="422"/>
                </a:lnTo>
                <a:lnTo>
                  <a:pt x="1544" y="440"/>
                </a:lnTo>
                <a:lnTo>
                  <a:pt x="1546" y="445"/>
                </a:lnTo>
                <a:lnTo>
                  <a:pt x="1546" y="442"/>
                </a:lnTo>
                <a:lnTo>
                  <a:pt x="1546" y="440"/>
                </a:lnTo>
                <a:lnTo>
                  <a:pt x="1546" y="451"/>
                </a:lnTo>
                <a:lnTo>
                  <a:pt x="1547" y="461"/>
                </a:lnTo>
                <a:lnTo>
                  <a:pt x="1547" y="482"/>
                </a:lnTo>
                <a:lnTo>
                  <a:pt x="1547" y="486"/>
                </a:lnTo>
                <a:lnTo>
                  <a:pt x="1549" y="484"/>
                </a:lnTo>
                <a:lnTo>
                  <a:pt x="1549" y="488"/>
                </a:lnTo>
                <a:lnTo>
                  <a:pt x="1549" y="478"/>
                </a:lnTo>
                <a:lnTo>
                  <a:pt x="1551" y="491"/>
                </a:lnTo>
                <a:lnTo>
                  <a:pt x="1553" y="486"/>
                </a:lnTo>
                <a:lnTo>
                  <a:pt x="1553" y="480"/>
                </a:lnTo>
                <a:lnTo>
                  <a:pt x="1553" y="465"/>
                </a:lnTo>
                <a:lnTo>
                  <a:pt x="1551" y="445"/>
                </a:lnTo>
                <a:lnTo>
                  <a:pt x="1546" y="426"/>
                </a:lnTo>
                <a:lnTo>
                  <a:pt x="1555" y="374"/>
                </a:lnTo>
                <a:lnTo>
                  <a:pt x="1553" y="376"/>
                </a:lnTo>
                <a:lnTo>
                  <a:pt x="1459" y="129"/>
                </a:lnTo>
                <a:lnTo>
                  <a:pt x="1609" y="397"/>
                </a:lnTo>
                <a:lnTo>
                  <a:pt x="1609" y="386"/>
                </a:lnTo>
                <a:lnTo>
                  <a:pt x="1609" y="384"/>
                </a:lnTo>
                <a:lnTo>
                  <a:pt x="1605" y="372"/>
                </a:lnTo>
                <a:lnTo>
                  <a:pt x="1605" y="369"/>
                </a:lnTo>
                <a:lnTo>
                  <a:pt x="1603" y="372"/>
                </a:lnTo>
                <a:lnTo>
                  <a:pt x="1603" y="380"/>
                </a:lnTo>
                <a:lnTo>
                  <a:pt x="1605" y="390"/>
                </a:lnTo>
                <a:lnTo>
                  <a:pt x="1611" y="405"/>
                </a:lnTo>
                <a:lnTo>
                  <a:pt x="1609" y="397"/>
                </a:lnTo>
                <a:lnTo>
                  <a:pt x="1459" y="129"/>
                </a:lnTo>
                <a:lnTo>
                  <a:pt x="1618" y="943"/>
                </a:lnTo>
                <a:lnTo>
                  <a:pt x="1620" y="943"/>
                </a:lnTo>
                <a:lnTo>
                  <a:pt x="1624" y="943"/>
                </a:lnTo>
                <a:lnTo>
                  <a:pt x="1613" y="943"/>
                </a:lnTo>
                <a:lnTo>
                  <a:pt x="1618" y="943"/>
                </a:lnTo>
                <a:lnTo>
                  <a:pt x="1459" y="129"/>
                </a:lnTo>
                <a:lnTo>
                  <a:pt x="1551" y="524"/>
                </a:lnTo>
                <a:lnTo>
                  <a:pt x="1553" y="532"/>
                </a:lnTo>
                <a:lnTo>
                  <a:pt x="1553" y="528"/>
                </a:lnTo>
                <a:lnTo>
                  <a:pt x="1551" y="524"/>
                </a:lnTo>
                <a:lnTo>
                  <a:pt x="1459" y="129"/>
                </a:lnTo>
                <a:lnTo>
                  <a:pt x="1474" y="54"/>
                </a:lnTo>
                <a:lnTo>
                  <a:pt x="1473" y="52"/>
                </a:lnTo>
                <a:lnTo>
                  <a:pt x="1473" y="54"/>
                </a:lnTo>
                <a:lnTo>
                  <a:pt x="1474" y="54"/>
                </a:lnTo>
                <a:lnTo>
                  <a:pt x="1459" y="129"/>
                </a:lnTo>
                <a:lnTo>
                  <a:pt x="1419" y="42"/>
                </a:lnTo>
                <a:lnTo>
                  <a:pt x="1419" y="44"/>
                </a:lnTo>
                <a:lnTo>
                  <a:pt x="1421" y="44"/>
                </a:lnTo>
                <a:lnTo>
                  <a:pt x="1421" y="42"/>
                </a:lnTo>
                <a:lnTo>
                  <a:pt x="1419" y="42"/>
                </a:lnTo>
                <a:lnTo>
                  <a:pt x="1459" y="129"/>
                </a:lnTo>
                <a:lnTo>
                  <a:pt x="1417" y="34"/>
                </a:lnTo>
                <a:lnTo>
                  <a:pt x="1419" y="34"/>
                </a:lnTo>
                <a:lnTo>
                  <a:pt x="1421" y="33"/>
                </a:lnTo>
                <a:lnTo>
                  <a:pt x="1421" y="31"/>
                </a:lnTo>
                <a:lnTo>
                  <a:pt x="1421" y="29"/>
                </a:lnTo>
                <a:lnTo>
                  <a:pt x="1421" y="27"/>
                </a:lnTo>
                <a:lnTo>
                  <a:pt x="1419" y="27"/>
                </a:lnTo>
                <a:lnTo>
                  <a:pt x="1419" y="29"/>
                </a:lnTo>
                <a:lnTo>
                  <a:pt x="1417" y="29"/>
                </a:lnTo>
                <a:lnTo>
                  <a:pt x="1417" y="31"/>
                </a:lnTo>
                <a:lnTo>
                  <a:pt x="1417" y="33"/>
                </a:lnTo>
                <a:lnTo>
                  <a:pt x="1417" y="34"/>
                </a:lnTo>
                <a:lnTo>
                  <a:pt x="1459" y="129"/>
                </a:lnTo>
                <a:lnTo>
                  <a:pt x="1413" y="13"/>
                </a:lnTo>
                <a:lnTo>
                  <a:pt x="1415" y="15"/>
                </a:lnTo>
                <a:lnTo>
                  <a:pt x="1415" y="13"/>
                </a:lnTo>
                <a:lnTo>
                  <a:pt x="1417" y="11"/>
                </a:lnTo>
                <a:lnTo>
                  <a:pt x="1417" y="10"/>
                </a:lnTo>
                <a:lnTo>
                  <a:pt x="1417" y="8"/>
                </a:lnTo>
                <a:lnTo>
                  <a:pt x="1415" y="8"/>
                </a:lnTo>
                <a:lnTo>
                  <a:pt x="1415" y="6"/>
                </a:lnTo>
                <a:lnTo>
                  <a:pt x="1415" y="8"/>
                </a:lnTo>
                <a:lnTo>
                  <a:pt x="1415" y="6"/>
                </a:lnTo>
                <a:lnTo>
                  <a:pt x="1415" y="8"/>
                </a:lnTo>
                <a:lnTo>
                  <a:pt x="1413" y="10"/>
                </a:lnTo>
                <a:lnTo>
                  <a:pt x="1413" y="11"/>
                </a:lnTo>
                <a:lnTo>
                  <a:pt x="1413" y="13"/>
                </a:lnTo>
                <a:lnTo>
                  <a:pt x="1459" y="129"/>
                </a:lnTo>
                <a:lnTo>
                  <a:pt x="1426" y="15"/>
                </a:lnTo>
                <a:lnTo>
                  <a:pt x="1426" y="13"/>
                </a:lnTo>
                <a:lnTo>
                  <a:pt x="1426" y="11"/>
                </a:lnTo>
                <a:lnTo>
                  <a:pt x="1426" y="10"/>
                </a:lnTo>
                <a:lnTo>
                  <a:pt x="1425" y="11"/>
                </a:lnTo>
                <a:lnTo>
                  <a:pt x="1425" y="13"/>
                </a:lnTo>
                <a:lnTo>
                  <a:pt x="1425" y="15"/>
                </a:lnTo>
                <a:lnTo>
                  <a:pt x="1426" y="15"/>
                </a:lnTo>
                <a:lnTo>
                  <a:pt x="1459" y="129"/>
                </a:lnTo>
                <a:lnTo>
                  <a:pt x="1428" y="34"/>
                </a:lnTo>
                <a:lnTo>
                  <a:pt x="1428" y="36"/>
                </a:lnTo>
                <a:lnTo>
                  <a:pt x="1430" y="34"/>
                </a:lnTo>
                <a:lnTo>
                  <a:pt x="1430" y="33"/>
                </a:lnTo>
                <a:lnTo>
                  <a:pt x="1428" y="34"/>
                </a:lnTo>
                <a:lnTo>
                  <a:pt x="1459" y="129"/>
                </a:lnTo>
                <a:lnTo>
                  <a:pt x="1459" y="90"/>
                </a:lnTo>
                <a:lnTo>
                  <a:pt x="1459" y="88"/>
                </a:lnTo>
                <a:lnTo>
                  <a:pt x="1457" y="88"/>
                </a:lnTo>
                <a:lnTo>
                  <a:pt x="1459" y="90"/>
                </a:lnTo>
                <a:lnTo>
                  <a:pt x="1459" y="129"/>
                </a:lnTo>
                <a:lnTo>
                  <a:pt x="1480" y="65"/>
                </a:lnTo>
                <a:lnTo>
                  <a:pt x="1478" y="65"/>
                </a:lnTo>
                <a:lnTo>
                  <a:pt x="1478" y="67"/>
                </a:lnTo>
                <a:lnTo>
                  <a:pt x="1480" y="65"/>
                </a:lnTo>
                <a:lnTo>
                  <a:pt x="1459" y="129"/>
                </a:lnTo>
                <a:lnTo>
                  <a:pt x="1505" y="359"/>
                </a:lnTo>
                <a:lnTo>
                  <a:pt x="1503" y="351"/>
                </a:lnTo>
                <a:lnTo>
                  <a:pt x="1503" y="355"/>
                </a:lnTo>
                <a:lnTo>
                  <a:pt x="1505" y="359"/>
                </a:lnTo>
                <a:lnTo>
                  <a:pt x="1459" y="129"/>
                </a:lnTo>
                <a:lnTo>
                  <a:pt x="1434" y="40"/>
                </a:lnTo>
                <a:lnTo>
                  <a:pt x="1436" y="40"/>
                </a:lnTo>
                <a:lnTo>
                  <a:pt x="1436" y="38"/>
                </a:lnTo>
                <a:lnTo>
                  <a:pt x="1438" y="38"/>
                </a:lnTo>
                <a:lnTo>
                  <a:pt x="1436" y="36"/>
                </a:lnTo>
                <a:lnTo>
                  <a:pt x="1438" y="36"/>
                </a:lnTo>
                <a:lnTo>
                  <a:pt x="1438" y="34"/>
                </a:lnTo>
                <a:lnTo>
                  <a:pt x="1436" y="33"/>
                </a:lnTo>
                <a:lnTo>
                  <a:pt x="1438" y="33"/>
                </a:lnTo>
                <a:lnTo>
                  <a:pt x="1436" y="33"/>
                </a:lnTo>
                <a:lnTo>
                  <a:pt x="1434" y="33"/>
                </a:lnTo>
                <a:lnTo>
                  <a:pt x="1434" y="34"/>
                </a:lnTo>
                <a:lnTo>
                  <a:pt x="1432" y="36"/>
                </a:lnTo>
                <a:lnTo>
                  <a:pt x="1432" y="40"/>
                </a:lnTo>
                <a:lnTo>
                  <a:pt x="1434" y="40"/>
                </a:lnTo>
                <a:lnTo>
                  <a:pt x="1459" y="129"/>
                </a:lnTo>
                <a:lnTo>
                  <a:pt x="1440" y="77"/>
                </a:lnTo>
                <a:lnTo>
                  <a:pt x="1442" y="77"/>
                </a:lnTo>
                <a:lnTo>
                  <a:pt x="1442" y="75"/>
                </a:lnTo>
                <a:lnTo>
                  <a:pt x="1442" y="73"/>
                </a:lnTo>
                <a:lnTo>
                  <a:pt x="1440" y="73"/>
                </a:lnTo>
                <a:lnTo>
                  <a:pt x="1440" y="75"/>
                </a:lnTo>
                <a:lnTo>
                  <a:pt x="1440" y="77"/>
                </a:lnTo>
                <a:lnTo>
                  <a:pt x="1459" y="129"/>
                </a:lnTo>
                <a:lnTo>
                  <a:pt x="1448" y="59"/>
                </a:lnTo>
                <a:lnTo>
                  <a:pt x="1450" y="61"/>
                </a:lnTo>
                <a:lnTo>
                  <a:pt x="1451" y="61"/>
                </a:lnTo>
                <a:lnTo>
                  <a:pt x="1451" y="59"/>
                </a:lnTo>
                <a:lnTo>
                  <a:pt x="1451" y="58"/>
                </a:lnTo>
                <a:lnTo>
                  <a:pt x="1450" y="58"/>
                </a:lnTo>
                <a:lnTo>
                  <a:pt x="1448" y="58"/>
                </a:lnTo>
                <a:lnTo>
                  <a:pt x="1448" y="59"/>
                </a:lnTo>
                <a:lnTo>
                  <a:pt x="1459" y="129"/>
                </a:lnTo>
                <a:lnTo>
                  <a:pt x="1438" y="2"/>
                </a:lnTo>
                <a:lnTo>
                  <a:pt x="1436" y="2"/>
                </a:lnTo>
                <a:lnTo>
                  <a:pt x="1436" y="4"/>
                </a:lnTo>
                <a:lnTo>
                  <a:pt x="1438" y="2"/>
                </a:lnTo>
                <a:lnTo>
                  <a:pt x="1459" y="129"/>
                </a:lnTo>
                <a:lnTo>
                  <a:pt x="1442" y="54"/>
                </a:lnTo>
                <a:lnTo>
                  <a:pt x="1444" y="52"/>
                </a:lnTo>
                <a:lnTo>
                  <a:pt x="1444" y="50"/>
                </a:lnTo>
                <a:lnTo>
                  <a:pt x="1442" y="52"/>
                </a:lnTo>
                <a:lnTo>
                  <a:pt x="1442" y="54"/>
                </a:lnTo>
                <a:lnTo>
                  <a:pt x="1459" y="129"/>
                </a:lnTo>
                <a:lnTo>
                  <a:pt x="1544" y="981"/>
                </a:lnTo>
                <a:lnTo>
                  <a:pt x="1544" y="983"/>
                </a:lnTo>
                <a:lnTo>
                  <a:pt x="1546" y="981"/>
                </a:lnTo>
                <a:lnTo>
                  <a:pt x="1544" y="981"/>
                </a:lnTo>
                <a:lnTo>
                  <a:pt x="1459" y="129"/>
                </a:lnTo>
                <a:lnTo>
                  <a:pt x="40" y="461"/>
                </a:lnTo>
                <a:lnTo>
                  <a:pt x="40" y="463"/>
                </a:lnTo>
                <a:lnTo>
                  <a:pt x="42" y="459"/>
                </a:lnTo>
                <a:lnTo>
                  <a:pt x="40" y="461"/>
                </a:lnTo>
                <a:lnTo>
                  <a:pt x="1459" y="129"/>
                </a:lnTo>
                <a:lnTo>
                  <a:pt x="1609" y="369"/>
                </a:lnTo>
                <a:lnTo>
                  <a:pt x="1609" y="347"/>
                </a:lnTo>
                <a:lnTo>
                  <a:pt x="1609" y="349"/>
                </a:lnTo>
                <a:lnTo>
                  <a:pt x="1607" y="342"/>
                </a:lnTo>
                <a:lnTo>
                  <a:pt x="1605" y="336"/>
                </a:lnTo>
                <a:lnTo>
                  <a:pt x="1603" y="332"/>
                </a:lnTo>
                <a:lnTo>
                  <a:pt x="1601" y="332"/>
                </a:lnTo>
                <a:lnTo>
                  <a:pt x="1599" y="336"/>
                </a:lnTo>
                <a:lnTo>
                  <a:pt x="1601" y="353"/>
                </a:lnTo>
                <a:lnTo>
                  <a:pt x="1601" y="359"/>
                </a:lnTo>
                <a:lnTo>
                  <a:pt x="1601" y="346"/>
                </a:lnTo>
                <a:lnTo>
                  <a:pt x="1603" y="342"/>
                </a:lnTo>
                <a:lnTo>
                  <a:pt x="1605" y="347"/>
                </a:lnTo>
                <a:lnTo>
                  <a:pt x="1609" y="369"/>
                </a:lnTo>
                <a:lnTo>
                  <a:pt x="1459" y="129"/>
                </a:lnTo>
                <a:lnTo>
                  <a:pt x="1519" y="449"/>
                </a:lnTo>
                <a:lnTo>
                  <a:pt x="1517" y="407"/>
                </a:lnTo>
                <a:lnTo>
                  <a:pt x="1519" y="442"/>
                </a:lnTo>
                <a:lnTo>
                  <a:pt x="1519" y="449"/>
                </a:lnTo>
                <a:lnTo>
                  <a:pt x="1459" y="129"/>
                </a:lnTo>
                <a:lnTo>
                  <a:pt x="40" y="465"/>
                </a:lnTo>
                <a:lnTo>
                  <a:pt x="38" y="466"/>
                </a:lnTo>
                <a:lnTo>
                  <a:pt x="38" y="470"/>
                </a:lnTo>
                <a:lnTo>
                  <a:pt x="40" y="470"/>
                </a:lnTo>
                <a:lnTo>
                  <a:pt x="42" y="468"/>
                </a:lnTo>
                <a:lnTo>
                  <a:pt x="42" y="465"/>
                </a:lnTo>
                <a:lnTo>
                  <a:pt x="40" y="465"/>
                </a:lnTo>
                <a:lnTo>
                  <a:pt x="1459" y="129"/>
                </a:lnTo>
                <a:lnTo>
                  <a:pt x="1572" y="824"/>
                </a:lnTo>
                <a:lnTo>
                  <a:pt x="1570" y="818"/>
                </a:lnTo>
                <a:lnTo>
                  <a:pt x="1572" y="818"/>
                </a:lnTo>
                <a:lnTo>
                  <a:pt x="1574" y="818"/>
                </a:lnTo>
                <a:lnTo>
                  <a:pt x="1576" y="816"/>
                </a:lnTo>
                <a:lnTo>
                  <a:pt x="1574" y="814"/>
                </a:lnTo>
                <a:lnTo>
                  <a:pt x="1572" y="812"/>
                </a:lnTo>
                <a:lnTo>
                  <a:pt x="1570" y="812"/>
                </a:lnTo>
                <a:lnTo>
                  <a:pt x="1572" y="810"/>
                </a:lnTo>
                <a:lnTo>
                  <a:pt x="1576" y="802"/>
                </a:lnTo>
                <a:lnTo>
                  <a:pt x="1572" y="806"/>
                </a:lnTo>
                <a:lnTo>
                  <a:pt x="1569" y="810"/>
                </a:lnTo>
                <a:lnTo>
                  <a:pt x="1569" y="806"/>
                </a:lnTo>
                <a:lnTo>
                  <a:pt x="1569" y="802"/>
                </a:lnTo>
                <a:lnTo>
                  <a:pt x="1567" y="802"/>
                </a:lnTo>
                <a:lnTo>
                  <a:pt x="1567" y="806"/>
                </a:lnTo>
                <a:lnTo>
                  <a:pt x="1563" y="808"/>
                </a:lnTo>
                <a:lnTo>
                  <a:pt x="1565" y="810"/>
                </a:lnTo>
                <a:lnTo>
                  <a:pt x="1563" y="812"/>
                </a:lnTo>
                <a:lnTo>
                  <a:pt x="1559" y="814"/>
                </a:lnTo>
                <a:lnTo>
                  <a:pt x="1563" y="814"/>
                </a:lnTo>
                <a:lnTo>
                  <a:pt x="1563" y="816"/>
                </a:lnTo>
                <a:lnTo>
                  <a:pt x="1563" y="818"/>
                </a:lnTo>
                <a:lnTo>
                  <a:pt x="1563" y="820"/>
                </a:lnTo>
                <a:lnTo>
                  <a:pt x="1565" y="822"/>
                </a:lnTo>
                <a:lnTo>
                  <a:pt x="1567" y="822"/>
                </a:lnTo>
                <a:lnTo>
                  <a:pt x="1567" y="826"/>
                </a:lnTo>
                <a:lnTo>
                  <a:pt x="1569" y="826"/>
                </a:lnTo>
                <a:lnTo>
                  <a:pt x="1570" y="826"/>
                </a:lnTo>
                <a:lnTo>
                  <a:pt x="1572" y="826"/>
                </a:lnTo>
                <a:lnTo>
                  <a:pt x="1572" y="824"/>
                </a:lnTo>
                <a:lnTo>
                  <a:pt x="1459" y="129"/>
                </a:lnTo>
                <a:lnTo>
                  <a:pt x="1597" y="943"/>
                </a:lnTo>
                <a:lnTo>
                  <a:pt x="1592" y="943"/>
                </a:lnTo>
                <a:lnTo>
                  <a:pt x="1597" y="945"/>
                </a:lnTo>
                <a:lnTo>
                  <a:pt x="1597" y="943"/>
                </a:lnTo>
                <a:lnTo>
                  <a:pt x="1459" y="129"/>
                </a:lnTo>
                <a:lnTo>
                  <a:pt x="33" y="428"/>
                </a:lnTo>
                <a:lnTo>
                  <a:pt x="33" y="420"/>
                </a:lnTo>
                <a:lnTo>
                  <a:pt x="33" y="417"/>
                </a:lnTo>
                <a:lnTo>
                  <a:pt x="31" y="418"/>
                </a:lnTo>
                <a:lnTo>
                  <a:pt x="31" y="420"/>
                </a:lnTo>
                <a:lnTo>
                  <a:pt x="31" y="418"/>
                </a:lnTo>
                <a:lnTo>
                  <a:pt x="31" y="411"/>
                </a:lnTo>
                <a:lnTo>
                  <a:pt x="29" y="424"/>
                </a:lnTo>
                <a:lnTo>
                  <a:pt x="29" y="436"/>
                </a:lnTo>
                <a:lnTo>
                  <a:pt x="31" y="428"/>
                </a:lnTo>
                <a:lnTo>
                  <a:pt x="33" y="428"/>
                </a:lnTo>
                <a:lnTo>
                  <a:pt x="1459" y="129"/>
                </a:lnTo>
                <a:lnTo>
                  <a:pt x="1599" y="941"/>
                </a:lnTo>
                <a:lnTo>
                  <a:pt x="1597" y="943"/>
                </a:lnTo>
                <a:lnTo>
                  <a:pt x="1601" y="941"/>
                </a:lnTo>
                <a:lnTo>
                  <a:pt x="1599" y="941"/>
                </a:lnTo>
                <a:lnTo>
                  <a:pt x="1459" y="129"/>
                </a:lnTo>
                <a:lnTo>
                  <a:pt x="1559" y="793"/>
                </a:lnTo>
                <a:lnTo>
                  <a:pt x="1561" y="793"/>
                </a:lnTo>
                <a:lnTo>
                  <a:pt x="1561" y="795"/>
                </a:lnTo>
                <a:lnTo>
                  <a:pt x="1561" y="797"/>
                </a:lnTo>
                <a:lnTo>
                  <a:pt x="1563" y="799"/>
                </a:lnTo>
                <a:lnTo>
                  <a:pt x="1565" y="799"/>
                </a:lnTo>
                <a:lnTo>
                  <a:pt x="1565" y="797"/>
                </a:lnTo>
                <a:lnTo>
                  <a:pt x="1565" y="795"/>
                </a:lnTo>
                <a:lnTo>
                  <a:pt x="1565" y="793"/>
                </a:lnTo>
                <a:lnTo>
                  <a:pt x="1565" y="791"/>
                </a:lnTo>
                <a:lnTo>
                  <a:pt x="1567" y="789"/>
                </a:lnTo>
                <a:lnTo>
                  <a:pt x="1563" y="791"/>
                </a:lnTo>
                <a:lnTo>
                  <a:pt x="1563" y="789"/>
                </a:lnTo>
                <a:lnTo>
                  <a:pt x="1561" y="789"/>
                </a:lnTo>
                <a:lnTo>
                  <a:pt x="1561" y="791"/>
                </a:lnTo>
                <a:lnTo>
                  <a:pt x="1561" y="793"/>
                </a:lnTo>
                <a:lnTo>
                  <a:pt x="1559" y="793"/>
                </a:lnTo>
                <a:lnTo>
                  <a:pt x="1459" y="129"/>
                </a:lnTo>
                <a:lnTo>
                  <a:pt x="1567" y="849"/>
                </a:lnTo>
                <a:lnTo>
                  <a:pt x="1567" y="847"/>
                </a:lnTo>
                <a:lnTo>
                  <a:pt x="1565" y="849"/>
                </a:lnTo>
                <a:lnTo>
                  <a:pt x="1565" y="862"/>
                </a:lnTo>
                <a:lnTo>
                  <a:pt x="1561" y="889"/>
                </a:lnTo>
                <a:lnTo>
                  <a:pt x="1561" y="893"/>
                </a:lnTo>
                <a:lnTo>
                  <a:pt x="1563" y="891"/>
                </a:lnTo>
                <a:lnTo>
                  <a:pt x="1567" y="883"/>
                </a:lnTo>
                <a:lnTo>
                  <a:pt x="1569" y="881"/>
                </a:lnTo>
                <a:lnTo>
                  <a:pt x="1569" y="879"/>
                </a:lnTo>
                <a:lnTo>
                  <a:pt x="1567" y="872"/>
                </a:lnTo>
                <a:lnTo>
                  <a:pt x="1567" y="862"/>
                </a:lnTo>
                <a:lnTo>
                  <a:pt x="1567" y="849"/>
                </a:lnTo>
                <a:lnTo>
                  <a:pt x="1459" y="129"/>
                </a:lnTo>
                <a:lnTo>
                  <a:pt x="1547" y="1129"/>
                </a:lnTo>
                <a:lnTo>
                  <a:pt x="1547" y="1131"/>
                </a:lnTo>
                <a:lnTo>
                  <a:pt x="1549" y="1129"/>
                </a:lnTo>
                <a:lnTo>
                  <a:pt x="1547" y="1129"/>
                </a:lnTo>
                <a:lnTo>
                  <a:pt x="1459" y="129"/>
                </a:lnTo>
                <a:lnTo>
                  <a:pt x="11" y="461"/>
                </a:lnTo>
                <a:lnTo>
                  <a:pt x="13" y="445"/>
                </a:lnTo>
                <a:lnTo>
                  <a:pt x="10" y="461"/>
                </a:lnTo>
                <a:lnTo>
                  <a:pt x="10" y="470"/>
                </a:lnTo>
                <a:lnTo>
                  <a:pt x="11" y="470"/>
                </a:lnTo>
                <a:lnTo>
                  <a:pt x="11" y="461"/>
                </a:lnTo>
                <a:lnTo>
                  <a:pt x="1459" y="129"/>
                </a:lnTo>
                <a:lnTo>
                  <a:pt x="2" y="626"/>
                </a:lnTo>
                <a:lnTo>
                  <a:pt x="0" y="618"/>
                </a:lnTo>
                <a:lnTo>
                  <a:pt x="0" y="628"/>
                </a:lnTo>
                <a:lnTo>
                  <a:pt x="2" y="628"/>
                </a:lnTo>
                <a:lnTo>
                  <a:pt x="2" y="626"/>
                </a:lnTo>
                <a:lnTo>
                  <a:pt x="1459" y="129"/>
                </a:lnTo>
                <a:lnTo>
                  <a:pt x="1572" y="862"/>
                </a:lnTo>
                <a:lnTo>
                  <a:pt x="1574" y="862"/>
                </a:lnTo>
                <a:lnTo>
                  <a:pt x="1576" y="862"/>
                </a:lnTo>
                <a:lnTo>
                  <a:pt x="1578" y="858"/>
                </a:lnTo>
                <a:lnTo>
                  <a:pt x="1574" y="850"/>
                </a:lnTo>
                <a:lnTo>
                  <a:pt x="1572" y="850"/>
                </a:lnTo>
                <a:lnTo>
                  <a:pt x="1572" y="852"/>
                </a:lnTo>
                <a:lnTo>
                  <a:pt x="1570" y="856"/>
                </a:lnTo>
                <a:lnTo>
                  <a:pt x="1570" y="862"/>
                </a:lnTo>
                <a:lnTo>
                  <a:pt x="1572" y="862"/>
                </a:lnTo>
                <a:lnTo>
                  <a:pt x="1459" y="129"/>
                </a:lnTo>
                <a:lnTo>
                  <a:pt x="1570" y="693"/>
                </a:lnTo>
                <a:lnTo>
                  <a:pt x="1570" y="691"/>
                </a:lnTo>
                <a:lnTo>
                  <a:pt x="1569" y="691"/>
                </a:lnTo>
                <a:lnTo>
                  <a:pt x="1567" y="699"/>
                </a:lnTo>
                <a:lnTo>
                  <a:pt x="1569" y="701"/>
                </a:lnTo>
                <a:lnTo>
                  <a:pt x="1572" y="705"/>
                </a:lnTo>
                <a:lnTo>
                  <a:pt x="1572" y="703"/>
                </a:lnTo>
                <a:lnTo>
                  <a:pt x="1570" y="699"/>
                </a:lnTo>
                <a:lnTo>
                  <a:pt x="1569" y="695"/>
                </a:lnTo>
                <a:lnTo>
                  <a:pt x="1570" y="693"/>
                </a:lnTo>
                <a:lnTo>
                  <a:pt x="1459" y="129"/>
                </a:lnTo>
                <a:lnTo>
                  <a:pt x="1565" y="1137"/>
                </a:lnTo>
                <a:lnTo>
                  <a:pt x="1567" y="1133"/>
                </a:lnTo>
                <a:lnTo>
                  <a:pt x="1565" y="1135"/>
                </a:lnTo>
                <a:lnTo>
                  <a:pt x="1565" y="1137"/>
                </a:lnTo>
                <a:lnTo>
                  <a:pt x="1459" y="129"/>
                </a:lnTo>
                <a:close/>
              </a:path>
            </a:pathLst>
          </a:custGeom>
          <a:solidFill>
            <a:schemeClr val="bg2">
              <a:tint val="9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effectLst>
                <a:outerShdw blurRad="50800" dist="50800" dir="5400000" algn="tl" rotWithShape="0">
                  <a:srgbClr val="000000">
                    <a:alpha val="30000"/>
                  </a:srgbClr>
                </a:outerShdw>
              </a:effectLst>
            </a:endParaRPr>
          </a:p>
        </p:txBody>
      </p:sp>
      <p:sp>
        <p:nvSpPr>
          <p:cNvPr id="25" name="タイトル プレースホルダ 24"/>
          <p:cNvSpPr>
            <a:spLocks noGrp="1"/>
          </p:cNvSpPr>
          <p:nvPr>
            <p:ph type="title"/>
          </p:nvPr>
        </p:nvSpPr>
        <p:spPr>
          <a:xfrm>
            <a:off x="457200" y="274638"/>
            <a:ext cx="8229600" cy="1143000"/>
          </a:xfrm>
          <a:prstGeom prst="rect">
            <a:avLst/>
          </a:prstGeom>
        </p:spPr>
        <p:txBody>
          <a:bodyPr vert="horz" rtlCol="0" anchor="ctr">
            <a:normAutofit/>
          </a:bodyPr>
          <a:lstStyle/>
          <a:p>
            <a:r>
              <a:rPr kumimoji="0" lang="ja-JP" altLang="en-US"/>
              <a:t>マスタ タイトルの書式設定</a:t>
            </a:r>
            <a:endParaRPr kumimoji="0" lang="en-US"/>
          </a:p>
        </p:txBody>
      </p:sp>
      <p:sp>
        <p:nvSpPr>
          <p:cNvPr id="3" name="テキスト プレースホルダ 2"/>
          <p:cNvSpPr>
            <a:spLocks noGrp="1"/>
          </p:cNvSpPr>
          <p:nvPr>
            <p:ph type="body" idx="1"/>
          </p:nvPr>
        </p:nvSpPr>
        <p:spPr>
          <a:xfrm>
            <a:off x="457200" y="1500174"/>
            <a:ext cx="8229600" cy="4525963"/>
          </a:xfrm>
          <a:prstGeom prst="rect">
            <a:avLst/>
          </a:prstGeom>
        </p:spPr>
        <p:txBody>
          <a:bodyPr vert="horz" rtlCol="0">
            <a:normAutofit/>
          </a:bodyPr>
          <a:lstStyle/>
          <a:p>
            <a:pPr lvl="0" eaLnBrk="1" latinLnBrk="0" hangingPunct="1"/>
            <a:r>
              <a:rPr kumimoji="0" lang="ja-JP" altLang="en-US"/>
              <a:t>マスタ テキストの書式設定</a:t>
            </a:r>
          </a:p>
          <a:p>
            <a:pPr lvl="1" eaLnBrk="1" latinLnBrk="0" hangingPunct="1"/>
            <a:r>
              <a:rPr kumimoji="0" lang="ja-JP" altLang="en-US"/>
              <a:t>第 </a:t>
            </a:r>
            <a:r>
              <a:rPr kumimoji="0" lang="en-US" altLang="ja-JP"/>
              <a:t>2 </a:t>
            </a:r>
            <a:r>
              <a:rPr kumimoji="0" lang="ja-JP" altLang="en-US"/>
              <a:t>レベル</a:t>
            </a:r>
          </a:p>
          <a:p>
            <a:pPr lvl="2" eaLnBrk="1" latinLnBrk="0" hangingPunct="1"/>
            <a:r>
              <a:rPr kumimoji="0" lang="ja-JP" altLang="en-US"/>
              <a:t>第 </a:t>
            </a:r>
            <a:r>
              <a:rPr kumimoji="0" lang="en-US" altLang="ja-JP"/>
              <a:t>3 </a:t>
            </a:r>
            <a:r>
              <a:rPr kumimoji="0" lang="ja-JP" altLang="en-US"/>
              <a:t>レベル</a:t>
            </a:r>
          </a:p>
          <a:p>
            <a:pPr lvl="3" eaLnBrk="1" latinLnBrk="0" hangingPunct="1"/>
            <a:r>
              <a:rPr kumimoji="0" lang="ja-JP" altLang="en-US"/>
              <a:t>第 </a:t>
            </a:r>
            <a:r>
              <a:rPr kumimoji="0" lang="en-US" altLang="ja-JP"/>
              <a:t>4 </a:t>
            </a:r>
            <a:r>
              <a:rPr kumimoji="0" lang="ja-JP" altLang="en-US"/>
              <a:t>レベル</a:t>
            </a:r>
          </a:p>
          <a:p>
            <a:pPr lvl="4" eaLnBrk="1" latinLnBrk="0" hangingPunct="1"/>
            <a:r>
              <a:rPr kumimoji="0" lang="ja-JP" altLang="en-US"/>
              <a:t>第 </a:t>
            </a:r>
            <a:r>
              <a:rPr kumimoji="0" lang="en-US" altLang="ja-JP"/>
              <a:t>5 </a:t>
            </a:r>
            <a:r>
              <a:rPr kumimoji="0" lang="ja-JP" altLang="en-US"/>
              <a:t>レベル</a:t>
            </a:r>
            <a:endParaRPr kumimoji="0" lang="en-US"/>
          </a:p>
        </p:txBody>
      </p:sp>
      <p:sp>
        <p:nvSpPr>
          <p:cNvPr id="17" name="日付プレースホルダ 16"/>
          <p:cNvSpPr>
            <a:spLocks noGrp="1"/>
          </p:cNvSpPr>
          <p:nvPr>
            <p:ph type="dt" sz="half" idx="2"/>
          </p:nvPr>
        </p:nvSpPr>
        <p:spPr>
          <a:xfrm>
            <a:off x="457200" y="6356350"/>
            <a:ext cx="2133600" cy="365125"/>
          </a:xfrm>
          <a:prstGeom prst="rect">
            <a:avLst/>
          </a:prstGeom>
        </p:spPr>
        <p:txBody>
          <a:bodyPr vert="horz" rtlCol="0" anchor="ctr"/>
          <a:lstStyle>
            <a:lvl1pPr algn="ctr" eaLnBrk="1" latinLnBrk="0" hangingPunct="1">
              <a:defRPr kumimoji="0" sz="1200">
                <a:solidFill>
                  <a:schemeClr val="tx2"/>
                </a:solidFill>
              </a:defRPr>
            </a:lvl1pPr>
          </a:lstStyle>
          <a:p>
            <a:r>
              <a:rPr kumimoji="1" lang="en-US" altLang="ja-JP"/>
              <a:t>2020/9/11</a:t>
            </a:r>
            <a:endParaRPr kumimoji="1" lang="ja-JP" altLang="en-US"/>
          </a:p>
        </p:txBody>
      </p:sp>
      <p:sp>
        <p:nvSpPr>
          <p:cNvPr id="5" name="フッター プレースホルダ 4"/>
          <p:cNvSpPr>
            <a:spLocks noGrp="1"/>
          </p:cNvSpPr>
          <p:nvPr>
            <p:ph type="ftr" sz="quarter" idx="3"/>
          </p:nvPr>
        </p:nvSpPr>
        <p:spPr>
          <a:xfrm>
            <a:off x="3124200" y="6356350"/>
            <a:ext cx="2895600" cy="365125"/>
          </a:xfrm>
          <a:prstGeom prst="rect">
            <a:avLst/>
          </a:prstGeom>
        </p:spPr>
        <p:txBody>
          <a:bodyPr vert="horz" rtlCol="0" anchor="ctr"/>
          <a:lstStyle>
            <a:lvl1pPr algn="ctr" eaLnBrk="1" latinLnBrk="0" hangingPunct="1">
              <a:defRPr kumimoji="0" sz="1200" baseline="0">
                <a:solidFill>
                  <a:schemeClr val="tx2"/>
                </a:solidFill>
              </a:defRPr>
            </a:lvl1pPr>
          </a:lstStyle>
          <a:p>
            <a:r>
              <a:rPr kumimoji="1" lang="en-US" altLang="ja-JP" dirty="0"/>
              <a:t>A</a:t>
            </a:r>
            <a:r>
              <a:rPr kumimoji="1" lang="ja-JP" altLang="en-US" dirty="0"/>
              <a:t>セメスタ説明会 </a:t>
            </a:r>
            <a:r>
              <a:rPr kumimoji="1" lang="en-US" altLang="ja-JP" dirty="0"/>
              <a:t>utelecon.github.io</a:t>
            </a:r>
            <a:endParaRPr kumimoji="1" lang="ja-JP" altLang="en-US" dirty="0"/>
          </a:p>
        </p:txBody>
      </p:sp>
      <p:sp>
        <p:nvSpPr>
          <p:cNvPr id="12" name="スライド番号プレースホルダ 11"/>
          <p:cNvSpPr>
            <a:spLocks noGrp="1"/>
          </p:cNvSpPr>
          <p:nvPr>
            <p:ph type="sldNum" sz="quarter" idx="4"/>
          </p:nvPr>
        </p:nvSpPr>
        <p:spPr>
          <a:xfrm>
            <a:off x="6553200" y="6356350"/>
            <a:ext cx="2133600" cy="365125"/>
          </a:xfrm>
          <a:prstGeom prst="rect">
            <a:avLst/>
          </a:prstGeom>
        </p:spPr>
        <p:txBody>
          <a:bodyPr vert="horz" rtlCol="0" anchor="ctr"/>
          <a:lstStyle>
            <a:lvl1pPr algn="ctr" eaLnBrk="1" latinLnBrk="0" hangingPunct="1">
              <a:defRPr kumimoji="0" sz="1200">
                <a:solidFill>
                  <a:schemeClr val="tx2"/>
                </a:solidFill>
              </a:defRPr>
            </a:lvl1pPr>
          </a:lstStyle>
          <a:p>
            <a:fld id="{EDF77D8D-9987-453A-9A05-EB91CA595C68}" type="slidenum">
              <a:rPr kumimoji="1" lang="ja-JP" altLang="en-US" smtClean="0"/>
              <a:pPr/>
              <a:t>‹#›</a:t>
            </a:fld>
            <a:endParaRPr kumimoji="1" lang="ja-JP"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ctr" rtl="0" eaLnBrk="1" latinLnBrk="0" hangingPunct="1">
        <a:spcBef>
          <a:spcPct val="0"/>
        </a:spcBef>
        <a:buNone/>
        <a:defRPr kumimoji="1" sz="4400" baseline="0">
          <a:gradFill flip="none" rotWithShape="1">
            <a:gsLst>
              <a:gs pos="60000">
                <a:schemeClr val="tx2"/>
              </a:gs>
              <a:gs pos="100000">
                <a:schemeClr val="tx2">
                  <a:tint val="20000"/>
                </a:schemeClr>
              </a:gs>
            </a:gsLst>
            <a:lin ang="5400000" scaled="1"/>
            <a:tileRect/>
          </a:gradFill>
          <a:effectLst>
            <a:outerShdw blurRad="127000" algn="tl" rotWithShape="0">
              <a:schemeClr val="bg1">
                <a:alpha val="90000"/>
              </a:schemeClr>
            </a:outerShdw>
          </a:effectLst>
          <a:latin typeface="+mj-lt"/>
          <a:ea typeface="+mj-ea"/>
          <a:cs typeface="+mj-cs"/>
        </a:defRPr>
      </a:lvl1pPr>
    </p:titleStyle>
    <p:bodyStyle>
      <a:lvl1pPr marL="342900" indent="-342900" algn="l" rtl="0" eaLnBrk="1" latinLnBrk="0" hangingPunct="1">
        <a:spcBef>
          <a:spcPct val="20000"/>
        </a:spcBef>
        <a:buClr>
          <a:schemeClr val="accent1">
            <a:shade val="75000"/>
          </a:schemeClr>
        </a:buClr>
        <a:buSzPct val="60000"/>
        <a:buFont typeface="Wingdings"/>
        <a:buChar char="u"/>
        <a:defRPr kumimoji="1" sz="3200" baseline="0">
          <a:solidFill>
            <a:schemeClr val="tx2"/>
          </a:solidFill>
          <a:latin typeface="+mn-lt"/>
          <a:ea typeface="+mn-ea"/>
          <a:cs typeface="+mn-cs"/>
        </a:defRPr>
      </a:lvl1pPr>
      <a:lvl2pPr marL="742950" indent="-285750" algn="l" rtl="0" eaLnBrk="1" latinLnBrk="0" hangingPunct="1">
        <a:spcBef>
          <a:spcPct val="20000"/>
        </a:spcBef>
        <a:buClr>
          <a:schemeClr val="tx2">
            <a:tint val="75000"/>
          </a:schemeClr>
        </a:buClr>
        <a:buSzPct val="55000"/>
        <a:buFont typeface="Wingdings"/>
        <a:buChar char="u"/>
        <a:defRPr kumimoji="1" sz="2800" baseline="0">
          <a:solidFill>
            <a:schemeClr val="tx2"/>
          </a:solidFill>
          <a:latin typeface="+mn-lt"/>
          <a:ea typeface="+mn-ea"/>
          <a:cs typeface="+mn-cs"/>
        </a:defRPr>
      </a:lvl2pPr>
      <a:lvl3pPr marL="1143000" indent="-228600" algn="l" rtl="0" eaLnBrk="1" latinLnBrk="0" hangingPunct="1">
        <a:spcBef>
          <a:spcPct val="20000"/>
        </a:spcBef>
        <a:buClr>
          <a:schemeClr val="accent4">
            <a:shade val="75000"/>
          </a:schemeClr>
        </a:buClr>
        <a:buSzPct val="55000"/>
        <a:buFont typeface="Wingdings"/>
        <a:buChar char="u"/>
        <a:defRPr kumimoji="1" sz="2400" baseline="0">
          <a:solidFill>
            <a:schemeClr val="tx2"/>
          </a:solidFill>
          <a:latin typeface="+mn-lt"/>
          <a:ea typeface="+mn-ea"/>
          <a:cs typeface="+mn-cs"/>
        </a:defRPr>
      </a:lvl3pPr>
      <a:lvl4pPr marL="1600200" indent="-228600" algn="l" rtl="0" eaLnBrk="1" latinLnBrk="0" hangingPunct="1">
        <a:spcBef>
          <a:spcPct val="20000"/>
        </a:spcBef>
        <a:buClr>
          <a:schemeClr val="accent2">
            <a:shade val="75000"/>
          </a:schemeClr>
        </a:buClr>
        <a:buSzPct val="50000"/>
        <a:buFont typeface="Wingdings"/>
        <a:buChar char="u"/>
        <a:defRPr kumimoji="1" sz="2000" baseline="0">
          <a:solidFill>
            <a:schemeClr val="tx2"/>
          </a:solidFill>
          <a:latin typeface="+mn-lt"/>
          <a:ea typeface="+mn-ea"/>
          <a:cs typeface="+mn-cs"/>
        </a:defRPr>
      </a:lvl4pPr>
      <a:lvl5pPr marL="2057400" indent="-228600" algn="l" rtl="0" eaLnBrk="1" latinLnBrk="0" hangingPunct="1">
        <a:spcBef>
          <a:spcPct val="20000"/>
        </a:spcBef>
        <a:buClr>
          <a:schemeClr val="accent5">
            <a:shade val="75000"/>
          </a:schemeClr>
        </a:buClr>
        <a:buSzPct val="45000"/>
        <a:buFont typeface="Wingdings"/>
        <a:buChar char="u"/>
        <a:defRPr kumimoji="1" sz="2000" baseline="0">
          <a:solidFill>
            <a:schemeClr val="tx2"/>
          </a:solidFill>
          <a:latin typeface="+mn-lt"/>
          <a:ea typeface="+mn-ea"/>
          <a:cs typeface="+mn-cs"/>
        </a:defRPr>
      </a:lvl5pPr>
      <a:lvl6pPr marL="2514600" indent="-228600" algn="l" rtl="0" eaLnBrk="1" latinLnBrk="0" hangingPunct="1">
        <a:spcBef>
          <a:spcPct val="20000"/>
        </a:spcBef>
        <a:buClr>
          <a:schemeClr val="accent6">
            <a:shade val="75000"/>
          </a:schemeClr>
        </a:buClr>
        <a:buSzPct val="60000"/>
        <a:buFont typeface="Wingdings"/>
        <a:buChar char="u"/>
        <a:defRPr kumimoji="1" sz="2000">
          <a:solidFill>
            <a:schemeClr val="tx2"/>
          </a:solidFill>
          <a:latin typeface="+mn-lt"/>
          <a:ea typeface="+mn-ea"/>
          <a:cs typeface="+mn-cs"/>
        </a:defRPr>
      </a:lvl6pPr>
      <a:lvl7pPr marL="2971800" indent="-228600" algn="l" rtl="0" eaLnBrk="1" latinLnBrk="0" hangingPunct="1">
        <a:spcBef>
          <a:spcPct val="20000"/>
        </a:spcBef>
        <a:buClr>
          <a:schemeClr val="accent1"/>
        </a:buClr>
        <a:buSzPct val="50000"/>
        <a:buFont typeface="Wingdings"/>
        <a:buChar char="u"/>
        <a:defRPr kumimoji="1" sz="2000">
          <a:solidFill>
            <a:schemeClr val="tx2"/>
          </a:solidFill>
          <a:latin typeface="+mn-lt"/>
          <a:ea typeface="+mn-ea"/>
          <a:cs typeface="+mn-cs"/>
        </a:defRPr>
      </a:lvl7pPr>
      <a:lvl8pPr marL="3429000" indent="-228600" algn="l" rtl="0" eaLnBrk="1" latinLnBrk="0" hangingPunct="1">
        <a:spcBef>
          <a:spcPct val="20000"/>
        </a:spcBef>
        <a:buClr>
          <a:schemeClr val="tx2">
            <a:tint val="50000"/>
          </a:schemeClr>
        </a:buClr>
        <a:buSzPct val="50000"/>
        <a:buFont typeface="Wingdings"/>
        <a:buChar char="u"/>
        <a:defRPr kumimoji="1" sz="2000">
          <a:solidFill>
            <a:schemeClr val="tx2"/>
          </a:solidFill>
          <a:latin typeface="+mn-lt"/>
          <a:ea typeface="+mn-ea"/>
          <a:cs typeface="+mn-cs"/>
        </a:defRPr>
      </a:lvl8pPr>
      <a:lvl9pPr marL="3886200" indent="-228600" algn="l" rtl="0" eaLnBrk="1" latinLnBrk="0" hangingPunct="1">
        <a:spcBef>
          <a:spcPct val="20000"/>
        </a:spcBef>
        <a:buClr>
          <a:schemeClr val="accent4"/>
        </a:buClr>
        <a:buSzPct val="50000"/>
        <a:buFont typeface="Wingdings"/>
        <a:buChar char="u"/>
        <a:defRPr kumimoji="1" sz="2000">
          <a:solidFill>
            <a:schemeClr val="tx2"/>
          </a:solidFill>
          <a:latin typeface="+mn-lt"/>
          <a:ea typeface="+mn-ea"/>
          <a:cs typeface="+mn-cs"/>
        </a:defRPr>
      </a:lvl9pPr>
    </p:bodyStyle>
    <p:otherStyle>
      <a:lvl1pPr marL="0" algn="l" rtl="0" eaLnBrk="1" latinLnBrk="0" hangingPunct="1">
        <a:defRPr kumimoji="1">
          <a:solidFill>
            <a:schemeClr val="tx1"/>
          </a:solidFill>
          <a:latin typeface="+mn-lt"/>
          <a:ea typeface="+mn-ea"/>
          <a:cs typeface="+mn-cs"/>
        </a:defRPr>
      </a:lvl1pPr>
      <a:lvl2pPr marL="457200" algn="l" rtl="0" eaLnBrk="1" latinLnBrk="0" hangingPunct="1">
        <a:defRPr kumimoji="1">
          <a:solidFill>
            <a:schemeClr val="tx1"/>
          </a:solidFill>
          <a:latin typeface="+mn-lt"/>
          <a:ea typeface="+mn-ea"/>
          <a:cs typeface="+mn-cs"/>
        </a:defRPr>
      </a:lvl2pPr>
      <a:lvl3pPr marL="914400" algn="l" rtl="0" eaLnBrk="1" latinLnBrk="0" hangingPunct="1">
        <a:defRPr kumimoji="1">
          <a:solidFill>
            <a:schemeClr val="tx1"/>
          </a:solidFill>
          <a:latin typeface="+mn-lt"/>
          <a:ea typeface="+mn-ea"/>
          <a:cs typeface="+mn-cs"/>
        </a:defRPr>
      </a:lvl3pPr>
      <a:lvl4pPr marL="1371600" algn="l" rtl="0" eaLnBrk="1" latinLnBrk="0" hangingPunct="1">
        <a:defRPr kumimoji="1">
          <a:solidFill>
            <a:schemeClr val="tx1"/>
          </a:solidFill>
          <a:latin typeface="+mn-lt"/>
          <a:ea typeface="+mn-ea"/>
          <a:cs typeface="+mn-cs"/>
        </a:defRPr>
      </a:lvl4pPr>
      <a:lvl5pPr marL="1828800" algn="l" rtl="0" eaLnBrk="1" latinLnBrk="0" hangingPunct="1">
        <a:defRPr kumimoji="1">
          <a:solidFill>
            <a:schemeClr val="tx1"/>
          </a:solidFill>
          <a:latin typeface="+mn-lt"/>
          <a:ea typeface="+mn-ea"/>
          <a:cs typeface="+mn-cs"/>
        </a:defRPr>
      </a:lvl5pPr>
      <a:lvl6pPr marL="2286000" algn="l" rtl="0" eaLnBrk="1" latinLnBrk="0" hangingPunct="1">
        <a:defRPr kumimoji="1">
          <a:solidFill>
            <a:schemeClr val="tx1"/>
          </a:solidFill>
          <a:latin typeface="+mn-lt"/>
          <a:ea typeface="+mn-ea"/>
          <a:cs typeface="+mn-cs"/>
        </a:defRPr>
      </a:lvl6pPr>
      <a:lvl7pPr marL="2743200" algn="l" rtl="0" eaLnBrk="1" latinLnBrk="0" hangingPunct="1">
        <a:defRPr kumimoji="1">
          <a:solidFill>
            <a:schemeClr val="tx1"/>
          </a:solidFill>
          <a:latin typeface="+mn-lt"/>
          <a:ea typeface="+mn-ea"/>
          <a:cs typeface="+mn-cs"/>
        </a:defRPr>
      </a:lvl7pPr>
      <a:lvl8pPr marL="3200400" algn="l" rtl="0" eaLnBrk="1" latinLnBrk="0" hangingPunct="1">
        <a:defRPr kumimoji="1">
          <a:solidFill>
            <a:schemeClr val="tx1"/>
          </a:solidFill>
          <a:latin typeface="+mn-lt"/>
          <a:ea typeface="+mn-ea"/>
          <a:cs typeface="+mn-cs"/>
        </a:defRPr>
      </a:lvl8pPr>
      <a:lvl9pPr marL="3657600" algn="l" rtl="0" eaLnBrk="1" latinLnBrk="0" hangingPunct="1">
        <a:defRPr kumimoji="1">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chart" Target="../charts/chart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chart" Target="../charts/chart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chart" Target="../charts/chart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www.u-tokyo.ac.jp/content/400131322.pdf" TargetMode="External"/><Relationship Id="rId2" Type="http://schemas.openxmlformats.org/officeDocument/2006/relationships/hyperlink" Target="https://www.u-tokyo.ac.jp/ja/students/edu-data/h05.html" TargetMode="Externa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8" Type="http://schemas.openxmlformats.org/officeDocument/2006/relationships/hyperlink" Target="https://www.nii.ac.jp/event/upload/20200731-05_Kushimoto.pdf" TargetMode="External"/><Relationship Id="rId3" Type="http://schemas.openxmlformats.org/officeDocument/2006/relationships/hyperlink" Target="https://www.todaishimbun.org/online_class20200808/" TargetMode="External"/><Relationship Id="rId7" Type="http://schemas.openxmlformats.org/officeDocument/2006/relationships/hyperlink" Target="https://youtu.be/0VhH1n4GqEk" TargetMode="External"/><Relationship Id="rId12" Type="http://schemas.openxmlformats.org/officeDocument/2006/relationships/hyperlink" Target="https://youtu.be/-URagtKn6V4" TargetMode="External"/><Relationship Id="rId2" Type="http://schemas.openxmlformats.org/officeDocument/2006/relationships/hyperlink" Target="https://todai-umeet.com/article/53029" TargetMode="External"/><Relationship Id="rId1" Type="http://schemas.openxmlformats.org/officeDocument/2006/relationships/slideLayout" Target="../slideLayouts/slideLayout2.xml"/><Relationship Id="rId6" Type="http://schemas.openxmlformats.org/officeDocument/2006/relationships/hyperlink" Target="https://www.nii.ac.jp/event/upload/20200821-06_Tachibana.pdf" TargetMode="External"/><Relationship Id="rId11" Type="http://schemas.openxmlformats.org/officeDocument/2006/relationships/hyperlink" Target="https://www.nii.ac.jp/event/upload/20200605-5_Uehara.pdf" TargetMode="External"/><Relationship Id="rId5" Type="http://schemas.openxmlformats.org/officeDocument/2006/relationships/hyperlink" Target="https://drive.google.com/file/d/1wmZFVPotGVUcw12-Kb9fSXhqsd_RvNQi/view?usp=sharing" TargetMode="External"/><Relationship Id="rId10" Type="http://schemas.openxmlformats.org/officeDocument/2006/relationships/hyperlink" Target="https://youtu.be/ec-V5R0wHXc" TargetMode="External"/><Relationship Id="rId4" Type="http://schemas.openxmlformats.org/officeDocument/2006/relationships/hyperlink" Target="https://utelecon.github.io/events/2020-luncheon/luncheon_10_slides.pdf" TargetMode="External"/><Relationship Id="rId9" Type="http://schemas.openxmlformats.org/officeDocument/2006/relationships/hyperlink" Target="https://youtu.be/3V6OZSCaNKY" TargetMode="External"/></Relationships>
</file>

<file path=ppt/slides/_rels/slide25.xml.rels><?xml version="1.0" encoding="UTF-8" standalone="yes"?>
<Relationships xmlns="http://schemas.openxmlformats.org/package/2006/relationships"><Relationship Id="rId2" Type="http://schemas.openxmlformats.org/officeDocument/2006/relationships/hyperlink" Target="https://www.nii.ac.jp/event/other/decs/"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https://utelecon.github.io/forms/et.html"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utelecon.github.io/questionnaire/2020summer_f" TargetMode="External"/><Relationship Id="rId2" Type="http://schemas.openxmlformats.org/officeDocument/2006/relationships/hyperlink" Target="https://utelecon.github.io/questionnaire/2020summer"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611560" y="2500306"/>
            <a:ext cx="8532440" cy="1512888"/>
          </a:xfrm>
        </p:spPr>
        <p:txBody>
          <a:bodyPr>
            <a:noAutofit/>
          </a:bodyPr>
          <a:lstStyle/>
          <a:p>
            <a:pPr algn="l"/>
            <a:r>
              <a:rPr kumimoji="1" lang="en-US" altLang="ja-JP" dirty="0"/>
              <a:t>S</a:t>
            </a:r>
            <a:r>
              <a:rPr kumimoji="1" lang="ja-JP" altLang="en-US" dirty="0"/>
              <a:t>セメスタの振り返り</a:t>
            </a:r>
          </a:p>
        </p:txBody>
      </p:sp>
      <p:sp>
        <p:nvSpPr>
          <p:cNvPr id="3" name="サブタイトル 2"/>
          <p:cNvSpPr>
            <a:spLocks noGrp="1"/>
          </p:cNvSpPr>
          <p:nvPr>
            <p:ph type="subTitle" idx="1"/>
          </p:nvPr>
        </p:nvSpPr>
        <p:spPr/>
        <p:txBody>
          <a:bodyPr>
            <a:normAutofit/>
          </a:bodyPr>
          <a:lstStyle/>
          <a:p>
            <a:pPr algn="l"/>
            <a:r>
              <a:rPr kumimoji="1" lang="ja-JP" altLang="en-US" dirty="0"/>
              <a:t>情報基盤センター 田浦健次朗</a:t>
            </a:r>
            <a:endParaRPr kumimoji="1" lang="en-US" altLang="ja-JP" dirty="0"/>
          </a:p>
        </p:txBody>
      </p:sp>
      <p:sp>
        <p:nvSpPr>
          <p:cNvPr id="4" name="日付プレースホルダー 3">
            <a:extLst>
              <a:ext uri="{FF2B5EF4-FFF2-40B4-BE49-F238E27FC236}">
                <a16:creationId xmlns:a16="http://schemas.microsoft.com/office/drawing/2014/main" id="{D1D9129F-7FEA-4C29-B2BE-CBA235822AFD}"/>
              </a:ext>
            </a:extLst>
          </p:cNvPr>
          <p:cNvSpPr>
            <a:spLocks noGrp="1"/>
          </p:cNvSpPr>
          <p:nvPr>
            <p:ph type="dt" sz="half" idx="10"/>
          </p:nvPr>
        </p:nvSpPr>
        <p:spPr/>
        <p:txBody>
          <a:bodyPr/>
          <a:lstStyle/>
          <a:p>
            <a:r>
              <a:rPr kumimoji="1" lang="en-US" altLang="ja-JP"/>
              <a:t>2020/9/11</a:t>
            </a:r>
            <a:endParaRPr kumimoji="1" lang="ja-JP" altLang="en-US"/>
          </a:p>
        </p:txBody>
      </p:sp>
      <p:sp>
        <p:nvSpPr>
          <p:cNvPr id="5" name="フッター プレースホルダー 4">
            <a:extLst>
              <a:ext uri="{FF2B5EF4-FFF2-40B4-BE49-F238E27FC236}">
                <a16:creationId xmlns:a16="http://schemas.microsoft.com/office/drawing/2014/main" id="{3DB8B697-4FCB-455E-AF38-798AA9A464BD}"/>
              </a:ext>
            </a:extLst>
          </p:cNvPr>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dirty="0"/>
          </a:p>
        </p:txBody>
      </p:sp>
      <p:sp>
        <p:nvSpPr>
          <p:cNvPr id="6" name="スライド番号プレースホルダー 5">
            <a:extLst>
              <a:ext uri="{FF2B5EF4-FFF2-40B4-BE49-F238E27FC236}">
                <a16:creationId xmlns:a16="http://schemas.microsoft.com/office/drawing/2014/main" id="{8E5C2785-4AAA-482D-B280-0208BE1D9C10}"/>
              </a:ext>
            </a:extLst>
          </p:cNvPr>
          <p:cNvSpPr>
            <a:spLocks noGrp="1"/>
          </p:cNvSpPr>
          <p:nvPr>
            <p:ph type="sldNum" sz="quarter" idx="12"/>
          </p:nvPr>
        </p:nvSpPr>
        <p:spPr/>
        <p:txBody>
          <a:bodyPr/>
          <a:lstStyle/>
          <a:p>
            <a:fld id="{EDF77D8D-9987-453A-9A05-EB91CA595C68}" type="slidenum">
              <a:rPr kumimoji="1" lang="ja-JP" altLang="en-US" smtClean="0"/>
              <a:pPr/>
              <a:t>1</a:t>
            </a:fld>
            <a:endParaRPr kumimoji="1" lang="ja-JP"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7E88066-103B-4CCB-8508-BB3EE9284883}"/>
              </a:ext>
            </a:extLst>
          </p:cNvPr>
          <p:cNvSpPr>
            <a:spLocks noGrp="1"/>
          </p:cNvSpPr>
          <p:nvPr>
            <p:ph type="title"/>
          </p:nvPr>
        </p:nvSpPr>
        <p:spPr/>
        <p:txBody>
          <a:bodyPr>
            <a:normAutofit fontScale="90000"/>
          </a:bodyPr>
          <a:lstStyle/>
          <a:p>
            <a:r>
              <a:rPr kumimoji="1" lang="ja-JP" altLang="en-US" dirty="0"/>
              <a:t>形式・学年ごと評価値平均</a:t>
            </a:r>
            <a:r>
              <a:rPr kumimoji="1" lang="en-US" altLang="ja-JP" dirty="0"/>
              <a:t>(-2</a:t>
            </a:r>
            <a:r>
              <a:rPr kumimoji="1" lang="ja-JP" altLang="en-US" dirty="0"/>
              <a:t>～</a:t>
            </a:r>
            <a:r>
              <a:rPr kumimoji="1" lang="en-US" altLang="ja-JP" dirty="0"/>
              <a:t>2)</a:t>
            </a:r>
            <a:endParaRPr kumimoji="1" lang="ja-JP" altLang="en-US" dirty="0"/>
          </a:p>
        </p:txBody>
      </p:sp>
      <p:graphicFrame>
        <p:nvGraphicFramePr>
          <p:cNvPr id="12" name="Chart 1">
            <a:extLst>
              <a:ext uri="{FF2B5EF4-FFF2-40B4-BE49-F238E27FC236}">
                <a16:creationId xmlns:a16="http://schemas.microsoft.com/office/drawing/2014/main" id="{B9949993-361C-4924-9D06-5974FAC74224}"/>
              </a:ext>
            </a:extLst>
          </p:cNvPr>
          <p:cNvGraphicFramePr>
            <a:graphicFrameLocks noGrp="1"/>
          </p:cNvGraphicFramePr>
          <p:nvPr>
            <p:ph idx="1"/>
          </p:nvPr>
        </p:nvGraphicFramePr>
        <p:xfrm>
          <a:off x="0" y="1927374"/>
          <a:ext cx="9144000" cy="4525962"/>
        </p:xfrm>
        <a:graphic>
          <a:graphicData uri="http://schemas.openxmlformats.org/drawingml/2006/chart">
            <c:chart xmlns:c="http://schemas.openxmlformats.org/drawingml/2006/chart" xmlns:r="http://schemas.openxmlformats.org/officeDocument/2006/relationships" r:id="rId2"/>
          </a:graphicData>
        </a:graphic>
      </p:graphicFrame>
      <p:sp>
        <p:nvSpPr>
          <p:cNvPr id="4" name="日付プレースホルダー 3">
            <a:extLst>
              <a:ext uri="{FF2B5EF4-FFF2-40B4-BE49-F238E27FC236}">
                <a16:creationId xmlns:a16="http://schemas.microsoft.com/office/drawing/2014/main" id="{17A6228E-A0A7-4EBC-A27D-1016EE63C531}"/>
              </a:ext>
            </a:extLst>
          </p:cNvPr>
          <p:cNvSpPr>
            <a:spLocks noGrp="1"/>
          </p:cNvSpPr>
          <p:nvPr>
            <p:ph type="dt" sz="half" idx="10"/>
          </p:nvPr>
        </p:nvSpPr>
        <p:spPr/>
        <p:txBody>
          <a:bodyPr/>
          <a:lstStyle/>
          <a:p>
            <a:r>
              <a:rPr kumimoji="1" lang="en-US" altLang="ja-JP"/>
              <a:t>2020/9/11</a:t>
            </a:r>
            <a:endParaRPr kumimoji="1" lang="ja-JP" altLang="en-US" dirty="0"/>
          </a:p>
        </p:txBody>
      </p:sp>
      <p:sp>
        <p:nvSpPr>
          <p:cNvPr id="5" name="フッター プレースホルダー 4">
            <a:extLst>
              <a:ext uri="{FF2B5EF4-FFF2-40B4-BE49-F238E27FC236}">
                <a16:creationId xmlns:a16="http://schemas.microsoft.com/office/drawing/2014/main" id="{D3BFCFCF-2DB7-4CEA-B0E7-089D509173ED}"/>
              </a:ext>
            </a:extLst>
          </p:cNvPr>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dirty="0"/>
          </a:p>
        </p:txBody>
      </p:sp>
      <p:sp>
        <p:nvSpPr>
          <p:cNvPr id="6" name="スライド番号プレースホルダー 5">
            <a:extLst>
              <a:ext uri="{FF2B5EF4-FFF2-40B4-BE49-F238E27FC236}">
                <a16:creationId xmlns:a16="http://schemas.microsoft.com/office/drawing/2014/main" id="{725AE49B-C2C3-466C-A345-1EE50DE52D39}"/>
              </a:ext>
            </a:extLst>
          </p:cNvPr>
          <p:cNvSpPr>
            <a:spLocks noGrp="1"/>
          </p:cNvSpPr>
          <p:nvPr>
            <p:ph type="sldNum" sz="quarter" idx="12"/>
          </p:nvPr>
        </p:nvSpPr>
        <p:spPr/>
        <p:txBody>
          <a:bodyPr/>
          <a:lstStyle/>
          <a:p>
            <a:fld id="{EDF77D8D-9987-453A-9A05-EB91CA595C68}" type="slidenum">
              <a:rPr kumimoji="1" lang="ja-JP" altLang="en-US" smtClean="0"/>
              <a:pPr/>
              <a:t>10</a:t>
            </a:fld>
            <a:endParaRPr kumimoji="1" lang="ja-JP" altLang="en-US"/>
          </a:p>
        </p:txBody>
      </p:sp>
      <p:sp>
        <p:nvSpPr>
          <p:cNvPr id="3" name="テキスト プレースホルダー 2">
            <a:extLst>
              <a:ext uri="{FF2B5EF4-FFF2-40B4-BE49-F238E27FC236}">
                <a16:creationId xmlns:a16="http://schemas.microsoft.com/office/drawing/2014/main" id="{B01CFD43-024F-4E25-A9D9-F8AF16DCE937}"/>
              </a:ext>
            </a:extLst>
          </p:cNvPr>
          <p:cNvSpPr>
            <a:spLocks noGrp="1"/>
          </p:cNvSpPr>
          <p:nvPr>
            <p:ph type="body" idx="4294967295"/>
          </p:nvPr>
        </p:nvSpPr>
        <p:spPr>
          <a:xfrm>
            <a:off x="0" y="1500188"/>
            <a:ext cx="8229600" cy="4525962"/>
          </a:xfrm>
        </p:spPr>
        <p:txBody>
          <a:bodyPr/>
          <a:lstStyle/>
          <a:p>
            <a:r>
              <a:rPr kumimoji="1" lang="ja-JP" altLang="en-US" dirty="0"/>
              <a:t>ライブ（講義）の授業が相対的に高評価</a:t>
            </a:r>
          </a:p>
        </p:txBody>
      </p:sp>
      <p:sp>
        <p:nvSpPr>
          <p:cNvPr id="7" name="正方形/長方形 6">
            <a:extLst>
              <a:ext uri="{FF2B5EF4-FFF2-40B4-BE49-F238E27FC236}">
                <a16:creationId xmlns:a16="http://schemas.microsoft.com/office/drawing/2014/main" id="{316BA490-19E4-4870-B842-83A6D5CA54BC}"/>
              </a:ext>
            </a:extLst>
          </p:cNvPr>
          <p:cNvSpPr/>
          <p:nvPr/>
        </p:nvSpPr>
        <p:spPr>
          <a:xfrm>
            <a:off x="7524328" y="3351906"/>
            <a:ext cx="1512168" cy="365125"/>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9" name="直線コネクタ 8">
            <a:extLst>
              <a:ext uri="{FF2B5EF4-FFF2-40B4-BE49-F238E27FC236}">
                <a16:creationId xmlns:a16="http://schemas.microsoft.com/office/drawing/2014/main" id="{35C79752-07CB-4E27-8D7C-ED95AD065AC0}"/>
              </a:ext>
            </a:extLst>
          </p:cNvPr>
          <p:cNvCxnSpPr>
            <a:stCxn id="7" idx="1"/>
          </p:cNvCxnSpPr>
          <p:nvPr/>
        </p:nvCxnSpPr>
        <p:spPr>
          <a:xfrm flipH="1">
            <a:off x="6902896" y="3534469"/>
            <a:ext cx="621432" cy="182562"/>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43012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94EEC1B-359D-438D-8D56-2C96A1C0268E}"/>
              </a:ext>
            </a:extLst>
          </p:cNvPr>
          <p:cNvSpPr>
            <a:spLocks noGrp="1"/>
          </p:cNvSpPr>
          <p:nvPr>
            <p:ph type="title"/>
          </p:nvPr>
        </p:nvSpPr>
        <p:spPr/>
        <p:txBody>
          <a:bodyPr>
            <a:normAutofit/>
          </a:bodyPr>
          <a:lstStyle/>
          <a:p>
            <a:r>
              <a:rPr lang="ja-JP" altLang="en-US" dirty="0"/>
              <a:t>オンライン授業の良かった点</a:t>
            </a:r>
            <a:endParaRPr kumimoji="1" lang="ja-JP" altLang="en-US" dirty="0"/>
          </a:p>
        </p:txBody>
      </p:sp>
      <p:sp>
        <p:nvSpPr>
          <p:cNvPr id="3" name="コンテンツ プレースホルダー 2">
            <a:extLst>
              <a:ext uri="{FF2B5EF4-FFF2-40B4-BE49-F238E27FC236}">
                <a16:creationId xmlns:a16="http://schemas.microsoft.com/office/drawing/2014/main" id="{67295973-3FCD-4E4D-83CD-1B03DDA99645}"/>
              </a:ext>
            </a:extLst>
          </p:cNvPr>
          <p:cNvSpPr>
            <a:spLocks noGrp="1"/>
          </p:cNvSpPr>
          <p:nvPr>
            <p:ph idx="1"/>
          </p:nvPr>
        </p:nvSpPr>
        <p:spPr/>
        <p:txBody>
          <a:bodyPr>
            <a:normAutofit/>
          </a:bodyPr>
          <a:lstStyle/>
          <a:p>
            <a:r>
              <a:rPr lang="ja-JP" altLang="en-US" sz="2400" dirty="0"/>
              <a:t>オンライン授業が</a:t>
            </a:r>
            <a:r>
              <a:rPr lang="en-US" altLang="ja-JP" sz="2400" dirty="0"/>
              <a:t>, </a:t>
            </a:r>
            <a:r>
              <a:rPr lang="ja-JP" altLang="en-US" sz="2400" dirty="0"/>
              <a:t>対面授業より良いと感じた点にチェックをしてください </a:t>
            </a:r>
            <a:r>
              <a:rPr lang="en-US" altLang="ja-JP" sz="2400" dirty="0"/>
              <a:t>(</a:t>
            </a:r>
            <a:r>
              <a:rPr lang="ja-JP" altLang="en-US" sz="2400" dirty="0"/>
              <a:t>複数選択可＋「その他」</a:t>
            </a:r>
            <a:r>
              <a:rPr lang="en-US" altLang="ja-JP" sz="2400" dirty="0"/>
              <a:t>)</a:t>
            </a:r>
          </a:p>
        </p:txBody>
      </p:sp>
      <p:sp>
        <p:nvSpPr>
          <p:cNvPr id="4" name="日付プレースホルダー 3">
            <a:extLst>
              <a:ext uri="{FF2B5EF4-FFF2-40B4-BE49-F238E27FC236}">
                <a16:creationId xmlns:a16="http://schemas.microsoft.com/office/drawing/2014/main" id="{99C147C3-975B-4AD5-9A54-7CAA0727ED88}"/>
              </a:ext>
            </a:extLst>
          </p:cNvPr>
          <p:cNvSpPr>
            <a:spLocks noGrp="1"/>
          </p:cNvSpPr>
          <p:nvPr>
            <p:ph type="dt" sz="half" idx="10"/>
          </p:nvPr>
        </p:nvSpPr>
        <p:spPr/>
        <p:txBody>
          <a:bodyPr/>
          <a:lstStyle/>
          <a:p>
            <a:r>
              <a:rPr kumimoji="1" lang="en-US" altLang="ja-JP"/>
              <a:t>2020/9/11</a:t>
            </a:r>
            <a:endParaRPr kumimoji="1" lang="ja-JP" altLang="en-US" dirty="0"/>
          </a:p>
        </p:txBody>
      </p:sp>
      <p:sp>
        <p:nvSpPr>
          <p:cNvPr id="5" name="フッター プレースホルダー 4">
            <a:extLst>
              <a:ext uri="{FF2B5EF4-FFF2-40B4-BE49-F238E27FC236}">
                <a16:creationId xmlns:a16="http://schemas.microsoft.com/office/drawing/2014/main" id="{7E7F764C-A114-4E6F-B771-985A7ADBBF80}"/>
              </a:ext>
            </a:extLst>
          </p:cNvPr>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dirty="0"/>
          </a:p>
        </p:txBody>
      </p:sp>
      <p:sp>
        <p:nvSpPr>
          <p:cNvPr id="6" name="スライド番号プレースホルダー 5">
            <a:extLst>
              <a:ext uri="{FF2B5EF4-FFF2-40B4-BE49-F238E27FC236}">
                <a16:creationId xmlns:a16="http://schemas.microsoft.com/office/drawing/2014/main" id="{4EECF6F8-0930-428D-9704-63922F0B22EE}"/>
              </a:ext>
            </a:extLst>
          </p:cNvPr>
          <p:cNvSpPr>
            <a:spLocks noGrp="1"/>
          </p:cNvSpPr>
          <p:nvPr>
            <p:ph type="sldNum" sz="quarter" idx="12"/>
          </p:nvPr>
        </p:nvSpPr>
        <p:spPr/>
        <p:txBody>
          <a:bodyPr/>
          <a:lstStyle/>
          <a:p>
            <a:fld id="{EDF77D8D-9987-453A-9A05-EB91CA595C68}" type="slidenum">
              <a:rPr kumimoji="1" lang="ja-JP" altLang="en-US" smtClean="0"/>
              <a:pPr/>
              <a:t>11</a:t>
            </a:fld>
            <a:endParaRPr kumimoji="1" lang="ja-JP" altLang="en-US"/>
          </a:p>
        </p:txBody>
      </p:sp>
      <p:graphicFrame>
        <p:nvGraphicFramePr>
          <p:cNvPr id="9" name="Chart 1">
            <a:extLst>
              <a:ext uri="{FF2B5EF4-FFF2-40B4-BE49-F238E27FC236}">
                <a16:creationId xmlns:a16="http://schemas.microsoft.com/office/drawing/2014/main" id="{F74AF189-259D-42EC-898F-AFD3171C1DD8}"/>
              </a:ext>
            </a:extLst>
          </p:cNvPr>
          <p:cNvGraphicFramePr>
            <a:graphicFrameLocks/>
          </p:cNvGraphicFramePr>
          <p:nvPr/>
        </p:nvGraphicFramePr>
        <p:xfrm>
          <a:off x="0" y="2276872"/>
          <a:ext cx="9144000" cy="407947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9819421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939DAB1-2950-4C9F-B7F6-7A455E4B7002}"/>
              </a:ext>
            </a:extLst>
          </p:cNvPr>
          <p:cNvSpPr>
            <a:spLocks noGrp="1"/>
          </p:cNvSpPr>
          <p:nvPr>
            <p:ph type="title"/>
          </p:nvPr>
        </p:nvSpPr>
        <p:spPr/>
        <p:txBody>
          <a:bodyPr/>
          <a:lstStyle/>
          <a:p>
            <a:r>
              <a:rPr kumimoji="1" lang="ja-JP" altLang="en-US" dirty="0"/>
              <a:t>悪い点</a:t>
            </a:r>
          </a:p>
        </p:txBody>
      </p:sp>
      <p:sp>
        <p:nvSpPr>
          <p:cNvPr id="3" name="コンテンツ プレースホルダー 2">
            <a:extLst>
              <a:ext uri="{FF2B5EF4-FFF2-40B4-BE49-F238E27FC236}">
                <a16:creationId xmlns:a16="http://schemas.microsoft.com/office/drawing/2014/main" id="{82EDB224-8019-4743-934C-8F26B5145703}"/>
              </a:ext>
            </a:extLst>
          </p:cNvPr>
          <p:cNvSpPr>
            <a:spLocks noGrp="1"/>
          </p:cNvSpPr>
          <p:nvPr>
            <p:ph idx="1"/>
          </p:nvPr>
        </p:nvSpPr>
        <p:spPr>
          <a:xfrm>
            <a:off x="457200" y="1268760"/>
            <a:ext cx="8229600" cy="4737138"/>
          </a:xfrm>
        </p:spPr>
        <p:txBody>
          <a:bodyPr>
            <a:normAutofit/>
          </a:bodyPr>
          <a:lstStyle/>
          <a:p>
            <a:r>
              <a:rPr lang="ja-JP" altLang="en-US" sz="2400" dirty="0"/>
              <a:t>オンライン授業を受けてみて感じたデメリットをチェックしてください</a:t>
            </a:r>
            <a:endParaRPr lang="en-US" altLang="ja-JP" sz="2400" dirty="0"/>
          </a:p>
        </p:txBody>
      </p:sp>
      <p:sp>
        <p:nvSpPr>
          <p:cNvPr id="4" name="日付プレースホルダー 3">
            <a:extLst>
              <a:ext uri="{FF2B5EF4-FFF2-40B4-BE49-F238E27FC236}">
                <a16:creationId xmlns:a16="http://schemas.microsoft.com/office/drawing/2014/main" id="{86E76803-FB1B-4F68-A6AE-99CCA2720453}"/>
              </a:ext>
            </a:extLst>
          </p:cNvPr>
          <p:cNvSpPr>
            <a:spLocks noGrp="1"/>
          </p:cNvSpPr>
          <p:nvPr>
            <p:ph type="dt" sz="half" idx="10"/>
          </p:nvPr>
        </p:nvSpPr>
        <p:spPr/>
        <p:txBody>
          <a:bodyPr/>
          <a:lstStyle/>
          <a:p>
            <a:r>
              <a:rPr kumimoji="1" lang="en-US" altLang="ja-JP"/>
              <a:t>2020/9/11</a:t>
            </a:r>
            <a:endParaRPr kumimoji="1" lang="ja-JP" altLang="en-US" dirty="0"/>
          </a:p>
        </p:txBody>
      </p:sp>
      <p:sp>
        <p:nvSpPr>
          <p:cNvPr id="5" name="フッター プレースホルダー 4">
            <a:extLst>
              <a:ext uri="{FF2B5EF4-FFF2-40B4-BE49-F238E27FC236}">
                <a16:creationId xmlns:a16="http://schemas.microsoft.com/office/drawing/2014/main" id="{A08AF700-8810-4268-AA19-87FC87361B39}"/>
              </a:ext>
            </a:extLst>
          </p:cNvPr>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dirty="0"/>
          </a:p>
        </p:txBody>
      </p:sp>
      <p:sp>
        <p:nvSpPr>
          <p:cNvPr id="6" name="スライド番号プレースホルダー 5">
            <a:extLst>
              <a:ext uri="{FF2B5EF4-FFF2-40B4-BE49-F238E27FC236}">
                <a16:creationId xmlns:a16="http://schemas.microsoft.com/office/drawing/2014/main" id="{D2E0505A-36FD-4CC3-83D6-05A4C93404CE}"/>
              </a:ext>
            </a:extLst>
          </p:cNvPr>
          <p:cNvSpPr>
            <a:spLocks noGrp="1"/>
          </p:cNvSpPr>
          <p:nvPr>
            <p:ph type="sldNum" sz="quarter" idx="12"/>
          </p:nvPr>
        </p:nvSpPr>
        <p:spPr/>
        <p:txBody>
          <a:bodyPr/>
          <a:lstStyle/>
          <a:p>
            <a:fld id="{EDF77D8D-9987-453A-9A05-EB91CA595C68}" type="slidenum">
              <a:rPr kumimoji="1" lang="ja-JP" altLang="en-US" smtClean="0"/>
              <a:pPr/>
              <a:t>12</a:t>
            </a:fld>
            <a:endParaRPr kumimoji="1" lang="ja-JP" altLang="en-US"/>
          </a:p>
        </p:txBody>
      </p:sp>
      <p:graphicFrame>
        <p:nvGraphicFramePr>
          <p:cNvPr id="7" name="Chart 1">
            <a:extLst>
              <a:ext uri="{FF2B5EF4-FFF2-40B4-BE49-F238E27FC236}">
                <a16:creationId xmlns:a16="http://schemas.microsoft.com/office/drawing/2014/main" id="{678EC9CF-C933-4253-B454-EAB330CBE494}"/>
              </a:ext>
            </a:extLst>
          </p:cNvPr>
          <p:cNvGraphicFramePr>
            <a:graphicFrameLocks/>
          </p:cNvGraphicFramePr>
          <p:nvPr>
            <p:extLst>
              <p:ext uri="{D42A27DB-BD31-4B8C-83A1-F6EECF244321}">
                <p14:modId xmlns:p14="http://schemas.microsoft.com/office/powerpoint/2010/main" val="3565123487"/>
              </p:ext>
            </p:extLst>
          </p:nvPr>
        </p:nvGraphicFramePr>
        <p:xfrm>
          <a:off x="0" y="2060848"/>
          <a:ext cx="9144000" cy="429550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3488537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4D229E5-CA00-4BD8-AA74-02109397A471}"/>
              </a:ext>
            </a:extLst>
          </p:cNvPr>
          <p:cNvSpPr>
            <a:spLocks noGrp="1"/>
          </p:cNvSpPr>
          <p:nvPr>
            <p:ph type="title"/>
          </p:nvPr>
        </p:nvSpPr>
        <p:spPr/>
        <p:txBody>
          <a:bodyPr>
            <a:noAutofit/>
          </a:bodyPr>
          <a:lstStyle/>
          <a:p>
            <a:pPr algn="l"/>
            <a:r>
              <a:rPr kumimoji="1" lang="en-US" altLang="ja-JP" sz="2400" b="1" dirty="0"/>
              <a:t>Q.</a:t>
            </a:r>
            <a:r>
              <a:rPr lang="ja-JP" altLang="en-US" sz="2400" b="1" dirty="0"/>
              <a:t>受講したオンライン授業で実際に経験し</a:t>
            </a:r>
            <a:r>
              <a:rPr lang="en-US" altLang="ja-JP" sz="2400" b="1" dirty="0"/>
              <a:t>, </a:t>
            </a:r>
            <a:r>
              <a:rPr lang="ja-JP" altLang="en-US" sz="2400" b="1" dirty="0"/>
              <a:t>「やめてほしい」と思ったことがあればチェックしてください</a:t>
            </a:r>
            <a:endParaRPr kumimoji="1" lang="ja-JP" altLang="en-US" sz="2400" b="1" dirty="0"/>
          </a:p>
        </p:txBody>
      </p:sp>
      <p:graphicFrame>
        <p:nvGraphicFramePr>
          <p:cNvPr id="13" name="Chart 1">
            <a:extLst>
              <a:ext uri="{FF2B5EF4-FFF2-40B4-BE49-F238E27FC236}">
                <a16:creationId xmlns:a16="http://schemas.microsoft.com/office/drawing/2014/main" id="{A7CFE36B-F579-4383-A6D3-AFC9CC797D40}"/>
              </a:ext>
            </a:extLst>
          </p:cNvPr>
          <p:cNvGraphicFramePr>
            <a:graphicFrameLocks noGrp="1"/>
          </p:cNvGraphicFramePr>
          <p:nvPr>
            <p:ph idx="1"/>
            <p:extLst>
              <p:ext uri="{D42A27DB-BD31-4B8C-83A1-F6EECF244321}">
                <p14:modId xmlns:p14="http://schemas.microsoft.com/office/powerpoint/2010/main" val="1897300264"/>
              </p:ext>
            </p:extLst>
          </p:nvPr>
        </p:nvGraphicFramePr>
        <p:xfrm>
          <a:off x="0" y="1500188"/>
          <a:ext cx="9144000" cy="3368972"/>
        </p:xfrm>
        <a:graphic>
          <a:graphicData uri="http://schemas.openxmlformats.org/drawingml/2006/chart">
            <c:chart xmlns:c="http://schemas.openxmlformats.org/drawingml/2006/chart" xmlns:r="http://schemas.openxmlformats.org/officeDocument/2006/relationships" r:id="rId2"/>
          </a:graphicData>
        </a:graphic>
      </p:graphicFrame>
      <p:sp>
        <p:nvSpPr>
          <p:cNvPr id="4" name="日付プレースホルダー 3">
            <a:extLst>
              <a:ext uri="{FF2B5EF4-FFF2-40B4-BE49-F238E27FC236}">
                <a16:creationId xmlns:a16="http://schemas.microsoft.com/office/drawing/2014/main" id="{BAA7F709-3145-4D9C-8901-18D9C3EED44D}"/>
              </a:ext>
            </a:extLst>
          </p:cNvPr>
          <p:cNvSpPr>
            <a:spLocks noGrp="1"/>
          </p:cNvSpPr>
          <p:nvPr>
            <p:ph type="dt" sz="half" idx="10"/>
          </p:nvPr>
        </p:nvSpPr>
        <p:spPr/>
        <p:txBody>
          <a:bodyPr/>
          <a:lstStyle/>
          <a:p>
            <a:r>
              <a:rPr kumimoji="1" lang="en-US" altLang="ja-JP"/>
              <a:t>2020/9/11</a:t>
            </a:r>
            <a:endParaRPr kumimoji="1" lang="ja-JP" altLang="en-US" dirty="0"/>
          </a:p>
        </p:txBody>
      </p:sp>
      <p:sp>
        <p:nvSpPr>
          <p:cNvPr id="5" name="フッター プレースホルダー 4">
            <a:extLst>
              <a:ext uri="{FF2B5EF4-FFF2-40B4-BE49-F238E27FC236}">
                <a16:creationId xmlns:a16="http://schemas.microsoft.com/office/drawing/2014/main" id="{76E507A1-0AFD-46FE-94D7-A96F81DEA889}"/>
              </a:ext>
            </a:extLst>
          </p:cNvPr>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dirty="0"/>
          </a:p>
        </p:txBody>
      </p:sp>
      <p:sp>
        <p:nvSpPr>
          <p:cNvPr id="6" name="スライド番号プレースホルダー 5">
            <a:extLst>
              <a:ext uri="{FF2B5EF4-FFF2-40B4-BE49-F238E27FC236}">
                <a16:creationId xmlns:a16="http://schemas.microsoft.com/office/drawing/2014/main" id="{C3BC13EA-29C2-40EB-B328-43AE15575FFE}"/>
              </a:ext>
            </a:extLst>
          </p:cNvPr>
          <p:cNvSpPr>
            <a:spLocks noGrp="1"/>
          </p:cNvSpPr>
          <p:nvPr>
            <p:ph type="sldNum" sz="quarter" idx="12"/>
          </p:nvPr>
        </p:nvSpPr>
        <p:spPr/>
        <p:txBody>
          <a:bodyPr/>
          <a:lstStyle/>
          <a:p>
            <a:fld id="{EDF77D8D-9987-453A-9A05-EB91CA595C68}" type="slidenum">
              <a:rPr kumimoji="1" lang="ja-JP" altLang="en-US" smtClean="0"/>
              <a:pPr/>
              <a:t>13</a:t>
            </a:fld>
            <a:endParaRPr kumimoji="1" lang="ja-JP" altLang="en-US"/>
          </a:p>
        </p:txBody>
      </p:sp>
      <p:sp>
        <p:nvSpPr>
          <p:cNvPr id="3" name="テキスト プレースホルダー 2">
            <a:extLst>
              <a:ext uri="{FF2B5EF4-FFF2-40B4-BE49-F238E27FC236}">
                <a16:creationId xmlns:a16="http://schemas.microsoft.com/office/drawing/2014/main" id="{367721C2-76E0-4828-A695-AEC4DD469151}"/>
              </a:ext>
            </a:extLst>
          </p:cNvPr>
          <p:cNvSpPr>
            <a:spLocks noGrp="1"/>
          </p:cNvSpPr>
          <p:nvPr>
            <p:ph type="body" idx="4294967295"/>
          </p:nvPr>
        </p:nvSpPr>
        <p:spPr/>
        <p:txBody>
          <a:bodyPr>
            <a:normAutofit fontScale="62500" lnSpcReduction="20000"/>
          </a:bodyPr>
          <a:lstStyle/>
          <a:p>
            <a:endParaRPr kumimoji="1" lang="en-US" altLang="ja-JP" dirty="0"/>
          </a:p>
          <a:p>
            <a:endParaRPr kumimoji="1" lang="en-US" altLang="ja-JP" dirty="0"/>
          </a:p>
          <a:p>
            <a:endParaRPr kumimoji="1" lang="en-US" altLang="ja-JP" dirty="0"/>
          </a:p>
          <a:p>
            <a:endParaRPr kumimoji="1" lang="en-US" altLang="ja-JP" dirty="0"/>
          </a:p>
          <a:p>
            <a:endParaRPr kumimoji="1" lang="en-US" altLang="ja-JP" dirty="0"/>
          </a:p>
          <a:p>
            <a:endParaRPr kumimoji="1" lang="en-US" altLang="ja-JP" dirty="0"/>
          </a:p>
          <a:p>
            <a:endParaRPr lang="en-US" altLang="ja-JP" dirty="0"/>
          </a:p>
          <a:p>
            <a:endParaRPr kumimoji="1" lang="en-US" altLang="ja-JP" dirty="0"/>
          </a:p>
          <a:p>
            <a:endParaRPr lang="en-US" altLang="ja-JP" dirty="0"/>
          </a:p>
          <a:p>
            <a:endParaRPr kumimoji="1" lang="en-US" altLang="ja-JP" dirty="0"/>
          </a:p>
          <a:p>
            <a:endParaRPr lang="en-US" altLang="ja-JP" dirty="0"/>
          </a:p>
          <a:p>
            <a:endParaRPr kumimoji="1" lang="en-US" altLang="ja-JP" dirty="0"/>
          </a:p>
          <a:p>
            <a:r>
              <a:rPr kumimoji="1" lang="ja-JP" altLang="en-US" dirty="0"/>
              <a:t>録画は技術的トラブルへの備え、学生の学習の助けのため録ることを推奨していますが、授業内容やプライバシーへの配慮など適切に判断し、最終的には学部、学科等の方針をご確認下さい</a:t>
            </a:r>
          </a:p>
        </p:txBody>
      </p:sp>
      <p:sp>
        <p:nvSpPr>
          <p:cNvPr id="7" name="正方形/長方形 6">
            <a:extLst>
              <a:ext uri="{FF2B5EF4-FFF2-40B4-BE49-F238E27FC236}">
                <a16:creationId xmlns:a16="http://schemas.microsoft.com/office/drawing/2014/main" id="{D0E12FC1-2E2D-475A-B486-C7FF761D2DD5}"/>
              </a:ext>
            </a:extLst>
          </p:cNvPr>
          <p:cNvSpPr/>
          <p:nvPr/>
        </p:nvSpPr>
        <p:spPr>
          <a:xfrm>
            <a:off x="107504" y="3580592"/>
            <a:ext cx="4176464" cy="784512"/>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endParaRPr lang="ja-JP"/>
          </a:p>
        </p:txBody>
      </p:sp>
    </p:spTree>
    <p:extLst>
      <p:ext uri="{BB962C8B-B14F-4D97-AF65-F5344CB8AC3E}">
        <p14:creationId xmlns:p14="http://schemas.microsoft.com/office/powerpoint/2010/main" val="7995133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4803781-14B2-4C14-B172-1C6F68165499}"/>
              </a:ext>
            </a:extLst>
          </p:cNvPr>
          <p:cNvSpPr>
            <a:spLocks noGrp="1"/>
          </p:cNvSpPr>
          <p:nvPr>
            <p:ph type="title"/>
          </p:nvPr>
        </p:nvSpPr>
        <p:spPr/>
        <p:txBody>
          <a:bodyPr>
            <a:normAutofit/>
          </a:bodyPr>
          <a:lstStyle/>
          <a:p>
            <a:r>
              <a:rPr kumimoji="1" lang="ja-JP" altLang="en-US" dirty="0"/>
              <a:t>学習の</a:t>
            </a:r>
            <a:r>
              <a:rPr lang="ja-JP" altLang="en-US" dirty="0"/>
              <a:t>負荷</a:t>
            </a:r>
            <a:r>
              <a:rPr kumimoji="1" lang="ja-JP" altLang="en-US" dirty="0"/>
              <a:t>について</a:t>
            </a:r>
          </a:p>
        </p:txBody>
      </p:sp>
      <p:sp>
        <p:nvSpPr>
          <p:cNvPr id="3" name="コンテンツ プレースホルダー 2">
            <a:extLst>
              <a:ext uri="{FF2B5EF4-FFF2-40B4-BE49-F238E27FC236}">
                <a16:creationId xmlns:a16="http://schemas.microsoft.com/office/drawing/2014/main" id="{629E1E41-F0F9-4390-9201-E7202C2AC558}"/>
              </a:ext>
            </a:extLst>
          </p:cNvPr>
          <p:cNvSpPr>
            <a:spLocks noGrp="1"/>
          </p:cNvSpPr>
          <p:nvPr>
            <p:ph idx="1"/>
          </p:nvPr>
        </p:nvSpPr>
        <p:spPr/>
        <p:txBody>
          <a:bodyPr/>
          <a:lstStyle/>
          <a:p>
            <a:r>
              <a:rPr lang="ja-JP" altLang="en-US" dirty="0"/>
              <a:t>多く聞かれた問題</a:t>
            </a:r>
            <a:endParaRPr lang="en-US" altLang="ja-JP" dirty="0"/>
          </a:p>
          <a:p>
            <a:pPr lvl="1"/>
            <a:r>
              <a:rPr lang="ja-JP" altLang="en-US" dirty="0"/>
              <a:t>課題が重くなりがち</a:t>
            </a:r>
            <a:r>
              <a:rPr lang="ja-JP" altLang="en-US" dirty="0">
                <a:solidFill>
                  <a:srgbClr val="C00000"/>
                </a:solidFill>
              </a:rPr>
              <a:t>（課題地獄）</a:t>
            </a:r>
            <a:endParaRPr lang="en-US" altLang="ja-JP" dirty="0">
              <a:solidFill>
                <a:srgbClr val="C00000"/>
              </a:solidFill>
            </a:endParaRPr>
          </a:p>
          <a:p>
            <a:pPr lvl="1"/>
            <a:r>
              <a:rPr kumimoji="1" lang="ja-JP" altLang="en-US" dirty="0"/>
              <a:t>登校できない</a:t>
            </a:r>
            <a:r>
              <a:rPr kumimoji="1" lang="ja-JP" altLang="en-US" dirty="0">
                <a:solidFill>
                  <a:srgbClr val="C00000"/>
                </a:solidFill>
              </a:rPr>
              <a:t>（友達と交流できない、新しい友達を作れない）</a:t>
            </a:r>
            <a:endParaRPr kumimoji="1" lang="en-US" altLang="ja-JP" dirty="0">
              <a:solidFill>
                <a:srgbClr val="C00000"/>
              </a:solidFill>
            </a:endParaRPr>
          </a:p>
          <a:p>
            <a:r>
              <a:rPr lang="ja-JP" altLang="en-US" dirty="0"/>
              <a:t>前者についてデータで検証</a:t>
            </a:r>
            <a:endParaRPr lang="en-US" altLang="ja-JP" dirty="0"/>
          </a:p>
        </p:txBody>
      </p:sp>
      <p:sp>
        <p:nvSpPr>
          <p:cNvPr id="4" name="日付プレースホルダー 3">
            <a:extLst>
              <a:ext uri="{FF2B5EF4-FFF2-40B4-BE49-F238E27FC236}">
                <a16:creationId xmlns:a16="http://schemas.microsoft.com/office/drawing/2014/main" id="{EDA06E06-E2B9-4234-9446-668D001F80FE}"/>
              </a:ext>
            </a:extLst>
          </p:cNvPr>
          <p:cNvSpPr>
            <a:spLocks noGrp="1"/>
          </p:cNvSpPr>
          <p:nvPr>
            <p:ph type="dt" sz="half" idx="10"/>
          </p:nvPr>
        </p:nvSpPr>
        <p:spPr/>
        <p:txBody>
          <a:bodyPr/>
          <a:lstStyle/>
          <a:p>
            <a:r>
              <a:rPr kumimoji="1" lang="en-US" altLang="ja-JP"/>
              <a:t>2020/9/11</a:t>
            </a:r>
            <a:endParaRPr kumimoji="1" lang="ja-JP" altLang="en-US" dirty="0"/>
          </a:p>
        </p:txBody>
      </p:sp>
      <p:sp>
        <p:nvSpPr>
          <p:cNvPr id="5" name="フッター プレースホルダー 4">
            <a:extLst>
              <a:ext uri="{FF2B5EF4-FFF2-40B4-BE49-F238E27FC236}">
                <a16:creationId xmlns:a16="http://schemas.microsoft.com/office/drawing/2014/main" id="{93A0BB3F-0187-4AD9-977C-D1D0C0956D1F}"/>
              </a:ext>
            </a:extLst>
          </p:cNvPr>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dirty="0"/>
          </a:p>
        </p:txBody>
      </p:sp>
      <p:sp>
        <p:nvSpPr>
          <p:cNvPr id="6" name="スライド番号プレースホルダー 5">
            <a:extLst>
              <a:ext uri="{FF2B5EF4-FFF2-40B4-BE49-F238E27FC236}">
                <a16:creationId xmlns:a16="http://schemas.microsoft.com/office/drawing/2014/main" id="{6D5A5E16-9B62-4DF6-9D42-54A131D39381}"/>
              </a:ext>
            </a:extLst>
          </p:cNvPr>
          <p:cNvSpPr>
            <a:spLocks noGrp="1"/>
          </p:cNvSpPr>
          <p:nvPr>
            <p:ph type="sldNum" sz="quarter" idx="12"/>
          </p:nvPr>
        </p:nvSpPr>
        <p:spPr/>
        <p:txBody>
          <a:bodyPr/>
          <a:lstStyle/>
          <a:p>
            <a:fld id="{EDF77D8D-9987-453A-9A05-EB91CA595C68}" type="slidenum">
              <a:rPr kumimoji="1" lang="ja-JP" altLang="en-US" smtClean="0"/>
              <a:pPr/>
              <a:t>14</a:t>
            </a:fld>
            <a:endParaRPr kumimoji="1" lang="ja-JP" altLang="en-US"/>
          </a:p>
        </p:txBody>
      </p:sp>
    </p:spTree>
    <p:extLst>
      <p:ext uri="{BB962C8B-B14F-4D97-AF65-F5344CB8AC3E}">
        <p14:creationId xmlns:p14="http://schemas.microsoft.com/office/powerpoint/2010/main" val="1352414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1967D50-9669-4D2D-A577-8D3160235C77}"/>
              </a:ext>
            </a:extLst>
          </p:cNvPr>
          <p:cNvSpPr>
            <a:spLocks noGrp="1"/>
          </p:cNvSpPr>
          <p:nvPr>
            <p:ph type="title"/>
          </p:nvPr>
        </p:nvSpPr>
        <p:spPr/>
        <p:txBody>
          <a:bodyPr>
            <a:noAutofit/>
          </a:bodyPr>
          <a:lstStyle/>
          <a:p>
            <a:r>
              <a:rPr kumimoji="1" lang="en-US" altLang="ja-JP" sz="2400" b="1" dirty="0"/>
              <a:t>Q. </a:t>
            </a:r>
            <a:r>
              <a:rPr kumimoji="1" lang="ja-JP" altLang="en-US" sz="2400" b="1" dirty="0"/>
              <a:t>週に受けているオンライン授業のコマ数</a:t>
            </a:r>
            <a:r>
              <a:rPr kumimoji="1" lang="en-US" altLang="ja-JP" sz="2400" b="1" dirty="0"/>
              <a:t>(</a:t>
            </a:r>
            <a:r>
              <a:rPr kumimoji="1" lang="ja-JP" altLang="en-US" sz="2400" b="1" dirty="0"/>
              <a:t>ほとんど出席していないものは除く</a:t>
            </a:r>
            <a:r>
              <a:rPr kumimoji="1" lang="en-US" altLang="ja-JP" sz="2400" b="1" dirty="0"/>
              <a:t>)</a:t>
            </a:r>
            <a:r>
              <a:rPr kumimoji="1" lang="ja-JP" altLang="en-US" sz="2400" b="1" dirty="0"/>
              <a:t>を</a:t>
            </a:r>
            <a:r>
              <a:rPr kumimoji="1" lang="en-US" altLang="ja-JP" sz="2400" b="1" dirty="0"/>
              <a:t>, </a:t>
            </a:r>
            <a:r>
              <a:rPr kumimoji="1" lang="ja-JP" altLang="en-US" sz="2400" b="1" dirty="0"/>
              <a:t>形式ごとに教えてください。</a:t>
            </a:r>
          </a:p>
        </p:txBody>
      </p:sp>
      <p:sp>
        <p:nvSpPr>
          <p:cNvPr id="3" name="コンテンツ プレースホルダー 2">
            <a:extLst>
              <a:ext uri="{FF2B5EF4-FFF2-40B4-BE49-F238E27FC236}">
                <a16:creationId xmlns:a16="http://schemas.microsoft.com/office/drawing/2014/main" id="{99B391CD-A5ED-4937-BBB5-1F17F2E5FBF0}"/>
              </a:ext>
            </a:extLst>
          </p:cNvPr>
          <p:cNvSpPr>
            <a:spLocks noGrp="1"/>
          </p:cNvSpPr>
          <p:nvPr>
            <p:ph idx="1"/>
          </p:nvPr>
        </p:nvSpPr>
        <p:spPr/>
        <p:txBody>
          <a:bodyPr>
            <a:normAutofit lnSpcReduction="10000"/>
          </a:bodyPr>
          <a:lstStyle/>
          <a:p>
            <a:r>
              <a:rPr lang="ja-JP" altLang="en-US" dirty="0"/>
              <a:t>形式：</a:t>
            </a:r>
            <a:endParaRPr kumimoji="1" lang="en-US" altLang="ja-JP" dirty="0"/>
          </a:p>
          <a:p>
            <a:pPr lvl="1"/>
            <a:r>
              <a:rPr lang="ja-JP" altLang="en-US" dirty="0">
                <a:solidFill>
                  <a:srgbClr val="00B050"/>
                </a:solidFill>
              </a:rPr>
              <a:t>ライブ（講義）：</a:t>
            </a:r>
            <a:r>
              <a:rPr lang="ja-JP" altLang="en-US" dirty="0"/>
              <a:t>教員による講義中心の授業（通常、ある程度大人数）</a:t>
            </a:r>
            <a:endParaRPr lang="en-US" altLang="ja-JP" dirty="0"/>
          </a:p>
          <a:p>
            <a:pPr lvl="1"/>
            <a:r>
              <a:rPr lang="ja-JP" altLang="en-US" dirty="0">
                <a:solidFill>
                  <a:srgbClr val="00B050"/>
                </a:solidFill>
              </a:rPr>
              <a:t>ライブ（議論）：</a:t>
            </a:r>
            <a:r>
              <a:rPr lang="ja-JP" altLang="en-US" dirty="0"/>
              <a:t>学生による議論中心の授業（通常、少人数）</a:t>
            </a:r>
            <a:endParaRPr lang="en-US" altLang="ja-JP" dirty="0"/>
          </a:p>
          <a:p>
            <a:pPr lvl="1"/>
            <a:r>
              <a:rPr lang="ja-JP" altLang="en-US" dirty="0">
                <a:solidFill>
                  <a:srgbClr val="00B050"/>
                </a:solidFill>
              </a:rPr>
              <a:t>オンデマンド：</a:t>
            </a:r>
            <a:r>
              <a:rPr lang="ja-JP" altLang="en-US" dirty="0"/>
              <a:t>録画されたビデオの配信</a:t>
            </a:r>
            <a:endParaRPr lang="en-US" altLang="ja-JP" dirty="0"/>
          </a:p>
          <a:p>
            <a:pPr lvl="1"/>
            <a:r>
              <a:rPr lang="ja-JP" altLang="en-US" dirty="0">
                <a:solidFill>
                  <a:srgbClr val="00B050"/>
                </a:solidFill>
              </a:rPr>
              <a:t>資料：</a:t>
            </a:r>
            <a:r>
              <a:rPr lang="ja-JP" altLang="en-US" dirty="0"/>
              <a:t>資料配布と自習中心</a:t>
            </a:r>
            <a:endParaRPr lang="en-US" altLang="ja-JP" dirty="0"/>
          </a:p>
          <a:p>
            <a:pPr lvl="1"/>
            <a:r>
              <a:rPr lang="ja-JP" altLang="en-US" dirty="0">
                <a:solidFill>
                  <a:srgbClr val="00B050"/>
                </a:solidFill>
              </a:rPr>
              <a:t>その他：</a:t>
            </a:r>
            <a:r>
              <a:rPr lang="ja-JP" altLang="en-US" dirty="0"/>
              <a:t>上記の混合など</a:t>
            </a:r>
            <a:endParaRPr lang="en-US" altLang="ja-JP" dirty="0"/>
          </a:p>
          <a:p>
            <a:r>
              <a:rPr lang="ja-JP" altLang="en-US" dirty="0"/>
              <a:t>一コマ＝</a:t>
            </a:r>
            <a:r>
              <a:rPr lang="en-US" altLang="ja-JP" dirty="0"/>
              <a:t>105</a:t>
            </a:r>
            <a:r>
              <a:rPr lang="ja-JP" altLang="en-US" dirty="0"/>
              <a:t>分 </a:t>
            </a:r>
            <a:r>
              <a:rPr lang="en-US" altLang="ja-JP" dirty="0"/>
              <a:t>x 13</a:t>
            </a:r>
            <a:r>
              <a:rPr lang="ja-JP" altLang="en-US" dirty="0"/>
              <a:t>回分</a:t>
            </a:r>
            <a:endParaRPr lang="en-US" altLang="ja-JP" dirty="0"/>
          </a:p>
        </p:txBody>
      </p:sp>
      <p:sp>
        <p:nvSpPr>
          <p:cNvPr id="4" name="日付プレースホルダー 3">
            <a:extLst>
              <a:ext uri="{FF2B5EF4-FFF2-40B4-BE49-F238E27FC236}">
                <a16:creationId xmlns:a16="http://schemas.microsoft.com/office/drawing/2014/main" id="{698396E0-32D3-428F-A9A8-036803F86C89}"/>
              </a:ext>
            </a:extLst>
          </p:cNvPr>
          <p:cNvSpPr>
            <a:spLocks noGrp="1"/>
          </p:cNvSpPr>
          <p:nvPr>
            <p:ph type="dt" sz="half" idx="10"/>
          </p:nvPr>
        </p:nvSpPr>
        <p:spPr/>
        <p:txBody>
          <a:bodyPr/>
          <a:lstStyle/>
          <a:p>
            <a:r>
              <a:rPr kumimoji="1" lang="en-US" altLang="ja-JP"/>
              <a:t>2020/9/11</a:t>
            </a:r>
            <a:endParaRPr kumimoji="1" lang="ja-JP" altLang="en-US" dirty="0"/>
          </a:p>
        </p:txBody>
      </p:sp>
      <p:sp>
        <p:nvSpPr>
          <p:cNvPr id="5" name="フッター プレースホルダー 4">
            <a:extLst>
              <a:ext uri="{FF2B5EF4-FFF2-40B4-BE49-F238E27FC236}">
                <a16:creationId xmlns:a16="http://schemas.microsoft.com/office/drawing/2014/main" id="{C8DB7696-57AF-4FA9-A558-73D22937A07C}"/>
              </a:ext>
            </a:extLst>
          </p:cNvPr>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dirty="0"/>
          </a:p>
        </p:txBody>
      </p:sp>
      <p:sp>
        <p:nvSpPr>
          <p:cNvPr id="6" name="スライド番号プレースホルダー 5">
            <a:extLst>
              <a:ext uri="{FF2B5EF4-FFF2-40B4-BE49-F238E27FC236}">
                <a16:creationId xmlns:a16="http://schemas.microsoft.com/office/drawing/2014/main" id="{885FC6C1-1E16-4865-B502-E94FC7CF2DFD}"/>
              </a:ext>
            </a:extLst>
          </p:cNvPr>
          <p:cNvSpPr>
            <a:spLocks noGrp="1"/>
          </p:cNvSpPr>
          <p:nvPr>
            <p:ph type="sldNum" sz="quarter" idx="12"/>
          </p:nvPr>
        </p:nvSpPr>
        <p:spPr/>
        <p:txBody>
          <a:bodyPr/>
          <a:lstStyle/>
          <a:p>
            <a:fld id="{EDF77D8D-9987-453A-9A05-EB91CA595C68}" type="slidenum">
              <a:rPr kumimoji="1" lang="ja-JP" altLang="en-US" smtClean="0"/>
              <a:pPr/>
              <a:t>15</a:t>
            </a:fld>
            <a:endParaRPr kumimoji="1" lang="ja-JP" altLang="en-US"/>
          </a:p>
        </p:txBody>
      </p:sp>
    </p:spTree>
    <p:extLst>
      <p:ext uri="{BB962C8B-B14F-4D97-AF65-F5344CB8AC3E}">
        <p14:creationId xmlns:p14="http://schemas.microsoft.com/office/powerpoint/2010/main" val="31405443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Chart 1">
            <a:extLst>
              <a:ext uri="{FF2B5EF4-FFF2-40B4-BE49-F238E27FC236}">
                <a16:creationId xmlns:a16="http://schemas.microsoft.com/office/drawing/2014/main" id="{A78293E2-5851-4DE4-8290-CD0F5E038837}"/>
              </a:ext>
            </a:extLst>
          </p:cNvPr>
          <p:cNvGraphicFramePr>
            <a:graphicFrameLocks noGrp="1"/>
          </p:cNvGraphicFramePr>
          <p:nvPr>
            <p:ph idx="1"/>
          </p:nvPr>
        </p:nvGraphicFramePr>
        <p:xfrm>
          <a:off x="313184" y="1"/>
          <a:ext cx="8579296" cy="5157192"/>
        </p:xfrm>
        <a:graphic>
          <a:graphicData uri="http://schemas.openxmlformats.org/drawingml/2006/chart">
            <c:chart xmlns:c="http://schemas.openxmlformats.org/drawingml/2006/chart" xmlns:r="http://schemas.openxmlformats.org/officeDocument/2006/relationships" r:id="rId2"/>
          </a:graphicData>
        </a:graphic>
      </p:graphicFrame>
      <p:sp>
        <p:nvSpPr>
          <p:cNvPr id="4" name="日付プレースホルダー 3">
            <a:extLst>
              <a:ext uri="{FF2B5EF4-FFF2-40B4-BE49-F238E27FC236}">
                <a16:creationId xmlns:a16="http://schemas.microsoft.com/office/drawing/2014/main" id="{1E40D510-247F-401F-B11A-67D7F3AB9E56}"/>
              </a:ext>
            </a:extLst>
          </p:cNvPr>
          <p:cNvSpPr>
            <a:spLocks noGrp="1"/>
          </p:cNvSpPr>
          <p:nvPr>
            <p:ph type="dt" sz="half" idx="10"/>
          </p:nvPr>
        </p:nvSpPr>
        <p:spPr/>
        <p:txBody>
          <a:bodyPr/>
          <a:lstStyle/>
          <a:p>
            <a:r>
              <a:rPr kumimoji="1" lang="en-US" altLang="ja-JP"/>
              <a:t>2020/9/11</a:t>
            </a:r>
            <a:endParaRPr kumimoji="1" lang="ja-JP" altLang="en-US" dirty="0"/>
          </a:p>
        </p:txBody>
      </p:sp>
      <p:sp>
        <p:nvSpPr>
          <p:cNvPr id="5" name="フッター プレースホルダー 4">
            <a:extLst>
              <a:ext uri="{FF2B5EF4-FFF2-40B4-BE49-F238E27FC236}">
                <a16:creationId xmlns:a16="http://schemas.microsoft.com/office/drawing/2014/main" id="{073BE81F-E8C3-4625-A30A-8B52DA788D0E}"/>
              </a:ext>
            </a:extLst>
          </p:cNvPr>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dirty="0"/>
          </a:p>
        </p:txBody>
      </p:sp>
      <p:sp>
        <p:nvSpPr>
          <p:cNvPr id="6" name="スライド番号プレースホルダー 5">
            <a:extLst>
              <a:ext uri="{FF2B5EF4-FFF2-40B4-BE49-F238E27FC236}">
                <a16:creationId xmlns:a16="http://schemas.microsoft.com/office/drawing/2014/main" id="{C3F4ABCA-721E-4966-88CC-E5D8EC53ADB6}"/>
              </a:ext>
            </a:extLst>
          </p:cNvPr>
          <p:cNvSpPr>
            <a:spLocks noGrp="1"/>
          </p:cNvSpPr>
          <p:nvPr>
            <p:ph type="sldNum" sz="quarter" idx="12"/>
          </p:nvPr>
        </p:nvSpPr>
        <p:spPr/>
        <p:txBody>
          <a:bodyPr/>
          <a:lstStyle/>
          <a:p>
            <a:fld id="{EDF77D8D-9987-453A-9A05-EB91CA595C68}" type="slidenum">
              <a:rPr kumimoji="1" lang="ja-JP" altLang="en-US" smtClean="0"/>
              <a:pPr/>
              <a:t>16</a:t>
            </a:fld>
            <a:endParaRPr kumimoji="1" lang="ja-JP" altLang="en-US"/>
          </a:p>
        </p:txBody>
      </p:sp>
      <p:sp>
        <p:nvSpPr>
          <p:cNvPr id="15" name="テキスト プレースホルダー 14">
            <a:extLst>
              <a:ext uri="{FF2B5EF4-FFF2-40B4-BE49-F238E27FC236}">
                <a16:creationId xmlns:a16="http://schemas.microsoft.com/office/drawing/2014/main" id="{4C373E1A-4D7E-4A32-BA2B-010CDC6D297D}"/>
              </a:ext>
            </a:extLst>
          </p:cNvPr>
          <p:cNvSpPr>
            <a:spLocks noGrp="1"/>
          </p:cNvSpPr>
          <p:nvPr>
            <p:ph type="body" idx="4294967295"/>
          </p:nvPr>
        </p:nvSpPr>
        <p:spPr>
          <a:xfrm>
            <a:off x="0" y="5002213"/>
            <a:ext cx="8229600" cy="1023937"/>
          </a:xfrm>
        </p:spPr>
        <p:txBody>
          <a:bodyPr>
            <a:normAutofit fontScale="92500" lnSpcReduction="10000"/>
          </a:bodyPr>
          <a:lstStyle/>
          <a:p>
            <a:r>
              <a:rPr kumimoji="1" lang="ja-JP" altLang="en-US" dirty="0">
                <a:solidFill>
                  <a:srgbClr val="00B050"/>
                </a:solidFill>
              </a:rPr>
              <a:t>ほとんどがライブ</a:t>
            </a:r>
            <a:r>
              <a:rPr kumimoji="1" lang="ja-JP" altLang="en-US" dirty="0">
                <a:solidFill>
                  <a:schemeClr val="tx1"/>
                </a:solidFill>
              </a:rPr>
              <a:t>で行われていた</a:t>
            </a:r>
            <a:endParaRPr kumimoji="1" lang="en-US" altLang="ja-JP" dirty="0">
              <a:solidFill>
                <a:schemeClr val="tx1"/>
              </a:solidFill>
            </a:endParaRPr>
          </a:p>
          <a:p>
            <a:r>
              <a:rPr kumimoji="1" lang="en-US" altLang="ja-JP" dirty="0"/>
              <a:t>1</a:t>
            </a:r>
            <a:r>
              <a:rPr kumimoji="1" lang="ja-JP" altLang="en-US" dirty="0"/>
              <a:t>年生の平均：</a:t>
            </a:r>
            <a:r>
              <a:rPr kumimoji="1" lang="en-US" altLang="ja-JP" dirty="0">
                <a:solidFill>
                  <a:srgbClr val="C00000"/>
                </a:solidFill>
              </a:rPr>
              <a:t>16</a:t>
            </a:r>
            <a:r>
              <a:rPr kumimoji="1" lang="ja-JP" altLang="en-US" dirty="0">
                <a:solidFill>
                  <a:srgbClr val="C00000"/>
                </a:solidFill>
              </a:rPr>
              <a:t>コマ</a:t>
            </a:r>
            <a:r>
              <a:rPr kumimoji="1" lang="en-US" altLang="ja-JP" dirty="0">
                <a:solidFill>
                  <a:srgbClr val="C00000"/>
                </a:solidFill>
              </a:rPr>
              <a:t>/</a:t>
            </a:r>
            <a:r>
              <a:rPr kumimoji="1" lang="ja-JP" altLang="en-US" dirty="0">
                <a:solidFill>
                  <a:srgbClr val="C00000"/>
                </a:solidFill>
              </a:rPr>
              <a:t>週</a:t>
            </a:r>
            <a:r>
              <a:rPr kumimoji="1" lang="ja-JP" altLang="en-US" dirty="0"/>
              <a:t>（</a:t>
            </a:r>
            <a:r>
              <a:rPr lang="en-US" altLang="ja-JP" dirty="0"/>
              <a:t>1</a:t>
            </a:r>
            <a:r>
              <a:rPr lang="ja-JP" altLang="en-US" dirty="0"/>
              <a:t>日</a:t>
            </a:r>
            <a:r>
              <a:rPr lang="en-US" altLang="ja-JP" dirty="0"/>
              <a:t>3</a:t>
            </a:r>
            <a:r>
              <a:rPr lang="ja-JP" altLang="en-US" dirty="0"/>
              <a:t>コマ以上）</a:t>
            </a:r>
            <a:endParaRPr lang="en-US" altLang="ja-JP" dirty="0"/>
          </a:p>
        </p:txBody>
      </p:sp>
      <p:cxnSp>
        <p:nvCxnSpPr>
          <p:cNvPr id="8" name="直線コネクタ 7">
            <a:extLst>
              <a:ext uri="{FF2B5EF4-FFF2-40B4-BE49-F238E27FC236}">
                <a16:creationId xmlns:a16="http://schemas.microsoft.com/office/drawing/2014/main" id="{20DD10A9-22FA-4C0D-8A68-F3B9FF4A881B}"/>
              </a:ext>
            </a:extLst>
          </p:cNvPr>
          <p:cNvCxnSpPr>
            <a:cxnSpLocks/>
            <a:stCxn id="14" idx="3"/>
            <a:endCxn id="10" idx="1"/>
          </p:cNvCxnSpPr>
          <p:nvPr/>
        </p:nvCxnSpPr>
        <p:spPr>
          <a:xfrm flipV="1">
            <a:off x="7601383" y="2907837"/>
            <a:ext cx="275236" cy="297444"/>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sp>
        <p:nvSpPr>
          <p:cNvPr id="10" name="正方形/長方形 9">
            <a:extLst>
              <a:ext uri="{FF2B5EF4-FFF2-40B4-BE49-F238E27FC236}">
                <a16:creationId xmlns:a16="http://schemas.microsoft.com/office/drawing/2014/main" id="{99D9BA4D-1427-4F32-9463-94C07C137193}"/>
              </a:ext>
            </a:extLst>
          </p:cNvPr>
          <p:cNvSpPr/>
          <p:nvPr/>
        </p:nvSpPr>
        <p:spPr>
          <a:xfrm>
            <a:off x="7876619" y="2655809"/>
            <a:ext cx="1008112" cy="504056"/>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a:extLst>
              <a:ext uri="{FF2B5EF4-FFF2-40B4-BE49-F238E27FC236}">
                <a16:creationId xmlns:a16="http://schemas.microsoft.com/office/drawing/2014/main" id="{BBA290E3-B551-4C8A-95D0-8E82D2FBF83E}"/>
              </a:ext>
            </a:extLst>
          </p:cNvPr>
          <p:cNvSpPr/>
          <p:nvPr/>
        </p:nvSpPr>
        <p:spPr>
          <a:xfrm>
            <a:off x="7164288" y="2765537"/>
            <a:ext cx="437095" cy="879487"/>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0535692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08DA917-5379-4884-A1E7-E81C80B89630}"/>
              </a:ext>
            </a:extLst>
          </p:cNvPr>
          <p:cNvSpPr>
            <a:spLocks noGrp="1"/>
          </p:cNvSpPr>
          <p:nvPr>
            <p:ph type="title"/>
          </p:nvPr>
        </p:nvSpPr>
        <p:spPr/>
        <p:txBody>
          <a:bodyPr>
            <a:noAutofit/>
          </a:bodyPr>
          <a:lstStyle/>
          <a:p>
            <a:pPr marL="342900" marR="0" lvl="0" indent="-342900" algn="l" defTabSz="914400" rtl="0" eaLnBrk="1" fontAlgn="auto" latinLnBrk="0" hangingPunct="1">
              <a:lnSpc>
                <a:spcPct val="100000"/>
              </a:lnSpc>
              <a:spcBef>
                <a:spcPct val="20000"/>
              </a:spcBef>
              <a:spcAft>
                <a:spcPts val="0"/>
              </a:spcAft>
              <a:buClr>
                <a:schemeClr val="accent1">
                  <a:shade val="75000"/>
                </a:schemeClr>
              </a:buClr>
              <a:buSzPct val="60000"/>
              <a:buFont typeface="Wingdings"/>
              <a:buChar char="u"/>
              <a:tabLst/>
              <a:defRPr/>
            </a:pPr>
            <a:r>
              <a:rPr kumimoji="1" lang="en-US" altLang="ja-JP" sz="2800" b="1" i="0" baseline="0" dirty="0">
                <a:solidFill>
                  <a:schemeClr val="tx2"/>
                </a:solidFill>
                <a:effectLst/>
              </a:rPr>
              <a:t>Q. </a:t>
            </a:r>
            <a:r>
              <a:rPr kumimoji="1" lang="ja-JP" altLang="ja-JP" sz="2800" b="1" i="0" baseline="0" dirty="0">
                <a:solidFill>
                  <a:schemeClr val="tx2"/>
                </a:solidFill>
                <a:effectLst/>
              </a:rPr>
              <a:t>ライブで行われている授業の出席率</a:t>
            </a:r>
            <a:r>
              <a:rPr kumimoji="1" lang="en-US" altLang="ja-JP" sz="2800" b="1" i="0" baseline="0" dirty="0">
                <a:solidFill>
                  <a:schemeClr val="tx2"/>
                </a:solidFill>
                <a:effectLst/>
              </a:rPr>
              <a:t>(</a:t>
            </a:r>
            <a:r>
              <a:rPr kumimoji="1" lang="ja-JP" altLang="ja-JP" sz="2800" b="1" i="0" baseline="0" dirty="0">
                <a:solidFill>
                  <a:schemeClr val="tx2"/>
                </a:solidFill>
                <a:effectLst/>
              </a:rPr>
              <a:t>実際にライブで聞いている割合</a:t>
            </a:r>
            <a:r>
              <a:rPr kumimoji="1" lang="en-US" altLang="ja-JP" sz="2800" b="1" i="0" baseline="0" dirty="0">
                <a:solidFill>
                  <a:schemeClr val="tx2"/>
                </a:solidFill>
                <a:effectLst/>
              </a:rPr>
              <a:t>)</a:t>
            </a:r>
            <a:r>
              <a:rPr kumimoji="1" lang="ja-JP" altLang="ja-JP" sz="2800" b="1" i="0" baseline="0" dirty="0">
                <a:solidFill>
                  <a:schemeClr val="tx2"/>
                </a:solidFill>
                <a:effectLst/>
              </a:rPr>
              <a:t>はどのくらいですか</a:t>
            </a:r>
            <a:r>
              <a:rPr kumimoji="1" lang="en-US" altLang="ja-JP" sz="2800" b="1" i="0" baseline="0" dirty="0">
                <a:solidFill>
                  <a:schemeClr val="tx2"/>
                </a:solidFill>
                <a:effectLst/>
              </a:rPr>
              <a:t>?</a:t>
            </a:r>
          </a:p>
        </p:txBody>
      </p:sp>
      <p:sp>
        <p:nvSpPr>
          <p:cNvPr id="12" name="コンテンツ プレースホルダー 11">
            <a:extLst>
              <a:ext uri="{FF2B5EF4-FFF2-40B4-BE49-F238E27FC236}">
                <a16:creationId xmlns:a16="http://schemas.microsoft.com/office/drawing/2014/main" id="{B5420391-DFFF-4B50-A917-6889C4571186}"/>
              </a:ext>
            </a:extLst>
          </p:cNvPr>
          <p:cNvSpPr>
            <a:spLocks noGrp="1"/>
          </p:cNvSpPr>
          <p:nvPr>
            <p:ph idx="1"/>
          </p:nvPr>
        </p:nvSpPr>
        <p:spPr/>
        <p:txBody>
          <a:bodyPr/>
          <a:lstStyle/>
          <a:p>
            <a:r>
              <a:rPr kumimoji="1" lang="ja-JP" altLang="en-US" dirty="0">
                <a:solidFill>
                  <a:srgbClr val="00B050"/>
                </a:solidFill>
              </a:rPr>
              <a:t>ほとんどが</a:t>
            </a:r>
            <a:r>
              <a:rPr kumimoji="1" lang="en-US" altLang="ja-JP" dirty="0">
                <a:solidFill>
                  <a:srgbClr val="00B050"/>
                </a:solidFill>
              </a:rPr>
              <a:t>80%</a:t>
            </a:r>
            <a:r>
              <a:rPr kumimoji="1" lang="ja-JP" altLang="en-US" dirty="0">
                <a:solidFill>
                  <a:srgbClr val="00B050"/>
                </a:solidFill>
              </a:rPr>
              <a:t>以上</a:t>
            </a:r>
          </a:p>
        </p:txBody>
      </p:sp>
      <p:sp>
        <p:nvSpPr>
          <p:cNvPr id="4" name="日付プレースホルダー 3">
            <a:extLst>
              <a:ext uri="{FF2B5EF4-FFF2-40B4-BE49-F238E27FC236}">
                <a16:creationId xmlns:a16="http://schemas.microsoft.com/office/drawing/2014/main" id="{ED5C08E6-FC5D-483A-8278-F39DCD8AD60A}"/>
              </a:ext>
            </a:extLst>
          </p:cNvPr>
          <p:cNvSpPr>
            <a:spLocks noGrp="1"/>
          </p:cNvSpPr>
          <p:nvPr>
            <p:ph type="dt" sz="half" idx="10"/>
          </p:nvPr>
        </p:nvSpPr>
        <p:spPr/>
        <p:txBody>
          <a:bodyPr/>
          <a:lstStyle/>
          <a:p>
            <a:r>
              <a:rPr kumimoji="1" lang="en-US" altLang="ja-JP"/>
              <a:t>2020/9/11</a:t>
            </a:r>
            <a:endParaRPr kumimoji="1" lang="ja-JP" altLang="en-US" dirty="0"/>
          </a:p>
        </p:txBody>
      </p:sp>
      <p:sp>
        <p:nvSpPr>
          <p:cNvPr id="5" name="フッター プレースホルダー 4">
            <a:extLst>
              <a:ext uri="{FF2B5EF4-FFF2-40B4-BE49-F238E27FC236}">
                <a16:creationId xmlns:a16="http://schemas.microsoft.com/office/drawing/2014/main" id="{2BC86C60-69ED-411E-8204-06A6258E345F}"/>
              </a:ext>
            </a:extLst>
          </p:cNvPr>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dirty="0"/>
          </a:p>
        </p:txBody>
      </p:sp>
      <p:sp>
        <p:nvSpPr>
          <p:cNvPr id="6" name="スライド番号プレースホルダー 5">
            <a:extLst>
              <a:ext uri="{FF2B5EF4-FFF2-40B4-BE49-F238E27FC236}">
                <a16:creationId xmlns:a16="http://schemas.microsoft.com/office/drawing/2014/main" id="{9128C81C-D095-41F0-9DEB-F60983873BDE}"/>
              </a:ext>
            </a:extLst>
          </p:cNvPr>
          <p:cNvSpPr>
            <a:spLocks noGrp="1"/>
          </p:cNvSpPr>
          <p:nvPr>
            <p:ph type="sldNum" sz="quarter" idx="12"/>
          </p:nvPr>
        </p:nvSpPr>
        <p:spPr/>
        <p:txBody>
          <a:bodyPr/>
          <a:lstStyle/>
          <a:p>
            <a:fld id="{EDF77D8D-9987-453A-9A05-EB91CA595C68}" type="slidenum">
              <a:rPr kumimoji="1" lang="ja-JP" altLang="en-US" smtClean="0"/>
              <a:pPr/>
              <a:t>17</a:t>
            </a:fld>
            <a:endParaRPr kumimoji="1" lang="ja-JP" altLang="en-US"/>
          </a:p>
        </p:txBody>
      </p:sp>
      <p:grpSp>
        <p:nvGrpSpPr>
          <p:cNvPr id="13" name="グループ化 12">
            <a:extLst>
              <a:ext uri="{FF2B5EF4-FFF2-40B4-BE49-F238E27FC236}">
                <a16:creationId xmlns:a16="http://schemas.microsoft.com/office/drawing/2014/main" id="{C9F2D146-A429-4734-BDA0-12B692E7DD14}"/>
              </a:ext>
            </a:extLst>
          </p:cNvPr>
          <p:cNvGrpSpPr/>
          <p:nvPr/>
        </p:nvGrpSpPr>
        <p:grpSpPr>
          <a:xfrm>
            <a:off x="1228913" y="1841086"/>
            <a:ext cx="6871479" cy="4910474"/>
            <a:chOff x="768581" y="1339436"/>
            <a:chExt cx="7159511" cy="5116306"/>
          </a:xfrm>
        </p:grpSpPr>
        <p:graphicFrame>
          <p:nvGraphicFramePr>
            <p:cNvPr id="9" name="Chart 1">
              <a:extLst>
                <a:ext uri="{FF2B5EF4-FFF2-40B4-BE49-F238E27FC236}">
                  <a16:creationId xmlns:a16="http://schemas.microsoft.com/office/drawing/2014/main" id="{7CCDAB23-41E0-4A8D-BD2D-EBD060CD6D75}"/>
                </a:ext>
              </a:extLst>
            </p:cNvPr>
            <p:cNvGraphicFramePr>
              <a:graphicFrameLocks/>
            </p:cNvGraphicFramePr>
            <p:nvPr/>
          </p:nvGraphicFramePr>
          <p:xfrm>
            <a:off x="768581" y="1339436"/>
            <a:ext cx="7159511" cy="5116306"/>
          </p:xfrm>
          <a:graphic>
            <a:graphicData uri="http://schemas.openxmlformats.org/drawingml/2006/chart">
              <c:chart xmlns:c="http://schemas.openxmlformats.org/drawingml/2006/chart" xmlns:r="http://schemas.openxmlformats.org/officeDocument/2006/relationships" r:id="rId2"/>
            </a:graphicData>
          </a:graphic>
        </p:graphicFrame>
        <p:sp>
          <p:nvSpPr>
            <p:cNvPr id="8" name="正方形/長方形 7">
              <a:extLst>
                <a:ext uri="{FF2B5EF4-FFF2-40B4-BE49-F238E27FC236}">
                  <a16:creationId xmlns:a16="http://schemas.microsoft.com/office/drawing/2014/main" id="{F2218B7B-C38A-4161-B335-70B56A19FBBD}"/>
                </a:ext>
              </a:extLst>
            </p:cNvPr>
            <p:cNvSpPr/>
            <p:nvPr/>
          </p:nvSpPr>
          <p:spPr>
            <a:xfrm>
              <a:off x="2530153" y="4032104"/>
              <a:ext cx="2458616" cy="103682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600" dirty="0"/>
                <a:t>80-100%</a:t>
              </a:r>
              <a:endParaRPr kumimoji="1" lang="ja-JP" altLang="en-US" sz="3600" dirty="0"/>
            </a:p>
          </p:txBody>
        </p:sp>
        <p:sp>
          <p:nvSpPr>
            <p:cNvPr id="11" name="正方形/長方形 10">
              <a:extLst>
                <a:ext uri="{FF2B5EF4-FFF2-40B4-BE49-F238E27FC236}">
                  <a16:creationId xmlns:a16="http://schemas.microsoft.com/office/drawing/2014/main" id="{EBEDD227-6277-4AED-9E1F-5C298F442750}"/>
                </a:ext>
              </a:extLst>
            </p:cNvPr>
            <p:cNvSpPr/>
            <p:nvPr/>
          </p:nvSpPr>
          <p:spPr>
            <a:xfrm rot="3111664">
              <a:off x="1709089" y="2352255"/>
              <a:ext cx="1475668" cy="5475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dirty="0"/>
                <a:t>50-80%</a:t>
              </a:r>
              <a:endParaRPr kumimoji="1" lang="ja-JP" altLang="en-US" sz="2400" dirty="0"/>
            </a:p>
          </p:txBody>
        </p:sp>
      </p:grpSp>
    </p:spTree>
    <p:extLst>
      <p:ext uri="{BB962C8B-B14F-4D97-AF65-F5344CB8AC3E}">
        <p14:creationId xmlns:p14="http://schemas.microsoft.com/office/powerpoint/2010/main" val="96173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6F69CA5-555A-47E0-ABCE-75D3D1BF7E4F}"/>
              </a:ext>
            </a:extLst>
          </p:cNvPr>
          <p:cNvSpPr>
            <a:spLocks noGrp="1"/>
          </p:cNvSpPr>
          <p:nvPr>
            <p:ph type="title"/>
          </p:nvPr>
        </p:nvSpPr>
        <p:spPr/>
        <p:txBody>
          <a:bodyPr/>
          <a:lstStyle/>
          <a:p>
            <a:r>
              <a:rPr kumimoji="1" lang="ja-JP" altLang="en-US" dirty="0"/>
              <a:t>学年ごとの平均出席率</a:t>
            </a:r>
          </a:p>
        </p:txBody>
      </p:sp>
      <p:graphicFrame>
        <p:nvGraphicFramePr>
          <p:cNvPr id="17" name="Chart 1">
            <a:extLst>
              <a:ext uri="{FF2B5EF4-FFF2-40B4-BE49-F238E27FC236}">
                <a16:creationId xmlns:a16="http://schemas.microsoft.com/office/drawing/2014/main" id="{3AAB18BB-B31F-4F78-B724-EC517BD21513}"/>
              </a:ext>
            </a:extLst>
          </p:cNvPr>
          <p:cNvGraphicFramePr>
            <a:graphicFrameLocks noGrp="1"/>
          </p:cNvGraphicFramePr>
          <p:nvPr>
            <p:ph idx="1"/>
          </p:nvPr>
        </p:nvGraphicFramePr>
        <p:xfrm>
          <a:off x="457200" y="2215406"/>
          <a:ext cx="8229600" cy="4525962"/>
        </p:xfrm>
        <a:graphic>
          <a:graphicData uri="http://schemas.openxmlformats.org/drawingml/2006/chart">
            <c:chart xmlns:c="http://schemas.openxmlformats.org/drawingml/2006/chart" xmlns:r="http://schemas.openxmlformats.org/officeDocument/2006/relationships" r:id="rId2"/>
          </a:graphicData>
        </a:graphic>
      </p:graphicFrame>
      <p:sp>
        <p:nvSpPr>
          <p:cNvPr id="4" name="日付プレースホルダー 3">
            <a:extLst>
              <a:ext uri="{FF2B5EF4-FFF2-40B4-BE49-F238E27FC236}">
                <a16:creationId xmlns:a16="http://schemas.microsoft.com/office/drawing/2014/main" id="{65157EE6-3413-4B88-A258-31AB1263408E}"/>
              </a:ext>
            </a:extLst>
          </p:cNvPr>
          <p:cNvSpPr>
            <a:spLocks noGrp="1"/>
          </p:cNvSpPr>
          <p:nvPr>
            <p:ph type="dt" sz="half" idx="10"/>
          </p:nvPr>
        </p:nvSpPr>
        <p:spPr/>
        <p:txBody>
          <a:bodyPr/>
          <a:lstStyle/>
          <a:p>
            <a:r>
              <a:rPr kumimoji="1" lang="en-US" altLang="ja-JP"/>
              <a:t>2020/9/11</a:t>
            </a:r>
            <a:endParaRPr kumimoji="1" lang="ja-JP" altLang="en-US" dirty="0"/>
          </a:p>
        </p:txBody>
      </p:sp>
      <p:sp>
        <p:nvSpPr>
          <p:cNvPr id="5" name="フッター プレースホルダー 4">
            <a:extLst>
              <a:ext uri="{FF2B5EF4-FFF2-40B4-BE49-F238E27FC236}">
                <a16:creationId xmlns:a16="http://schemas.microsoft.com/office/drawing/2014/main" id="{F192F3CF-D2A1-42DA-BB1A-22483E8DC6F9}"/>
              </a:ext>
            </a:extLst>
          </p:cNvPr>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dirty="0"/>
          </a:p>
        </p:txBody>
      </p:sp>
      <p:sp>
        <p:nvSpPr>
          <p:cNvPr id="6" name="スライド番号プレースホルダー 5">
            <a:extLst>
              <a:ext uri="{FF2B5EF4-FFF2-40B4-BE49-F238E27FC236}">
                <a16:creationId xmlns:a16="http://schemas.microsoft.com/office/drawing/2014/main" id="{77C73A77-ADD8-4BF3-9C4C-898B741ED1D6}"/>
              </a:ext>
            </a:extLst>
          </p:cNvPr>
          <p:cNvSpPr>
            <a:spLocks noGrp="1"/>
          </p:cNvSpPr>
          <p:nvPr>
            <p:ph type="sldNum" sz="quarter" idx="12"/>
          </p:nvPr>
        </p:nvSpPr>
        <p:spPr/>
        <p:txBody>
          <a:bodyPr/>
          <a:lstStyle/>
          <a:p>
            <a:fld id="{EDF77D8D-9987-453A-9A05-EB91CA595C68}" type="slidenum">
              <a:rPr kumimoji="1" lang="ja-JP" altLang="en-US" smtClean="0"/>
              <a:pPr/>
              <a:t>18</a:t>
            </a:fld>
            <a:endParaRPr kumimoji="1" lang="ja-JP" altLang="en-US"/>
          </a:p>
        </p:txBody>
      </p:sp>
      <p:sp>
        <p:nvSpPr>
          <p:cNvPr id="18" name="テキスト プレースホルダー 17">
            <a:extLst>
              <a:ext uri="{FF2B5EF4-FFF2-40B4-BE49-F238E27FC236}">
                <a16:creationId xmlns:a16="http://schemas.microsoft.com/office/drawing/2014/main" id="{DF5738F1-5D62-46EF-BD66-AC6846C7938F}"/>
              </a:ext>
            </a:extLst>
          </p:cNvPr>
          <p:cNvSpPr>
            <a:spLocks noGrp="1"/>
          </p:cNvSpPr>
          <p:nvPr>
            <p:ph type="body" idx="4294967295"/>
          </p:nvPr>
        </p:nvSpPr>
        <p:spPr>
          <a:xfrm>
            <a:off x="0" y="1500188"/>
            <a:ext cx="8229600" cy="4525962"/>
          </a:xfrm>
        </p:spPr>
        <p:txBody>
          <a:bodyPr/>
          <a:lstStyle/>
          <a:p>
            <a:r>
              <a:rPr lang="ja-JP" altLang="en-US" dirty="0"/>
              <a:t>全学年で平均</a:t>
            </a:r>
            <a:r>
              <a:rPr lang="en-US" altLang="ja-JP" dirty="0"/>
              <a:t>80%</a:t>
            </a:r>
            <a:r>
              <a:rPr lang="ja-JP" altLang="en-US" dirty="0"/>
              <a:t>以上（一年生</a:t>
            </a:r>
            <a:r>
              <a:rPr lang="en-US" altLang="ja-JP" dirty="0"/>
              <a:t>87%</a:t>
            </a:r>
            <a:r>
              <a:rPr lang="ja-JP" altLang="en-US" dirty="0"/>
              <a:t>）</a:t>
            </a:r>
            <a:endParaRPr kumimoji="1" lang="en-US" altLang="ja-JP" dirty="0"/>
          </a:p>
        </p:txBody>
      </p:sp>
      <p:cxnSp>
        <p:nvCxnSpPr>
          <p:cNvPr id="11" name="直線コネクタ 10">
            <a:extLst>
              <a:ext uri="{FF2B5EF4-FFF2-40B4-BE49-F238E27FC236}">
                <a16:creationId xmlns:a16="http://schemas.microsoft.com/office/drawing/2014/main" id="{FAB0AD50-E1E4-4EBB-AF6E-F4E0D8B1EA93}"/>
              </a:ext>
            </a:extLst>
          </p:cNvPr>
          <p:cNvCxnSpPr/>
          <p:nvPr/>
        </p:nvCxnSpPr>
        <p:spPr>
          <a:xfrm>
            <a:off x="1331640" y="4293096"/>
            <a:ext cx="7128792" cy="0"/>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925206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2F4B319-EFFD-4BD8-A889-CB7B52489EE9}"/>
              </a:ext>
            </a:extLst>
          </p:cNvPr>
          <p:cNvSpPr>
            <a:spLocks noGrp="1"/>
          </p:cNvSpPr>
          <p:nvPr>
            <p:ph type="title"/>
          </p:nvPr>
        </p:nvSpPr>
        <p:spPr/>
        <p:txBody>
          <a:bodyPr>
            <a:noAutofit/>
          </a:bodyPr>
          <a:lstStyle/>
          <a:p>
            <a:r>
              <a:rPr lang="en-US" altLang="ja-JP" sz="2800" b="1" dirty="0">
                <a:solidFill>
                  <a:schemeClr val="tx2"/>
                </a:solidFill>
                <a:effectLst/>
              </a:rPr>
              <a:t>Q. </a:t>
            </a:r>
            <a:r>
              <a:rPr lang="ja-JP" altLang="ja-JP" sz="2800" b="1" dirty="0">
                <a:solidFill>
                  <a:schemeClr val="tx2"/>
                </a:solidFill>
                <a:effectLst/>
              </a:rPr>
              <a:t>授業に参加している以外</a:t>
            </a:r>
            <a:r>
              <a:rPr lang="en-US" altLang="ja-JP" sz="2800" b="1" dirty="0">
                <a:solidFill>
                  <a:schemeClr val="tx2"/>
                </a:solidFill>
                <a:effectLst/>
              </a:rPr>
              <a:t>(</a:t>
            </a:r>
            <a:r>
              <a:rPr lang="ja-JP" altLang="ja-JP" sz="2800" b="1" dirty="0">
                <a:solidFill>
                  <a:schemeClr val="tx2"/>
                </a:solidFill>
                <a:effectLst/>
              </a:rPr>
              <a:t>予習</a:t>
            </a:r>
            <a:r>
              <a:rPr lang="en-US" altLang="ja-JP" sz="2800" b="1" dirty="0">
                <a:solidFill>
                  <a:schemeClr val="tx2"/>
                </a:solidFill>
                <a:effectLst/>
              </a:rPr>
              <a:t>, </a:t>
            </a:r>
            <a:r>
              <a:rPr lang="ja-JP" altLang="ja-JP" sz="2800" b="1" dirty="0">
                <a:solidFill>
                  <a:schemeClr val="tx2"/>
                </a:solidFill>
                <a:effectLst/>
              </a:rPr>
              <a:t>復習</a:t>
            </a:r>
            <a:r>
              <a:rPr lang="en-US" altLang="ja-JP" sz="2800" b="1" dirty="0">
                <a:solidFill>
                  <a:schemeClr val="tx2"/>
                </a:solidFill>
                <a:effectLst/>
              </a:rPr>
              <a:t>, </a:t>
            </a:r>
            <a:r>
              <a:rPr lang="ja-JP" altLang="ja-JP" sz="2800" b="1" dirty="0">
                <a:solidFill>
                  <a:schemeClr val="tx2"/>
                </a:solidFill>
                <a:effectLst/>
              </a:rPr>
              <a:t>課題など</a:t>
            </a:r>
            <a:r>
              <a:rPr lang="en-US" altLang="ja-JP" sz="2800" b="1" dirty="0">
                <a:solidFill>
                  <a:schemeClr val="tx2"/>
                </a:solidFill>
                <a:effectLst/>
              </a:rPr>
              <a:t>)</a:t>
            </a:r>
            <a:r>
              <a:rPr lang="ja-JP" altLang="ja-JP" sz="2800" b="1" dirty="0">
                <a:solidFill>
                  <a:schemeClr val="tx2"/>
                </a:solidFill>
                <a:effectLst/>
              </a:rPr>
              <a:t>で平均週何時間を大学の勉強に使いましたか</a:t>
            </a:r>
            <a:r>
              <a:rPr lang="en-US" altLang="ja-JP" sz="2800" b="1" dirty="0">
                <a:solidFill>
                  <a:schemeClr val="tx2"/>
                </a:solidFill>
                <a:effectLst/>
              </a:rPr>
              <a:t>?</a:t>
            </a:r>
            <a:endParaRPr kumimoji="1" lang="ja-JP" altLang="en-US" sz="2800" dirty="0"/>
          </a:p>
        </p:txBody>
      </p:sp>
      <p:graphicFrame>
        <p:nvGraphicFramePr>
          <p:cNvPr id="9" name="Chart 1">
            <a:extLst>
              <a:ext uri="{FF2B5EF4-FFF2-40B4-BE49-F238E27FC236}">
                <a16:creationId xmlns:a16="http://schemas.microsoft.com/office/drawing/2014/main" id="{B0D35C0E-16B1-4B81-8F8C-BB54C14E310C}"/>
              </a:ext>
            </a:extLst>
          </p:cNvPr>
          <p:cNvGraphicFramePr>
            <a:graphicFrameLocks noGrp="1"/>
          </p:cNvGraphicFramePr>
          <p:nvPr>
            <p:ph idx="1"/>
          </p:nvPr>
        </p:nvGraphicFramePr>
        <p:xfrm>
          <a:off x="457200" y="2127994"/>
          <a:ext cx="8229600" cy="4181326"/>
        </p:xfrm>
        <a:graphic>
          <a:graphicData uri="http://schemas.openxmlformats.org/drawingml/2006/chart">
            <c:chart xmlns:c="http://schemas.openxmlformats.org/drawingml/2006/chart" xmlns:r="http://schemas.openxmlformats.org/officeDocument/2006/relationships" r:id="rId2"/>
          </a:graphicData>
        </a:graphic>
      </p:graphicFrame>
      <p:sp>
        <p:nvSpPr>
          <p:cNvPr id="4" name="日付プレースホルダー 3">
            <a:extLst>
              <a:ext uri="{FF2B5EF4-FFF2-40B4-BE49-F238E27FC236}">
                <a16:creationId xmlns:a16="http://schemas.microsoft.com/office/drawing/2014/main" id="{580DBB90-CC45-4F3B-A502-670D0AFF74B9}"/>
              </a:ext>
            </a:extLst>
          </p:cNvPr>
          <p:cNvSpPr>
            <a:spLocks noGrp="1"/>
          </p:cNvSpPr>
          <p:nvPr>
            <p:ph type="dt" sz="half" idx="10"/>
          </p:nvPr>
        </p:nvSpPr>
        <p:spPr/>
        <p:txBody>
          <a:bodyPr/>
          <a:lstStyle/>
          <a:p>
            <a:r>
              <a:rPr kumimoji="1" lang="en-US" altLang="ja-JP"/>
              <a:t>2020/9/11</a:t>
            </a:r>
            <a:endParaRPr kumimoji="1" lang="ja-JP" altLang="en-US" dirty="0"/>
          </a:p>
        </p:txBody>
      </p:sp>
      <p:sp>
        <p:nvSpPr>
          <p:cNvPr id="5" name="フッター プレースホルダー 4">
            <a:extLst>
              <a:ext uri="{FF2B5EF4-FFF2-40B4-BE49-F238E27FC236}">
                <a16:creationId xmlns:a16="http://schemas.microsoft.com/office/drawing/2014/main" id="{603CB9FD-BF1E-4C3A-9D20-80AA666F8187}"/>
              </a:ext>
            </a:extLst>
          </p:cNvPr>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dirty="0"/>
          </a:p>
        </p:txBody>
      </p:sp>
      <p:sp>
        <p:nvSpPr>
          <p:cNvPr id="6" name="スライド番号プレースホルダー 5">
            <a:extLst>
              <a:ext uri="{FF2B5EF4-FFF2-40B4-BE49-F238E27FC236}">
                <a16:creationId xmlns:a16="http://schemas.microsoft.com/office/drawing/2014/main" id="{21501EA5-A714-4DF4-B7E8-1C4B3A4E5364}"/>
              </a:ext>
            </a:extLst>
          </p:cNvPr>
          <p:cNvSpPr>
            <a:spLocks noGrp="1"/>
          </p:cNvSpPr>
          <p:nvPr>
            <p:ph type="sldNum" sz="quarter" idx="12"/>
          </p:nvPr>
        </p:nvSpPr>
        <p:spPr/>
        <p:txBody>
          <a:bodyPr/>
          <a:lstStyle/>
          <a:p>
            <a:fld id="{EDF77D8D-9987-453A-9A05-EB91CA595C68}" type="slidenum">
              <a:rPr kumimoji="1" lang="ja-JP" altLang="en-US" smtClean="0"/>
              <a:pPr/>
              <a:t>19</a:t>
            </a:fld>
            <a:endParaRPr kumimoji="1" lang="ja-JP" altLang="en-US"/>
          </a:p>
        </p:txBody>
      </p:sp>
      <p:sp>
        <p:nvSpPr>
          <p:cNvPr id="3" name="テキスト プレースホルダー 2">
            <a:extLst>
              <a:ext uri="{FF2B5EF4-FFF2-40B4-BE49-F238E27FC236}">
                <a16:creationId xmlns:a16="http://schemas.microsoft.com/office/drawing/2014/main" id="{2D383086-226E-4345-8420-33F9534D8A9E}"/>
              </a:ext>
            </a:extLst>
          </p:cNvPr>
          <p:cNvSpPr>
            <a:spLocks noGrp="1"/>
          </p:cNvSpPr>
          <p:nvPr>
            <p:ph type="body" idx="4294967295"/>
          </p:nvPr>
        </p:nvSpPr>
        <p:spPr>
          <a:xfrm>
            <a:off x="0" y="1500188"/>
            <a:ext cx="8820472" cy="4525962"/>
          </a:xfrm>
        </p:spPr>
        <p:txBody>
          <a:bodyPr/>
          <a:lstStyle/>
          <a:p>
            <a:r>
              <a:rPr kumimoji="1" lang="ja-JP" altLang="en-US" dirty="0"/>
              <a:t>選択肢</a:t>
            </a:r>
            <a:r>
              <a:rPr lang="ja-JP" altLang="en-US" dirty="0"/>
              <a:t>が</a:t>
            </a:r>
            <a:r>
              <a:rPr kumimoji="1" lang="en-US" altLang="ja-JP" dirty="0"/>
              <a:t>21</a:t>
            </a:r>
            <a:r>
              <a:rPr kumimoji="1" lang="ja-JP" altLang="en-US" dirty="0"/>
              <a:t>時間まででは足りなかった模様</a:t>
            </a:r>
            <a:r>
              <a:rPr kumimoji="1" lang="en-US" altLang="ja-JP" dirty="0"/>
              <a:t>…</a:t>
            </a:r>
            <a:endParaRPr kumimoji="1" lang="ja-JP" altLang="en-US" dirty="0"/>
          </a:p>
        </p:txBody>
      </p:sp>
      <p:sp>
        <p:nvSpPr>
          <p:cNvPr id="7" name="正方形/長方形 6">
            <a:extLst>
              <a:ext uri="{FF2B5EF4-FFF2-40B4-BE49-F238E27FC236}">
                <a16:creationId xmlns:a16="http://schemas.microsoft.com/office/drawing/2014/main" id="{5A37C38B-F250-43B6-B87F-31B40B2A753D}"/>
              </a:ext>
            </a:extLst>
          </p:cNvPr>
          <p:cNvSpPr/>
          <p:nvPr/>
        </p:nvSpPr>
        <p:spPr>
          <a:xfrm>
            <a:off x="7236296" y="5733256"/>
            <a:ext cx="1296144" cy="504056"/>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2317072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9C5A700-E9B5-4F8E-87A5-1FD2B6C2FD1B}"/>
              </a:ext>
            </a:extLst>
          </p:cNvPr>
          <p:cNvSpPr>
            <a:spLocks noGrp="1"/>
          </p:cNvSpPr>
          <p:nvPr>
            <p:ph type="title"/>
          </p:nvPr>
        </p:nvSpPr>
        <p:spPr/>
        <p:txBody>
          <a:bodyPr/>
          <a:lstStyle/>
          <a:p>
            <a:r>
              <a:rPr kumimoji="1" lang="ja-JP" altLang="en-US" dirty="0"/>
              <a:t>内容</a:t>
            </a:r>
          </a:p>
        </p:txBody>
      </p:sp>
      <p:sp>
        <p:nvSpPr>
          <p:cNvPr id="3" name="コンテンツ プレースホルダー 2">
            <a:extLst>
              <a:ext uri="{FF2B5EF4-FFF2-40B4-BE49-F238E27FC236}">
                <a16:creationId xmlns:a16="http://schemas.microsoft.com/office/drawing/2014/main" id="{D1B3E368-B325-4CA4-B3F1-B2D83A006499}"/>
              </a:ext>
            </a:extLst>
          </p:cNvPr>
          <p:cNvSpPr>
            <a:spLocks noGrp="1"/>
          </p:cNvSpPr>
          <p:nvPr>
            <p:ph idx="1"/>
          </p:nvPr>
        </p:nvSpPr>
        <p:spPr>
          <a:xfrm>
            <a:off x="323528" y="1500174"/>
            <a:ext cx="8712968" cy="4525963"/>
          </a:xfrm>
        </p:spPr>
        <p:txBody>
          <a:bodyPr/>
          <a:lstStyle/>
          <a:p>
            <a:r>
              <a:rPr kumimoji="1" lang="ja-JP" altLang="en-US" dirty="0"/>
              <a:t>オンライン授業アンケート</a:t>
            </a:r>
            <a:endParaRPr kumimoji="1" lang="en-US" altLang="ja-JP" dirty="0"/>
          </a:p>
          <a:p>
            <a:pPr lvl="1"/>
            <a:r>
              <a:rPr lang="en-US" altLang="ja-JP" dirty="0"/>
              <a:t>S</a:t>
            </a:r>
            <a:r>
              <a:rPr lang="ja-JP" altLang="en-US" dirty="0"/>
              <a:t>セメスタのオンライン授業に対する評価</a:t>
            </a:r>
            <a:endParaRPr lang="en-US" altLang="ja-JP" dirty="0"/>
          </a:p>
          <a:p>
            <a:pPr lvl="1"/>
            <a:r>
              <a:rPr lang="ja-JP" altLang="en-US" dirty="0"/>
              <a:t>課題</a:t>
            </a:r>
            <a:r>
              <a:rPr kumimoji="1" lang="ja-JP" altLang="en-US" dirty="0"/>
              <a:t>抽出（</a:t>
            </a:r>
            <a:r>
              <a:rPr kumimoji="1" lang="en-US" altLang="ja-JP" dirty="0"/>
              <a:t>A</a:t>
            </a:r>
            <a:r>
              <a:rPr kumimoji="1" lang="ja-JP" altLang="en-US" dirty="0"/>
              <a:t>セメスタへ向け）</a:t>
            </a:r>
            <a:endParaRPr kumimoji="1" lang="en-US" altLang="ja-JP" dirty="0"/>
          </a:p>
          <a:p>
            <a:r>
              <a:rPr lang="ja-JP" altLang="en-US" dirty="0"/>
              <a:t>その他の学生の声、他大学の状況（情報源）</a:t>
            </a:r>
            <a:endParaRPr lang="en-US" altLang="ja-JP" dirty="0"/>
          </a:p>
          <a:p>
            <a:r>
              <a:rPr kumimoji="1" lang="ja-JP" altLang="en-US" dirty="0"/>
              <a:t>（以降時間があれば）</a:t>
            </a:r>
            <a:endParaRPr kumimoji="1" lang="en-US" altLang="ja-JP" dirty="0"/>
          </a:p>
          <a:p>
            <a:r>
              <a:rPr kumimoji="1" lang="ja-JP" altLang="en-US" dirty="0"/>
              <a:t>入室トラブル</a:t>
            </a:r>
            <a:endParaRPr kumimoji="1" lang="en-US" altLang="ja-JP" dirty="0"/>
          </a:p>
          <a:p>
            <a:r>
              <a:rPr lang="en-US" altLang="ja-JP" dirty="0"/>
              <a:t>Zoom</a:t>
            </a:r>
            <a:r>
              <a:rPr lang="ja-JP" altLang="en-US" dirty="0"/>
              <a:t>荒らし</a:t>
            </a:r>
            <a:endParaRPr kumimoji="1" lang="ja-JP" altLang="en-US" dirty="0"/>
          </a:p>
        </p:txBody>
      </p:sp>
      <p:sp>
        <p:nvSpPr>
          <p:cNvPr id="4" name="日付プレースホルダー 3">
            <a:extLst>
              <a:ext uri="{FF2B5EF4-FFF2-40B4-BE49-F238E27FC236}">
                <a16:creationId xmlns:a16="http://schemas.microsoft.com/office/drawing/2014/main" id="{5F7C7B8E-0B65-4370-883B-2AA5A0123EFE}"/>
              </a:ext>
            </a:extLst>
          </p:cNvPr>
          <p:cNvSpPr>
            <a:spLocks noGrp="1"/>
          </p:cNvSpPr>
          <p:nvPr>
            <p:ph type="dt" sz="half" idx="10"/>
          </p:nvPr>
        </p:nvSpPr>
        <p:spPr/>
        <p:txBody>
          <a:bodyPr/>
          <a:lstStyle/>
          <a:p>
            <a:r>
              <a:rPr kumimoji="1" lang="en-US" altLang="ja-JP"/>
              <a:t>2020/9/11</a:t>
            </a:r>
            <a:endParaRPr kumimoji="1" lang="ja-JP" altLang="en-US"/>
          </a:p>
        </p:txBody>
      </p:sp>
      <p:sp>
        <p:nvSpPr>
          <p:cNvPr id="5" name="フッター プレースホルダー 4">
            <a:extLst>
              <a:ext uri="{FF2B5EF4-FFF2-40B4-BE49-F238E27FC236}">
                <a16:creationId xmlns:a16="http://schemas.microsoft.com/office/drawing/2014/main" id="{620F5D1C-E9F9-400E-A6AC-86226FCD91CE}"/>
              </a:ext>
            </a:extLst>
          </p:cNvPr>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a:p>
        </p:txBody>
      </p:sp>
      <p:sp>
        <p:nvSpPr>
          <p:cNvPr id="6" name="スライド番号プレースホルダー 5">
            <a:extLst>
              <a:ext uri="{FF2B5EF4-FFF2-40B4-BE49-F238E27FC236}">
                <a16:creationId xmlns:a16="http://schemas.microsoft.com/office/drawing/2014/main" id="{2A3C00E5-4E74-4482-BAC7-462DB3F5C929}"/>
              </a:ext>
            </a:extLst>
          </p:cNvPr>
          <p:cNvSpPr>
            <a:spLocks noGrp="1"/>
          </p:cNvSpPr>
          <p:nvPr>
            <p:ph type="sldNum" sz="quarter" idx="12"/>
          </p:nvPr>
        </p:nvSpPr>
        <p:spPr/>
        <p:txBody>
          <a:bodyPr/>
          <a:lstStyle/>
          <a:p>
            <a:fld id="{EDF77D8D-9987-453A-9A05-EB91CA595C68}" type="slidenum">
              <a:rPr kumimoji="1" lang="ja-JP" altLang="en-US" smtClean="0"/>
              <a:pPr/>
              <a:t>2</a:t>
            </a:fld>
            <a:endParaRPr kumimoji="1" lang="ja-JP" altLang="en-US"/>
          </a:p>
        </p:txBody>
      </p:sp>
    </p:spTree>
    <p:extLst>
      <p:ext uri="{BB962C8B-B14F-4D97-AF65-F5344CB8AC3E}">
        <p14:creationId xmlns:p14="http://schemas.microsoft.com/office/powerpoint/2010/main" val="5450624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016A91D-921F-47CB-897C-DB0B61060F48}"/>
              </a:ext>
            </a:extLst>
          </p:cNvPr>
          <p:cNvSpPr>
            <a:spLocks noGrp="1"/>
          </p:cNvSpPr>
          <p:nvPr>
            <p:ph type="title"/>
          </p:nvPr>
        </p:nvSpPr>
        <p:spPr/>
        <p:txBody>
          <a:bodyPr/>
          <a:lstStyle/>
          <a:p>
            <a:r>
              <a:rPr kumimoji="1" lang="ja-JP" altLang="en-US" dirty="0"/>
              <a:t>学年ごとの</a:t>
            </a:r>
            <a:r>
              <a:rPr lang="ja-JP" altLang="en-US" dirty="0"/>
              <a:t>平均</a:t>
            </a:r>
            <a:r>
              <a:rPr kumimoji="1" lang="ja-JP" altLang="en-US" dirty="0"/>
              <a:t>分布</a:t>
            </a:r>
          </a:p>
        </p:txBody>
      </p:sp>
      <p:graphicFrame>
        <p:nvGraphicFramePr>
          <p:cNvPr id="12" name="Chart 1">
            <a:extLst>
              <a:ext uri="{FF2B5EF4-FFF2-40B4-BE49-F238E27FC236}">
                <a16:creationId xmlns:a16="http://schemas.microsoft.com/office/drawing/2014/main" id="{341181D3-3442-427F-A013-CE567DB2EAA3}"/>
              </a:ext>
            </a:extLst>
          </p:cNvPr>
          <p:cNvGraphicFramePr>
            <a:graphicFrameLocks noGrp="1"/>
          </p:cNvGraphicFramePr>
          <p:nvPr>
            <p:ph idx="1"/>
          </p:nvPr>
        </p:nvGraphicFramePr>
        <p:xfrm>
          <a:off x="457200" y="1844824"/>
          <a:ext cx="8229600" cy="4525962"/>
        </p:xfrm>
        <a:graphic>
          <a:graphicData uri="http://schemas.openxmlformats.org/drawingml/2006/chart">
            <c:chart xmlns:c="http://schemas.openxmlformats.org/drawingml/2006/chart" xmlns:r="http://schemas.openxmlformats.org/officeDocument/2006/relationships" r:id="rId2"/>
          </a:graphicData>
        </a:graphic>
      </p:graphicFrame>
      <p:sp>
        <p:nvSpPr>
          <p:cNvPr id="4" name="日付プレースホルダー 3">
            <a:extLst>
              <a:ext uri="{FF2B5EF4-FFF2-40B4-BE49-F238E27FC236}">
                <a16:creationId xmlns:a16="http://schemas.microsoft.com/office/drawing/2014/main" id="{E4E7FE5D-E4F2-44BD-815A-DEB523AFA8B1}"/>
              </a:ext>
            </a:extLst>
          </p:cNvPr>
          <p:cNvSpPr>
            <a:spLocks noGrp="1"/>
          </p:cNvSpPr>
          <p:nvPr>
            <p:ph type="dt" sz="half" idx="10"/>
          </p:nvPr>
        </p:nvSpPr>
        <p:spPr/>
        <p:txBody>
          <a:bodyPr/>
          <a:lstStyle/>
          <a:p>
            <a:r>
              <a:rPr kumimoji="1" lang="en-US" altLang="ja-JP"/>
              <a:t>2020/9/11</a:t>
            </a:r>
            <a:endParaRPr kumimoji="1" lang="ja-JP" altLang="en-US" dirty="0"/>
          </a:p>
        </p:txBody>
      </p:sp>
      <p:sp>
        <p:nvSpPr>
          <p:cNvPr id="5" name="フッター プレースホルダー 4">
            <a:extLst>
              <a:ext uri="{FF2B5EF4-FFF2-40B4-BE49-F238E27FC236}">
                <a16:creationId xmlns:a16="http://schemas.microsoft.com/office/drawing/2014/main" id="{BFE3962C-61C5-4CB7-B77D-0B6C9C28D9BF}"/>
              </a:ext>
            </a:extLst>
          </p:cNvPr>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dirty="0"/>
          </a:p>
        </p:txBody>
      </p:sp>
      <p:sp>
        <p:nvSpPr>
          <p:cNvPr id="6" name="スライド番号プレースホルダー 5">
            <a:extLst>
              <a:ext uri="{FF2B5EF4-FFF2-40B4-BE49-F238E27FC236}">
                <a16:creationId xmlns:a16="http://schemas.microsoft.com/office/drawing/2014/main" id="{D0030C23-1752-4734-B85E-C53FAC270FC7}"/>
              </a:ext>
            </a:extLst>
          </p:cNvPr>
          <p:cNvSpPr>
            <a:spLocks noGrp="1"/>
          </p:cNvSpPr>
          <p:nvPr>
            <p:ph type="sldNum" sz="quarter" idx="12"/>
          </p:nvPr>
        </p:nvSpPr>
        <p:spPr/>
        <p:txBody>
          <a:bodyPr/>
          <a:lstStyle/>
          <a:p>
            <a:fld id="{EDF77D8D-9987-453A-9A05-EB91CA595C68}" type="slidenum">
              <a:rPr kumimoji="1" lang="ja-JP" altLang="en-US" smtClean="0"/>
              <a:pPr/>
              <a:t>20</a:t>
            </a:fld>
            <a:endParaRPr kumimoji="1" lang="ja-JP" altLang="en-US"/>
          </a:p>
        </p:txBody>
      </p:sp>
      <p:sp>
        <p:nvSpPr>
          <p:cNvPr id="13" name="テキスト プレースホルダー 12">
            <a:extLst>
              <a:ext uri="{FF2B5EF4-FFF2-40B4-BE49-F238E27FC236}">
                <a16:creationId xmlns:a16="http://schemas.microsoft.com/office/drawing/2014/main" id="{ECF1D152-D4A4-425B-964A-505132AA7E3E}"/>
              </a:ext>
            </a:extLst>
          </p:cNvPr>
          <p:cNvSpPr>
            <a:spLocks noGrp="1"/>
          </p:cNvSpPr>
          <p:nvPr>
            <p:ph type="body" idx="4294967295"/>
          </p:nvPr>
        </p:nvSpPr>
        <p:spPr>
          <a:xfrm>
            <a:off x="0" y="1125538"/>
            <a:ext cx="8229600" cy="4525962"/>
          </a:xfrm>
        </p:spPr>
        <p:txBody>
          <a:bodyPr>
            <a:normAutofit/>
          </a:bodyPr>
          <a:lstStyle/>
          <a:p>
            <a:pPr marL="342900" marR="0" lvl="0" indent="-342900" algn="l" defTabSz="914400" rtl="0" eaLnBrk="1" fontAlgn="auto" latinLnBrk="0" hangingPunct="1">
              <a:lnSpc>
                <a:spcPct val="100000"/>
              </a:lnSpc>
              <a:spcBef>
                <a:spcPct val="20000"/>
              </a:spcBef>
              <a:spcAft>
                <a:spcPts val="0"/>
              </a:spcAft>
              <a:buClr>
                <a:schemeClr val="accent1">
                  <a:shade val="75000"/>
                </a:schemeClr>
              </a:buClr>
              <a:buSzPct val="60000"/>
              <a:buFont typeface="Wingdings"/>
              <a:buChar char="u"/>
              <a:tabLst/>
              <a:defRPr/>
            </a:pPr>
            <a:r>
              <a:rPr kumimoji="1" lang="ja-JP" altLang="en-US" sz="2400" i="0" baseline="0" dirty="0">
                <a:solidFill>
                  <a:schemeClr val="tx2"/>
                </a:solidFill>
                <a:effectLst/>
              </a:rPr>
              <a:t>それぞれのレンジの平均は中間値、</a:t>
            </a:r>
            <a:r>
              <a:rPr kumimoji="1" lang="en-US" altLang="ja-JP" sz="2400" i="0" baseline="0" dirty="0">
                <a:solidFill>
                  <a:schemeClr val="tx2"/>
                </a:solidFill>
                <a:effectLst/>
              </a:rPr>
              <a:t>21</a:t>
            </a:r>
            <a:r>
              <a:rPr kumimoji="1" lang="ja-JP" altLang="en-US" sz="2400" i="0" baseline="0" dirty="0">
                <a:solidFill>
                  <a:schemeClr val="tx2"/>
                </a:solidFill>
                <a:effectLst/>
              </a:rPr>
              <a:t>時間以上の平均値は</a:t>
            </a:r>
            <a:r>
              <a:rPr kumimoji="1" lang="en-US" altLang="ja-JP" sz="2400" i="0" baseline="0" dirty="0">
                <a:solidFill>
                  <a:schemeClr val="tx2"/>
                </a:solidFill>
                <a:effectLst/>
              </a:rPr>
              <a:t>25</a:t>
            </a:r>
            <a:r>
              <a:rPr kumimoji="1" lang="ja-JP" altLang="en-US" sz="2400" i="0" baseline="0" dirty="0">
                <a:solidFill>
                  <a:schemeClr val="tx2"/>
                </a:solidFill>
                <a:effectLst/>
              </a:rPr>
              <a:t>時間、と仮定して平均を計算</a:t>
            </a:r>
            <a:endParaRPr kumimoji="1" lang="en-US" altLang="ja-JP" sz="2400" i="0" baseline="0" dirty="0">
              <a:solidFill>
                <a:schemeClr val="tx2"/>
              </a:solidFill>
              <a:effectLst/>
            </a:endParaRPr>
          </a:p>
        </p:txBody>
      </p:sp>
      <p:sp>
        <p:nvSpPr>
          <p:cNvPr id="3" name="正方形/長方形 2">
            <a:extLst>
              <a:ext uri="{FF2B5EF4-FFF2-40B4-BE49-F238E27FC236}">
                <a16:creationId xmlns:a16="http://schemas.microsoft.com/office/drawing/2014/main" id="{3655D144-49AD-418B-962E-FCF5169CD0E0}"/>
              </a:ext>
            </a:extLst>
          </p:cNvPr>
          <p:cNvSpPr/>
          <p:nvPr/>
        </p:nvSpPr>
        <p:spPr>
          <a:xfrm>
            <a:off x="1763688" y="2087724"/>
            <a:ext cx="3528392"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rgbClr val="00B050"/>
                </a:solidFill>
              </a:rPr>
              <a:t>学部</a:t>
            </a:r>
            <a:r>
              <a:rPr kumimoji="1" lang="en-US" altLang="ja-JP" dirty="0">
                <a:solidFill>
                  <a:srgbClr val="00B050"/>
                </a:solidFill>
              </a:rPr>
              <a:t>1</a:t>
            </a:r>
            <a:r>
              <a:rPr kumimoji="1" lang="ja-JP" altLang="en-US" dirty="0">
                <a:solidFill>
                  <a:srgbClr val="00B050"/>
                </a:solidFill>
              </a:rPr>
              <a:t>年生の平均値</a:t>
            </a:r>
            <a:r>
              <a:rPr kumimoji="1" lang="en-US" altLang="ja-JP" dirty="0">
                <a:solidFill>
                  <a:srgbClr val="00B050"/>
                </a:solidFill>
              </a:rPr>
              <a:t>13 </a:t>
            </a:r>
            <a:r>
              <a:rPr kumimoji="1" lang="ja-JP" altLang="en-US" dirty="0">
                <a:solidFill>
                  <a:srgbClr val="00B050"/>
                </a:solidFill>
              </a:rPr>
              <a:t>～</a:t>
            </a:r>
            <a:r>
              <a:rPr kumimoji="1" lang="en-US" altLang="ja-JP" dirty="0">
                <a:solidFill>
                  <a:srgbClr val="00B050"/>
                </a:solidFill>
              </a:rPr>
              <a:t> 14 </a:t>
            </a:r>
            <a:r>
              <a:rPr kumimoji="1" lang="ja-JP" altLang="en-US" dirty="0">
                <a:solidFill>
                  <a:srgbClr val="00B050"/>
                </a:solidFill>
              </a:rPr>
              <a:t>時間</a:t>
            </a:r>
          </a:p>
        </p:txBody>
      </p:sp>
      <p:cxnSp>
        <p:nvCxnSpPr>
          <p:cNvPr id="8" name="直線コネクタ 7">
            <a:extLst>
              <a:ext uri="{FF2B5EF4-FFF2-40B4-BE49-F238E27FC236}">
                <a16:creationId xmlns:a16="http://schemas.microsoft.com/office/drawing/2014/main" id="{3BD71A76-9F01-42FA-90E9-339919A29693}"/>
              </a:ext>
            </a:extLst>
          </p:cNvPr>
          <p:cNvCxnSpPr>
            <a:stCxn id="3" idx="1"/>
          </p:cNvCxnSpPr>
          <p:nvPr/>
        </p:nvCxnSpPr>
        <p:spPr>
          <a:xfrm flipH="1">
            <a:off x="1403648" y="2267744"/>
            <a:ext cx="360040" cy="225152"/>
          </a:xfrm>
          <a:prstGeom prst="line">
            <a:avLst/>
          </a:prstGeom>
          <a:ln w="25400">
            <a:solidFill>
              <a:srgbClr val="00B05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826718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17D5D1B-5BCA-47BD-A8A2-11CF67E807B1}"/>
              </a:ext>
            </a:extLst>
          </p:cNvPr>
          <p:cNvSpPr>
            <a:spLocks noGrp="1"/>
          </p:cNvSpPr>
          <p:nvPr>
            <p:ph type="title"/>
          </p:nvPr>
        </p:nvSpPr>
        <p:spPr/>
        <p:txBody>
          <a:bodyPr>
            <a:normAutofit/>
          </a:bodyPr>
          <a:lstStyle/>
          <a:p>
            <a:r>
              <a:rPr kumimoji="1" lang="ja-JP" altLang="en-US" dirty="0"/>
              <a:t>平均像</a:t>
            </a:r>
          </a:p>
        </p:txBody>
      </p:sp>
      <p:sp>
        <p:nvSpPr>
          <p:cNvPr id="3" name="コンテンツ プレースホルダー 2">
            <a:extLst>
              <a:ext uri="{FF2B5EF4-FFF2-40B4-BE49-F238E27FC236}">
                <a16:creationId xmlns:a16="http://schemas.microsoft.com/office/drawing/2014/main" id="{F88AB920-1004-48B5-9843-B1EBF2E758E2}"/>
              </a:ext>
            </a:extLst>
          </p:cNvPr>
          <p:cNvSpPr>
            <a:spLocks noGrp="1"/>
          </p:cNvSpPr>
          <p:nvPr>
            <p:ph idx="1"/>
          </p:nvPr>
        </p:nvSpPr>
        <p:spPr>
          <a:xfrm>
            <a:off x="457200" y="4653136"/>
            <a:ext cx="8229600" cy="1373001"/>
          </a:xfrm>
        </p:spPr>
        <p:txBody>
          <a:bodyPr>
            <a:normAutofit/>
          </a:bodyPr>
          <a:lstStyle/>
          <a:p>
            <a:r>
              <a:rPr lang="ja-JP" altLang="en-US" dirty="0"/>
              <a:t>例年と比べるとどうなのか</a:t>
            </a:r>
            <a:r>
              <a:rPr lang="en-US" altLang="ja-JP" dirty="0"/>
              <a:t>?</a:t>
            </a:r>
            <a:r>
              <a:rPr lang="ja-JP" altLang="en-US" dirty="0"/>
              <a:t> </a:t>
            </a:r>
            <a:endParaRPr lang="en-US" altLang="ja-JP" dirty="0"/>
          </a:p>
        </p:txBody>
      </p:sp>
      <p:sp>
        <p:nvSpPr>
          <p:cNvPr id="4" name="日付プレースホルダー 3">
            <a:extLst>
              <a:ext uri="{FF2B5EF4-FFF2-40B4-BE49-F238E27FC236}">
                <a16:creationId xmlns:a16="http://schemas.microsoft.com/office/drawing/2014/main" id="{E6F689E6-AEF0-4145-B306-9E56AE4132A1}"/>
              </a:ext>
            </a:extLst>
          </p:cNvPr>
          <p:cNvSpPr>
            <a:spLocks noGrp="1"/>
          </p:cNvSpPr>
          <p:nvPr>
            <p:ph type="dt" sz="half" idx="10"/>
          </p:nvPr>
        </p:nvSpPr>
        <p:spPr/>
        <p:txBody>
          <a:bodyPr/>
          <a:lstStyle/>
          <a:p>
            <a:r>
              <a:rPr kumimoji="1" lang="en-US" altLang="ja-JP"/>
              <a:t>2020/9/11</a:t>
            </a:r>
            <a:endParaRPr kumimoji="1" lang="ja-JP" altLang="en-US" dirty="0"/>
          </a:p>
        </p:txBody>
      </p:sp>
      <p:sp>
        <p:nvSpPr>
          <p:cNvPr id="5" name="フッター プレースホルダー 4">
            <a:extLst>
              <a:ext uri="{FF2B5EF4-FFF2-40B4-BE49-F238E27FC236}">
                <a16:creationId xmlns:a16="http://schemas.microsoft.com/office/drawing/2014/main" id="{4E83F162-93F8-4EAE-93D5-6DCB9C8798B3}"/>
              </a:ext>
            </a:extLst>
          </p:cNvPr>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dirty="0"/>
          </a:p>
        </p:txBody>
      </p:sp>
      <p:sp>
        <p:nvSpPr>
          <p:cNvPr id="6" name="スライド番号プレースホルダー 5">
            <a:extLst>
              <a:ext uri="{FF2B5EF4-FFF2-40B4-BE49-F238E27FC236}">
                <a16:creationId xmlns:a16="http://schemas.microsoft.com/office/drawing/2014/main" id="{74A3FA0A-FE81-4462-BDDB-C4F6C8BF412B}"/>
              </a:ext>
            </a:extLst>
          </p:cNvPr>
          <p:cNvSpPr>
            <a:spLocks noGrp="1"/>
          </p:cNvSpPr>
          <p:nvPr>
            <p:ph type="sldNum" sz="quarter" idx="12"/>
          </p:nvPr>
        </p:nvSpPr>
        <p:spPr/>
        <p:txBody>
          <a:bodyPr/>
          <a:lstStyle/>
          <a:p>
            <a:fld id="{EDF77D8D-9987-453A-9A05-EB91CA595C68}" type="slidenum">
              <a:rPr kumimoji="1" lang="ja-JP" altLang="en-US" smtClean="0"/>
              <a:pPr/>
              <a:t>21</a:t>
            </a:fld>
            <a:endParaRPr kumimoji="1" lang="ja-JP" altLang="en-US"/>
          </a:p>
        </p:txBody>
      </p:sp>
      <p:graphicFrame>
        <p:nvGraphicFramePr>
          <p:cNvPr id="7" name="表 7">
            <a:extLst>
              <a:ext uri="{FF2B5EF4-FFF2-40B4-BE49-F238E27FC236}">
                <a16:creationId xmlns:a16="http://schemas.microsoft.com/office/drawing/2014/main" id="{D715006E-77E5-4622-8862-421E6F56F101}"/>
              </a:ext>
            </a:extLst>
          </p:cNvPr>
          <p:cNvGraphicFramePr>
            <a:graphicFrameLocks noGrp="1"/>
          </p:cNvGraphicFramePr>
          <p:nvPr/>
        </p:nvGraphicFramePr>
        <p:xfrm>
          <a:off x="683569" y="2611809"/>
          <a:ext cx="8003232" cy="1634382"/>
        </p:xfrm>
        <a:graphic>
          <a:graphicData uri="http://schemas.openxmlformats.org/drawingml/2006/table">
            <a:tbl>
              <a:tblPr firstRow="1" bandRow="1">
                <a:tableStyleId>{5C22544A-7EE6-4342-B048-85BDC9FD1C3A}</a:tableStyleId>
              </a:tblPr>
              <a:tblGrid>
                <a:gridCol w="3240359">
                  <a:extLst>
                    <a:ext uri="{9D8B030D-6E8A-4147-A177-3AD203B41FA5}">
                      <a16:colId xmlns:a16="http://schemas.microsoft.com/office/drawing/2014/main" val="2259293883"/>
                    </a:ext>
                  </a:extLst>
                </a:gridCol>
                <a:gridCol w="2095129">
                  <a:extLst>
                    <a:ext uri="{9D8B030D-6E8A-4147-A177-3AD203B41FA5}">
                      <a16:colId xmlns:a16="http://schemas.microsoft.com/office/drawing/2014/main" val="4255460542"/>
                    </a:ext>
                  </a:extLst>
                </a:gridCol>
                <a:gridCol w="2667744">
                  <a:extLst>
                    <a:ext uri="{9D8B030D-6E8A-4147-A177-3AD203B41FA5}">
                      <a16:colId xmlns:a16="http://schemas.microsoft.com/office/drawing/2014/main" val="3533828482"/>
                    </a:ext>
                  </a:extLst>
                </a:gridCol>
              </a:tblGrid>
              <a:tr h="544794">
                <a:tc>
                  <a:txBody>
                    <a:bodyPr/>
                    <a:lstStyle/>
                    <a:p>
                      <a:endParaRPr kumimoji="1" lang="ja-JP" altLang="en-US" sz="2600"/>
                    </a:p>
                  </a:txBody>
                  <a:tcPr marL="134333" marR="134333" marT="67166" marB="67166"/>
                </a:tc>
                <a:tc>
                  <a:txBody>
                    <a:bodyPr/>
                    <a:lstStyle/>
                    <a:p>
                      <a:pPr algn="ctr"/>
                      <a:r>
                        <a:rPr kumimoji="1" lang="ja-JP" altLang="en-US" sz="2600" dirty="0"/>
                        <a:t>授業時間</a:t>
                      </a:r>
                    </a:p>
                  </a:txBody>
                  <a:tcPr marL="134333" marR="134333" marT="67166" marB="67166"/>
                </a:tc>
                <a:tc>
                  <a:txBody>
                    <a:bodyPr/>
                    <a:lstStyle/>
                    <a:p>
                      <a:pPr algn="ctr"/>
                      <a:r>
                        <a:rPr kumimoji="1" lang="ja-JP" altLang="en-US" sz="2600" dirty="0"/>
                        <a:t>授業外学習時間</a:t>
                      </a:r>
                    </a:p>
                  </a:txBody>
                  <a:tcPr marL="134333" marR="134333" marT="67166" marB="67166"/>
                </a:tc>
                <a:extLst>
                  <a:ext uri="{0D108BD9-81ED-4DB2-BD59-A6C34878D82A}">
                    <a16:rowId xmlns:a16="http://schemas.microsoft.com/office/drawing/2014/main" val="123059931"/>
                  </a:ext>
                </a:extLst>
              </a:tr>
              <a:tr h="544794">
                <a:tc>
                  <a:txBody>
                    <a:bodyPr/>
                    <a:lstStyle/>
                    <a:p>
                      <a:r>
                        <a:rPr kumimoji="1" lang="ja-JP" altLang="en-US" sz="2600" dirty="0"/>
                        <a:t>学部生</a:t>
                      </a:r>
                      <a:r>
                        <a:rPr kumimoji="1" lang="en-US" altLang="ja-JP" sz="2600" dirty="0"/>
                        <a:t>1-4</a:t>
                      </a:r>
                      <a:r>
                        <a:rPr kumimoji="1" lang="ja-JP" altLang="en-US" sz="2600" dirty="0"/>
                        <a:t>年平均</a:t>
                      </a:r>
                    </a:p>
                  </a:txBody>
                  <a:tcPr marL="134333" marR="134333" marT="67166" marB="67166"/>
                </a:tc>
                <a:tc>
                  <a:txBody>
                    <a:bodyPr/>
                    <a:lstStyle/>
                    <a:p>
                      <a:pPr algn="ctr"/>
                      <a:r>
                        <a:rPr kumimoji="1" lang="en-US" altLang="ja-JP" sz="2600" dirty="0">
                          <a:solidFill>
                            <a:srgbClr val="C00000"/>
                          </a:solidFill>
                        </a:rPr>
                        <a:t>21</a:t>
                      </a:r>
                      <a:r>
                        <a:rPr kumimoji="1" lang="ja-JP" altLang="en-US" sz="2600" dirty="0">
                          <a:solidFill>
                            <a:srgbClr val="C00000"/>
                          </a:solidFill>
                        </a:rPr>
                        <a:t>時間</a:t>
                      </a:r>
                    </a:p>
                  </a:txBody>
                  <a:tcPr marL="134333" marR="134333" marT="67166" marB="67166"/>
                </a:tc>
                <a:tc>
                  <a:txBody>
                    <a:bodyPr/>
                    <a:lstStyle/>
                    <a:p>
                      <a:pPr algn="ctr"/>
                      <a:r>
                        <a:rPr kumimoji="1" lang="en-US" altLang="ja-JP" sz="2600" dirty="0">
                          <a:solidFill>
                            <a:srgbClr val="C00000"/>
                          </a:solidFill>
                        </a:rPr>
                        <a:t>11</a:t>
                      </a:r>
                      <a:r>
                        <a:rPr kumimoji="1" lang="ja-JP" altLang="en-US" sz="2600" dirty="0">
                          <a:solidFill>
                            <a:srgbClr val="C00000"/>
                          </a:solidFill>
                        </a:rPr>
                        <a:t>時間</a:t>
                      </a:r>
                    </a:p>
                  </a:txBody>
                  <a:tcPr marL="134333" marR="134333" marT="67166" marB="67166"/>
                </a:tc>
                <a:extLst>
                  <a:ext uri="{0D108BD9-81ED-4DB2-BD59-A6C34878D82A}">
                    <a16:rowId xmlns:a16="http://schemas.microsoft.com/office/drawing/2014/main" val="3327149674"/>
                  </a:ext>
                </a:extLst>
              </a:tr>
              <a:tr h="544794">
                <a:tc>
                  <a:txBody>
                    <a:bodyPr/>
                    <a:lstStyle/>
                    <a:p>
                      <a:r>
                        <a:rPr kumimoji="1" lang="ja-JP" altLang="en-US" sz="2600" dirty="0"/>
                        <a:t>学部</a:t>
                      </a:r>
                      <a:r>
                        <a:rPr kumimoji="1" lang="en-US" altLang="ja-JP" sz="2600" dirty="0"/>
                        <a:t>1</a:t>
                      </a:r>
                      <a:r>
                        <a:rPr kumimoji="1" lang="ja-JP" altLang="en-US" sz="2600" dirty="0"/>
                        <a:t>年生のみ平均</a:t>
                      </a:r>
                    </a:p>
                  </a:txBody>
                  <a:tcPr marL="134333" marR="134333" marT="67166" marB="67166"/>
                </a:tc>
                <a:tc>
                  <a:txBody>
                    <a:bodyPr/>
                    <a:lstStyle/>
                    <a:p>
                      <a:pPr algn="ctr"/>
                      <a:r>
                        <a:rPr kumimoji="1" lang="en-US" altLang="ja-JP" sz="2600" dirty="0"/>
                        <a:t>28</a:t>
                      </a:r>
                      <a:r>
                        <a:rPr kumimoji="1" lang="ja-JP" altLang="en-US" sz="2600" dirty="0"/>
                        <a:t>時間</a:t>
                      </a:r>
                    </a:p>
                  </a:txBody>
                  <a:tcPr marL="134333" marR="134333" marT="67166" marB="67166"/>
                </a:tc>
                <a:tc>
                  <a:txBody>
                    <a:bodyPr/>
                    <a:lstStyle/>
                    <a:p>
                      <a:pPr algn="ctr"/>
                      <a:r>
                        <a:rPr kumimoji="1" lang="en-US" altLang="ja-JP" sz="2600" dirty="0"/>
                        <a:t>14</a:t>
                      </a:r>
                      <a:r>
                        <a:rPr kumimoji="1" lang="ja-JP" altLang="en-US" sz="2600" dirty="0"/>
                        <a:t>時間</a:t>
                      </a:r>
                    </a:p>
                  </a:txBody>
                  <a:tcPr marL="134333" marR="134333" marT="67166" marB="67166"/>
                </a:tc>
                <a:extLst>
                  <a:ext uri="{0D108BD9-81ED-4DB2-BD59-A6C34878D82A}">
                    <a16:rowId xmlns:a16="http://schemas.microsoft.com/office/drawing/2014/main" val="969887283"/>
                  </a:ext>
                </a:extLst>
              </a:tr>
            </a:tbl>
          </a:graphicData>
        </a:graphic>
      </p:graphicFrame>
    </p:spTree>
    <p:extLst>
      <p:ext uri="{BB962C8B-B14F-4D97-AF65-F5344CB8AC3E}">
        <p14:creationId xmlns:p14="http://schemas.microsoft.com/office/powerpoint/2010/main" val="16249636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3E5E560-9E5A-4B60-94B7-971C185174A4}"/>
              </a:ext>
            </a:extLst>
          </p:cNvPr>
          <p:cNvSpPr>
            <a:spLocks noGrp="1"/>
          </p:cNvSpPr>
          <p:nvPr>
            <p:ph type="title"/>
          </p:nvPr>
        </p:nvSpPr>
        <p:spPr/>
        <p:txBody>
          <a:bodyPr/>
          <a:lstStyle/>
          <a:p>
            <a:r>
              <a:rPr kumimoji="1" lang="ja-JP" altLang="en-US" dirty="0"/>
              <a:t>過去との違い</a:t>
            </a:r>
          </a:p>
        </p:txBody>
      </p:sp>
      <p:sp>
        <p:nvSpPr>
          <p:cNvPr id="3" name="コンテンツ プレースホルダー 2">
            <a:extLst>
              <a:ext uri="{FF2B5EF4-FFF2-40B4-BE49-F238E27FC236}">
                <a16:creationId xmlns:a16="http://schemas.microsoft.com/office/drawing/2014/main" id="{7E6A006B-1DD8-42C3-882C-B71AC46019A4}"/>
              </a:ext>
            </a:extLst>
          </p:cNvPr>
          <p:cNvSpPr>
            <a:spLocks noGrp="1"/>
          </p:cNvSpPr>
          <p:nvPr>
            <p:ph idx="1"/>
          </p:nvPr>
        </p:nvSpPr>
        <p:spPr/>
        <p:txBody>
          <a:bodyPr/>
          <a:lstStyle/>
          <a:p>
            <a:r>
              <a:rPr kumimoji="1" lang="ja-JP" altLang="en-US" dirty="0">
                <a:hlinkClick r:id="rId2"/>
              </a:rPr>
              <a:t>学生生活実態調査</a:t>
            </a:r>
            <a:endParaRPr kumimoji="1" lang="en-US" altLang="ja-JP" dirty="0"/>
          </a:p>
          <a:p>
            <a:r>
              <a:rPr kumimoji="1" lang="en-US" altLang="ja-JP" dirty="0">
                <a:hlinkClick r:id="rId3"/>
              </a:rPr>
              <a:t>2018</a:t>
            </a:r>
            <a:r>
              <a:rPr kumimoji="1" lang="ja-JP" altLang="en-US" dirty="0">
                <a:hlinkClick r:id="rId3"/>
              </a:rPr>
              <a:t>年度版</a:t>
            </a:r>
            <a:r>
              <a:rPr kumimoji="1" lang="ja-JP" altLang="en-US" dirty="0"/>
              <a:t> </a:t>
            </a:r>
            <a:r>
              <a:rPr kumimoji="1" lang="en-US" altLang="ja-JP" dirty="0"/>
              <a:t>p51</a:t>
            </a:r>
          </a:p>
        </p:txBody>
      </p:sp>
      <p:sp>
        <p:nvSpPr>
          <p:cNvPr id="4" name="日付プレースホルダー 3">
            <a:extLst>
              <a:ext uri="{FF2B5EF4-FFF2-40B4-BE49-F238E27FC236}">
                <a16:creationId xmlns:a16="http://schemas.microsoft.com/office/drawing/2014/main" id="{1AD7E141-573E-4DBE-991A-9DF6405743EC}"/>
              </a:ext>
            </a:extLst>
          </p:cNvPr>
          <p:cNvSpPr>
            <a:spLocks noGrp="1"/>
          </p:cNvSpPr>
          <p:nvPr>
            <p:ph type="dt" sz="half" idx="10"/>
          </p:nvPr>
        </p:nvSpPr>
        <p:spPr/>
        <p:txBody>
          <a:bodyPr/>
          <a:lstStyle/>
          <a:p>
            <a:r>
              <a:rPr kumimoji="1" lang="en-US" altLang="ja-JP"/>
              <a:t>2020/9/11</a:t>
            </a:r>
            <a:endParaRPr kumimoji="1" lang="ja-JP" altLang="en-US" dirty="0"/>
          </a:p>
        </p:txBody>
      </p:sp>
      <p:sp>
        <p:nvSpPr>
          <p:cNvPr id="5" name="フッター プレースホルダー 4">
            <a:extLst>
              <a:ext uri="{FF2B5EF4-FFF2-40B4-BE49-F238E27FC236}">
                <a16:creationId xmlns:a16="http://schemas.microsoft.com/office/drawing/2014/main" id="{DC35D3C0-DD4A-4C7D-8835-AF67ABB2195B}"/>
              </a:ext>
            </a:extLst>
          </p:cNvPr>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dirty="0"/>
          </a:p>
        </p:txBody>
      </p:sp>
      <p:sp>
        <p:nvSpPr>
          <p:cNvPr id="6" name="スライド番号プレースホルダー 5">
            <a:extLst>
              <a:ext uri="{FF2B5EF4-FFF2-40B4-BE49-F238E27FC236}">
                <a16:creationId xmlns:a16="http://schemas.microsoft.com/office/drawing/2014/main" id="{B22F9459-A53B-42CC-A7E6-BACF1FC18CD2}"/>
              </a:ext>
            </a:extLst>
          </p:cNvPr>
          <p:cNvSpPr>
            <a:spLocks noGrp="1"/>
          </p:cNvSpPr>
          <p:nvPr>
            <p:ph type="sldNum" sz="quarter" idx="12"/>
          </p:nvPr>
        </p:nvSpPr>
        <p:spPr/>
        <p:txBody>
          <a:bodyPr/>
          <a:lstStyle/>
          <a:p>
            <a:fld id="{EDF77D8D-9987-453A-9A05-EB91CA595C68}" type="slidenum">
              <a:rPr kumimoji="1" lang="ja-JP" altLang="en-US" smtClean="0"/>
              <a:pPr/>
              <a:t>22</a:t>
            </a:fld>
            <a:endParaRPr kumimoji="1" lang="ja-JP" altLang="en-US"/>
          </a:p>
        </p:txBody>
      </p:sp>
      <p:pic>
        <p:nvPicPr>
          <p:cNvPr id="12" name="図 11" descr="スクリーンショットの画面&#10;&#10;自動的に生成された説明">
            <a:extLst>
              <a:ext uri="{FF2B5EF4-FFF2-40B4-BE49-F238E27FC236}">
                <a16:creationId xmlns:a16="http://schemas.microsoft.com/office/drawing/2014/main" id="{09C20833-40B1-4D66-9795-666D364EB69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375" y="2564904"/>
            <a:ext cx="8729231" cy="3807335"/>
          </a:xfrm>
          <a:prstGeom prst="rect">
            <a:avLst/>
          </a:prstGeom>
        </p:spPr>
      </p:pic>
      <p:sp>
        <p:nvSpPr>
          <p:cNvPr id="13" name="正方形/長方形 12">
            <a:extLst>
              <a:ext uri="{FF2B5EF4-FFF2-40B4-BE49-F238E27FC236}">
                <a16:creationId xmlns:a16="http://schemas.microsoft.com/office/drawing/2014/main" id="{3564952E-56AC-49EE-AEB6-65EEEEE8799D}"/>
              </a:ext>
            </a:extLst>
          </p:cNvPr>
          <p:cNvSpPr/>
          <p:nvPr/>
        </p:nvSpPr>
        <p:spPr>
          <a:xfrm>
            <a:off x="6372200" y="5088608"/>
            <a:ext cx="720080" cy="41665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正方形/長方形 14">
            <a:extLst>
              <a:ext uri="{FF2B5EF4-FFF2-40B4-BE49-F238E27FC236}">
                <a16:creationId xmlns:a16="http://schemas.microsoft.com/office/drawing/2014/main" id="{9EEBB525-D9E1-49BB-A789-35857EDF0C16}"/>
              </a:ext>
            </a:extLst>
          </p:cNvPr>
          <p:cNvSpPr/>
          <p:nvPr/>
        </p:nvSpPr>
        <p:spPr>
          <a:xfrm>
            <a:off x="4379502" y="4653136"/>
            <a:ext cx="720080" cy="41665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a:extLst>
              <a:ext uri="{FF2B5EF4-FFF2-40B4-BE49-F238E27FC236}">
                <a16:creationId xmlns:a16="http://schemas.microsoft.com/office/drawing/2014/main" id="{7097A9DE-7D1C-4302-B52B-A766D6D3DC57}"/>
              </a:ext>
            </a:extLst>
          </p:cNvPr>
          <p:cNvSpPr txBox="1"/>
          <p:nvPr/>
        </p:nvSpPr>
        <p:spPr>
          <a:xfrm>
            <a:off x="5621622" y="4518243"/>
            <a:ext cx="1535998" cy="584775"/>
          </a:xfrm>
          <a:prstGeom prst="rect">
            <a:avLst/>
          </a:prstGeom>
          <a:noFill/>
        </p:spPr>
        <p:txBody>
          <a:bodyPr wrap="none" rtlCol="0">
            <a:spAutoFit/>
          </a:bodyPr>
          <a:lstStyle/>
          <a:p>
            <a:r>
              <a:rPr kumimoji="1" lang="en-US" altLang="ja-JP" sz="3200" dirty="0">
                <a:solidFill>
                  <a:srgbClr val="FF0000"/>
                </a:solidFill>
              </a:rPr>
              <a:t>11</a:t>
            </a:r>
            <a:r>
              <a:rPr lang="ja-JP" altLang="en-US" sz="3200" dirty="0">
                <a:solidFill>
                  <a:srgbClr val="FF0000"/>
                </a:solidFill>
              </a:rPr>
              <a:t> </a:t>
            </a:r>
            <a:r>
              <a:rPr lang="en-US" altLang="ja-JP" sz="2400" dirty="0">
                <a:solidFill>
                  <a:srgbClr val="FF0000"/>
                </a:solidFill>
              </a:rPr>
              <a:t>(+4.3)</a:t>
            </a:r>
            <a:endParaRPr kumimoji="1" lang="ja-JP" altLang="en-US" sz="3200" dirty="0">
              <a:solidFill>
                <a:srgbClr val="FF0000"/>
              </a:solidFill>
            </a:endParaRPr>
          </a:p>
        </p:txBody>
      </p:sp>
      <p:sp>
        <p:nvSpPr>
          <p:cNvPr id="19" name="テキスト ボックス 18">
            <a:extLst>
              <a:ext uri="{FF2B5EF4-FFF2-40B4-BE49-F238E27FC236}">
                <a16:creationId xmlns:a16="http://schemas.microsoft.com/office/drawing/2014/main" id="{205837B9-5C97-4CA1-B78D-633F5AE22E2B}"/>
              </a:ext>
            </a:extLst>
          </p:cNvPr>
          <p:cNvSpPr txBox="1"/>
          <p:nvPr/>
        </p:nvSpPr>
        <p:spPr>
          <a:xfrm>
            <a:off x="7511105" y="4946823"/>
            <a:ext cx="1446230" cy="584775"/>
          </a:xfrm>
          <a:prstGeom prst="rect">
            <a:avLst/>
          </a:prstGeom>
          <a:noFill/>
        </p:spPr>
        <p:txBody>
          <a:bodyPr wrap="none" rtlCol="0">
            <a:spAutoFit/>
          </a:bodyPr>
          <a:lstStyle/>
          <a:p>
            <a:r>
              <a:rPr kumimoji="1" lang="en-US" altLang="ja-JP" sz="3200" dirty="0">
                <a:solidFill>
                  <a:srgbClr val="FF0000"/>
                </a:solidFill>
              </a:rPr>
              <a:t>21</a:t>
            </a:r>
            <a:r>
              <a:rPr kumimoji="1" lang="en-US" altLang="ja-JP" sz="2400" dirty="0">
                <a:solidFill>
                  <a:srgbClr val="FF0000"/>
                </a:solidFill>
              </a:rPr>
              <a:t>(+4.7)</a:t>
            </a:r>
            <a:endParaRPr kumimoji="1" lang="ja-JP" altLang="en-US" sz="3200" dirty="0">
              <a:solidFill>
                <a:srgbClr val="FF0000"/>
              </a:solidFill>
            </a:endParaRPr>
          </a:p>
        </p:txBody>
      </p:sp>
      <p:cxnSp>
        <p:nvCxnSpPr>
          <p:cNvPr id="20" name="直線矢印コネクタ 19">
            <a:extLst>
              <a:ext uri="{FF2B5EF4-FFF2-40B4-BE49-F238E27FC236}">
                <a16:creationId xmlns:a16="http://schemas.microsoft.com/office/drawing/2014/main" id="{D1F40CF0-2257-4488-B112-3D5742083751}"/>
              </a:ext>
            </a:extLst>
          </p:cNvPr>
          <p:cNvCxnSpPr/>
          <p:nvPr/>
        </p:nvCxnSpPr>
        <p:spPr>
          <a:xfrm>
            <a:off x="6553200" y="5301208"/>
            <a:ext cx="1043136" cy="0"/>
          </a:xfrm>
          <a:prstGeom prst="straightConnector1">
            <a:avLst/>
          </a:prstGeom>
          <a:ln w="38100">
            <a:solidFill>
              <a:srgbClr val="FF0000"/>
            </a:solidFill>
            <a:tailEnd type="stealth" w="lg" len="lg"/>
          </a:ln>
        </p:spPr>
        <p:style>
          <a:lnRef idx="1">
            <a:schemeClr val="accent1"/>
          </a:lnRef>
          <a:fillRef idx="0">
            <a:schemeClr val="accent1"/>
          </a:fillRef>
          <a:effectRef idx="0">
            <a:schemeClr val="accent1"/>
          </a:effectRef>
          <a:fontRef idx="minor">
            <a:schemeClr val="tx1"/>
          </a:fontRef>
        </p:style>
      </p:cxnSp>
      <p:sp>
        <p:nvSpPr>
          <p:cNvPr id="7" name="正方形/長方形 6">
            <a:extLst>
              <a:ext uri="{FF2B5EF4-FFF2-40B4-BE49-F238E27FC236}">
                <a16:creationId xmlns:a16="http://schemas.microsoft.com/office/drawing/2014/main" id="{6A0C52C1-9C67-4F1E-A1F2-1FEE4230699D}"/>
              </a:ext>
            </a:extLst>
          </p:cNvPr>
          <p:cNvSpPr/>
          <p:nvPr/>
        </p:nvSpPr>
        <p:spPr>
          <a:xfrm>
            <a:off x="457200" y="4602302"/>
            <a:ext cx="2667000" cy="41665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8D7006A6-7BB9-478D-A3F2-2651E64DE19E}"/>
              </a:ext>
            </a:extLst>
          </p:cNvPr>
          <p:cNvSpPr/>
          <p:nvPr/>
        </p:nvSpPr>
        <p:spPr>
          <a:xfrm>
            <a:off x="1331640" y="5105890"/>
            <a:ext cx="1803181" cy="41665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2" name="直線矢印コネクタ 21">
            <a:extLst>
              <a:ext uri="{FF2B5EF4-FFF2-40B4-BE49-F238E27FC236}">
                <a16:creationId xmlns:a16="http://schemas.microsoft.com/office/drawing/2014/main" id="{1B49DE07-3B4E-4F35-BFC3-C245E3BFAE60}"/>
              </a:ext>
            </a:extLst>
          </p:cNvPr>
          <p:cNvCxnSpPr/>
          <p:nvPr/>
        </p:nvCxnSpPr>
        <p:spPr>
          <a:xfrm>
            <a:off x="4739542" y="4835157"/>
            <a:ext cx="984586" cy="26308"/>
          </a:xfrm>
          <a:prstGeom prst="straightConnector1">
            <a:avLst/>
          </a:prstGeom>
          <a:ln w="38100">
            <a:solidFill>
              <a:srgbClr val="FF0000"/>
            </a:solidFill>
            <a:tailEnd type="stealth"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001986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9C5A700-E9B5-4F8E-87A5-1FD2B6C2FD1B}"/>
              </a:ext>
            </a:extLst>
          </p:cNvPr>
          <p:cNvSpPr>
            <a:spLocks noGrp="1"/>
          </p:cNvSpPr>
          <p:nvPr>
            <p:ph type="title"/>
          </p:nvPr>
        </p:nvSpPr>
        <p:spPr/>
        <p:txBody>
          <a:bodyPr/>
          <a:lstStyle/>
          <a:p>
            <a:r>
              <a:rPr kumimoji="1" lang="ja-JP" altLang="en-US" dirty="0"/>
              <a:t>内容</a:t>
            </a:r>
          </a:p>
        </p:txBody>
      </p:sp>
      <p:sp>
        <p:nvSpPr>
          <p:cNvPr id="3" name="コンテンツ プレースホルダー 2">
            <a:extLst>
              <a:ext uri="{FF2B5EF4-FFF2-40B4-BE49-F238E27FC236}">
                <a16:creationId xmlns:a16="http://schemas.microsoft.com/office/drawing/2014/main" id="{D1B3E368-B325-4CA4-B3F1-B2D83A006499}"/>
              </a:ext>
            </a:extLst>
          </p:cNvPr>
          <p:cNvSpPr>
            <a:spLocks noGrp="1"/>
          </p:cNvSpPr>
          <p:nvPr>
            <p:ph idx="1"/>
          </p:nvPr>
        </p:nvSpPr>
        <p:spPr>
          <a:xfrm>
            <a:off x="323528" y="1500174"/>
            <a:ext cx="8712968" cy="4525963"/>
          </a:xfrm>
        </p:spPr>
        <p:txBody>
          <a:bodyPr/>
          <a:lstStyle/>
          <a:p>
            <a:r>
              <a:rPr kumimoji="1" lang="ja-JP" altLang="en-US" dirty="0"/>
              <a:t>オンライン授業アンケート</a:t>
            </a:r>
            <a:endParaRPr kumimoji="1" lang="en-US" altLang="ja-JP" dirty="0"/>
          </a:p>
          <a:p>
            <a:pPr lvl="1"/>
            <a:r>
              <a:rPr lang="en-US" altLang="ja-JP" dirty="0"/>
              <a:t>S</a:t>
            </a:r>
            <a:r>
              <a:rPr lang="ja-JP" altLang="en-US" dirty="0"/>
              <a:t>セメスタのオンライン授業に対する評価</a:t>
            </a:r>
            <a:endParaRPr lang="en-US" altLang="ja-JP" dirty="0"/>
          </a:p>
          <a:p>
            <a:pPr lvl="1"/>
            <a:r>
              <a:rPr lang="ja-JP" altLang="en-US" dirty="0"/>
              <a:t>課題</a:t>
            </a:r>
            <a:r>
              <a:rPr kumimoji="1" lang="ja-JP" altLang="en-US" dirty="0"/>
              <a:t>抽出（</a:t>
            </a:r>
            <a:r>
              <a:rPr kumimoji="1" lang="en-US" altLang="ja-JP" dirty="0"/>
              <a:t>A</a:t>
            </a:r>
            <a:r>
              <a:rPr kumimoji="1" lang="ja-JP" altLang="en-US" dirty="0"/>
              <a:t>セメスタへ向け）</a:t>
            </a:r>
            <a:endParaRPr kumimoji="1" lang="en-US" altLang="ja-JP" dirty="0"/>
          </a:p>
          <a:p>
            <a:r>
              <a:rPr lang="ja-JP" altLang="en-US" dirty="0"/>
              <a:t>その他の学生の声、他大学の状況（情報源）</a:t>
            </a:r>
            <a:endParaRPr lang="en-US" altLang="ja-JP" dirty="0"/>
          </a:p>
          <a:p>
            <a:r>
              <a:rPr kumimoji="1" lang="ja-JP" altLang="en-US" dirty="0"/>
              <a:t>（以降時間があれば）</a:t>
            </a:r>
            <a:endParaRPr kumimoji="1" lang="en-US" altLang="ja-JP" dirty="0"/>
          </a:p>
          <a:p>
            <a:r>
              <a:rPr kumimoji="1" lang="ja-JP" altLang="en-US" dirty="0"/>
              <a:t>入室トラブル</a:t>
            </a:r>
            <a:r>
              <a:rPr lang="ja-JP" altLang="en-US" dirty="0"/>
              <a:t>、</a:t>
            </a:r>
            <a:r>
              <a:rPr lang="en-US" altLang="ja-JP" dirty="0"/>
              <a:t>Zoom</a:t>
            </a:r>
            <a:r>
              <a:rPr lang="ja-JP" altLang="en-US" dirty="0"/>
              <a:t>荒らし</a:t>
            </a:r>
            <a:endParaRPr kumimoji="1" lang="ja-JP" altLang="en-US" dirty="0"/>
          </a:p>
        </p:txBody>
      </p:sp>
      <p:sp>
        <p:nvSpPr>
          <p:cNvPr id="4" name="日付プレースホルダー 3">
            <a:extLst>
              <a:ext uri="{FF2B5EF4-FFF2-40B4-BE49-F238E27FC236}">
                <a16:creationId xmlns:a16="http://schemas.microsoft.com/office/drawing/2014/main" id="{5F7C7B8E-0B65-4370-883B-2AA5A0123EFE}"/>
              </a:ext>
            </a:extLst>
          </p:cNvPr>
          <p:cNvSpPr>
            <a:spLocks noGrp="1"/>
          </p:cNvSpPr>
          <p:nvPr>
            <p:ph type="dt" sz="half" idx="10"/>
          </p:nvPr>
        </p:nvSpPr>
        <p:spPr/>
        <p:txBody>
          <a:bodyPr/>
          <a:lstStyle/>
          <a:p>
            <a:r>
              <a:rPr kumimoji="1" lang="en-US" altLang="ja-JP"/>
              <a:t>2020/9/11</a:t>
            </a:r>
            <a:endParaRPr kumimoji="1" lang="ja-JP" altLang="en-US"/>
          </a:p>
        </p:txBody>
      </p:sp>
      <p:sp>
        <p:nvSpPr>
          <p:cNvPr id="5" name="フッター プレースホルダー 4">
            <a:extLst>
              <a:ext uri="{FF2B5EF4-FFF2-40B4-BE49-F238E27FC236}">
                <a16:creationId xmlns:a16="http://schemas.microsoft.com/office/drawing/2014/main" id="{620F5D1C-E9F9-400E-A6AC-86226FCD91CE}"/>
              </a:ext>
            </a:extLst>
          </p:cNvPr>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a:p>
        </p:txBody>
      </p:sp>
      <p:sp>
        <p:nvSpPr>
          <p:cNvPr id="6" name="スライド番号プレースホルダー 5">
            <a:extLst>
              <a:ext uri="{FF2B5EF4-FFF2-40B4-BE49-F238E27FC236}">
                <a16:creationId xmlns:a16="http://schemas.microsoft.com/office/drawing/2014/main" id="{2A3C00E5-4E74-4482-BAC7-462DB3F5C929}"/>
              </a:ext>
            </a:extLst>
          </p:cNvPr>
          <p:cNvSpPr>
            <a:spLocks noGrp="1"/>
          </p:cNvSpPr>
          <p:nvPr>
            <p:ph type="sldNum" sz="quarter" idx="12"/>
          </p:nvPr>
        </p:nvSpPr>
        <p:spPr/>
        <p:txBody>
          <a:bodyPr/>
          <a:lstStyle/>
          <a:p>
            <a:fld id="{EDF77D8D-9987-453A-9A05-EB91CA595C68}" type="slidenum">
              <a:rPr kumimoji="1" lang="ja-JP" altLang="en-US" smtClean="0"/>
              <a:pPr/>
              <a:t>23</a:t>
            </a:fld>
            <a:endParaRPr kumimoji="1" lang="ja-JP" altLang="en-US"/>
          </a:p>
        </p:txBody>
      </p:sp>
      <p:sp>
        <p:nvSpPr>
          <p:cNvPr id="7" name="正方形/長方形 6">
            <a:extLst>
              <a:ext uri="{FF2B5EF4-FFF2-40B4-BE49-F238E27FC236}">
                <a16:creationId xmlns:a16="http://schemas.microsoft.com/office/drawing/2014/main" id="{716CCB58-6D90-4124-B507-C93D1254ABF0}"/>
              </a:ext>
            </a:extLst>
          </p:cNvPr>
          <p:cNvSpPr/>
          <p:nvPr/>
        </p:nvSpPr>
        <p:spPr>
          <a:xfrm>
            <a:off x="323528" y="3068960"/>
            <a:ext cx="8496944" cy="576064"/>
          </a:xfrm>
          <a:prstGeom prst="rect">
            <a:avLst/>
          </a:pr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0797463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65BA6-CC7A-4F37-92C1-B06FFF00FFE6}"/>
              </a:ext>
            </a:extLst>
          </p:cNvPr>
          <p:cNvSpPr>
            <a:spLocks noGrp="1"/>
          </p:cNvSpPr>
          <p:nvPr>
            <p:ph type="title"/>
          </p:nvPr>
        </p:nvSpPr>
        <p:spPr/>
        <p:txBody>
          <a:bodyPr>
            <a:normAutofit fontScale="90000"/>
          </a:bodyPr>
          <a:lstStyle/>
          <a:p>
            <a:r>
              <a:rPr kumimoji="1" lang="ja-JP" altLang="en-US" dirty="0"/>
              <a:t>その他学生の声・状況を知る</a:t>
            </a:r>
            <a:r>
              <a:rPr lang="ja-JP" altLang="en-US" dirty="0"/>
              <a:t>ための参考情報</a:t>
            </a:r>
            <a:endParaRPr kumimoji="1" lang="ja-JP" altLang="en-US" dirty="0"/>
          </a:p>
        </p:txBody>
      </p:sp>
      <p:sp>
        <p:nvSpPr>
          <p:cNvPr id="3" name="Content Placeholder 2">
            <a:extLst>
              <a:ext uri="{FF2B5EF4-FFF2-40B4-BE49-F238E27FC236}">
                <a16:creationId xmlns:a16="http://schemas.microsoft.com/office/drawing/2014/main" id="{6A0013BD-CC54-4A9D-B92E-4B0BB6122FE5}"/>
              </a:ext>
            </a:extLst>
          </p:cNvPr>
          <p:cNvSpPr>
            <a:spLocks noGrp="1"/>
          </p:cNvSpPr>
          <p:nvPr>
            <p:ph idx="1"/>
          </p:nvPr>
        </p:nvSpPr>
        <p:spPr>
          <a:xfrm>
            <a:off x="323528" y="1500174"/>
            <a:ext cx="8712968" cy="4525963"/>
          </a:xfrm>
        </p:spPr>
        <p:txBody>
          <a:bodyPr>
            <a:normAutofit fontScale="70000" lnSpcReduction="20000"/>
          </a:bodyPr>
          <a:lstStyle/>
          <a:p>
            <a:r>
              <a:rPr kumimoji="1" lang="en-US" altLang="ja-JP" dirty="0" err="1"/>
              <a:t>UmeeT</a:t>
            </a:r>
            <a:r>
              <a:rPr kumimoji="1" lang="ja-JP" altLang="en-US" dirty="0"/>
              <a:t> </a:t>
            </a:r>
            <a:r>
              <a:rPr lang="ja-JP" altLang="en-US" dirty="0">
                <a:hlinkClick r:id="rId2"/>
              </a:rPr>
              <a:t>「実際どうなの？東大生にオンライン授業の感想聞いてみた」</a:t>
            </a:r>
            <a:endParaRPr kumimoji="1" lang="en-US" altLang="ja-JP" dirty="0">
              <a:hlinkClick r:id="rId3"/>
            </a:endParaRPr>
          </a:p>
          <a:p>
            <a:r>
              <a:rPr lang="ja-JP" altLang="en-US" dirty="0"/>
              <a:t>オンライン授業情報交換会 第</a:t>
            </a:r>
            <a:r>
              <a:rPr lang="en-US" altLang="ja-JP" dirty="0"/>
              <a:t>10</a:t>
            </a:r>
            <a:r>
              <a:rPr lang="ja-JP" altLang="en-US" dirty="0"/>
              <a:t>回「学生からみたオンライン授業」（</a:t>
            </a:r>
            <a:r>
              <a:rPr lang="ja-JP" altLang="en-US" dirty="0">
                <a:hlinkClick r:id="rId4"/>
              </a:rPr>
              <a:t>スライド</a:t>
            </a:r>
            <a:r>
              <a:rPr lang="ja-JP" altLang="en-US" dirty="0"/>
              <a:t>、</a:t>
            </a:r>
            <a:r>
              <a:rPr lang="ja-JP" altLang="en-US" dirty="0">
                <a:hlinkClick r:id="rId5"/>
              </a:rPr>
              <a:t>動画</a:t>
            </a:r>
            <a:r>
              <a:rPr lang="ja-JP" altLang="en-US" dirty="0"/>
              <a:t>） </a:t>
            </a:r>
            <a:endParaRPr lang="en-US" altLang="ja-JP" dirty="0"/>
          </a:p>
          <a:p>
            <a:r>
              <a:rPr lang="ja-JP" altLang="en-US" dirty="0"/>
              <a:t>東大新聞</a:t>
            </a:r>
            <a:r>
              <a:rPr lang="en-US" altLang="ja-JP" dirty="0"/>
              <a:t>8</a:t>
            </a:r>
            <a:r>
              <a:rPr lang="ja-JP" altLang="en-US" dirty="0"/>
              <a:t>月</a:t>
            </a:r>
            <a:r>
              <a:rPr lang="en-US" altLang="ja-JP" dirty="0"/>
              <a:t>8</a:t>
            </a:r>
            <a:r>
              <a:rPr lang="ja-JP" altLang="en-US" dirty="0"/>
              <a:t>日 </a:t>
            </a:r>
            <a:r>
              <a:rPr lang="ja-JP" altLang="en-US" dirty="0">
                <a:hlinkClick r:id="rId3"/>
              </a:rPr>
              <a:t>検証：東大のオンライン授業①</a:t>
            </a:r>
            <a:endParaRPr lang="en-US" altLang="ja-JP" dirty="0"/>
          </a:p>
          <a:p>
            <a:r>
              <a:rPr lang="ja-JP" altLang="en-US" dirty="0"/>
              <a:t>他大学のアンケート</a:t>
            </a:r>
            <a:endParaRPr lang="en-US" altLang="ja-JP" dirty="0"/>
          </a:p>
          <a:p>
            <a:pPr lvl="1"/>
            <a:r>
              <a:rPr lang="ja-JP" altLang="en-US" dirty="0"/>
              <a:t>北海道大学学部</a:t>
            </a:r>
            <a:r>
              <a:rPr lang="en-US" altLang="ja-JP" dirty="0"/>
              <a:t>1</a:t>
            </a:r>
            <a:r>
              <a:rPr lang="ja-JP" altLang="en-US" dirty="0"/>
              <a:t>年生を対象とした授業課題に関する調査について（</a:t>
            </a:r>
            <a:r>
              <a:rPr lang="ja-JP" altLang="en-US" dirty="0">
                <a:hlinkClick r:id="rId6"/>
              </a:rPr>
              <a:t>スライド</a:t>
            </a:r>
            <a:r>
              <a:rPr lang="ja-JP" altLang="en-US" dirty="0"/>
              <a:t>、</a:t>
            </a:r>
            <a:r>
              <a:rPr lang="ja-JP" altLang="en-US" dirty="0">
                <a:hlinkClick r:id="rId7"/>
              </a:rPr>
              <a:t>動画</a:t>
            </a:r>
            <a:r>
              <a:rPr lang="ja-JP" altLang="en-US" dirty="0"/>
              <a:t>）</a:t>
            </a:r>
            <a:endParaRPr lang="en-US" altLang="ja-JP" dirty="0"/>
          </a:p>
          <a:p>
            <a:pPr lvl="1"/>
            <a:r>
              <a:rPr lang="ja-JP" altLang="en-US" dirty="0"/>
              <a:t>東北大学における「全学オンライン授業アンケート（教員向け）（</a:t>
            </a:r>
            <a:r>
              <a:rPr lang="ja-JP" altLang="en-US" dirty="0">
                <a:hlinkClick r:id="rId8"/>
              </a:rPr>
              <a:t>スライド</a:t>
            </a:r>
            <a:r>
              <a:rPr lang="ja-JP" altLang="en-US" dirty="0"/>
              <a:t>、</a:t>
            </a:r>
            <a:r>
              <a:rPr lang="ja-JP" altLang="en-US" dirty="0">
                <a:hlinkClick r:id="rId9"/>
              </a:rPr>
              <a:t>動画</a:t>
            </a:r>
            <a:r>
              <a:rPr lang="ja-JP" altLang="en-US" dirty="0"/>
              <a:t>）</a:t>
            </a:r>
            <a:endParaRPr lang="en-US" altLang="ja-JP" dirty="0"/>
          </a:p>
          <a:p>
            <a:pPr lvl="1"/>
            <a:r>
              <a:rPr lang="ja-JP" altLang="en-US" dirty="0"/>
              <a:t>九州大学新型コロナウイルスの感染拡大下での学生生活アンケートの調査結果（</a:t>
            </a:r>
            <a:r>
              <a:rPr lang="ja-JP" altLang="en-US" dirty="0">
                <a:hlinkClick r:id="rId10"/>
              </a:rPr>
              <a:t>動画</a:t>
            </a:r>
            <a:r>
              <a:rPr lang="ja-JP" altLang="en-US" dirty="0"/>
              <a:t>）</a:t>
            </a:r>
            <a:endParaRPr lang="en-US" altLang="ja-JP" dirty="0"/>
          </a:p>
          <a:p>
            <a:pPr lvl="1"/>
            <a:r>
              <a:rPr lang="ja-JP" altLang="en-US" dirty="0"/>
              <a:t>慶應</a:t>
            </a:r>
            <a:r>
              <a:rPr lang="en-US" altLang="ja-JP" dirty="0"/>
              <a:t>SFC</a:t>
            </a:r>
            <a:r>
              <a:rPr lang="ja-JP" altLang="en-US" dirty="0"/>
              <a:t>における遠隔授業とアンケート調査結果（</a:t>
            </a:r>
            <a:r>
              <a:rPr lang="ja-JP" altLang="en-US" dirty="0">
                <a:hlinkClick r:id="rId11"/>
              </a:rPr>
              <a:t>スライド</a:t>
            </a:r>
            <a:r>
              <a:rPr lang="ja-JP" altLang="en-US" dirty="0"/>
              <a:t>、</a:t>
            </a:r>
            <a:r>
              <a:rPr lang="ja-JP" altLang="en-US" dirty="0">
                <a:hlinkClick r:id="rId12"/>
              </a:rPr>
              <a:t>動画</a:t>
            </a:r>
            <a:r>
              <a:rPr lang="ja-JP" altLang="en-US" dirty="0"/>
              <a:t>）</a:t>
            </a:r>
            <a:endParaRPr lang="en-US" altLang="ja-JP" dirty="0"/>
          </a:p>
        </p:txBody>
      </p:sp>
      <p:sp>
        <p:nvSpPr>
          <p:cNvPr id="4" name="Date Placeholder 3">
            <a:extLst>
              <a:ext uri="{FF2B5EF4-FFF2-40B4-BE49-F238E27FC236}">
                <a16:creationId xmlns:a16="http://schemas.microsoft.com/office/drawing/2014/main" id="{DED6E42C-AD49-4E4F-B25A-2025C6927CD9}"/>
              </a:ext>
            </a:extLst>
          </p:cNvPr>
          <p:cNvSpPr>
            <a:spLocks noGrp="1"/>
          </p:cNvSpPr>
          <p:nvPr>
            <p:ph type="dt" sz="half" idx="10"/>
          </p:nvPr>
        </p:nvSpPr>
        <p:spPr/>
        <p:txBody>
          <a:bodyPr/>
          <a:lstStyle/>
          <a:p>
            <a:r>
              <a:rPr kumimoji="1" lang="en-US" altLang="ja-JP"/>
              <a:t>2020/9/11</a:t>
            </a:r>
            <a:endParaRPr kumimoji="1" lang="ja-JP" altLang="en-US"/>
          </a:p>
        </p:txBody>
      </p:sp>
      <p:sp>
        <p:nvSpPr>
          <p:cNvPr id="5" name="Footer Placeholder 4">
            <a:extLst>
              <a:ext uri="{FF2B5EF4-FFF2-40B4-BE49-F238E27FC236}">
                <a16:creationId xmlns:a16="http://schemas.microsoft.com/office/drawing/2014/main" id="{4F4E61A7-90D9-43F1-938C-A5AA7766F447}"/>
              </a:ext>
            </a:extLst>
          </p:cNvPr>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a:p>
        </p:txBody>
      </p:sp>
      <p:sp>
        <p:nvSpPr>
          <p:cNvPr id="6" name="Slide Number Placeholder 5">
            <a:extLst>
              <a:ext uri="{FF2B5EF4-FFF2-40B4-BE49-F238E27FC236}">
                <a16:creationId xmlns:a16="http://schemas.microsoft.com/office/drawing/2014/main" id="{6FCC9956-4A81-4A75-BBCB-A239ED813469}"/>
              </a:ext>
            </a:extLst>
          </p:cNvPr>
          <p:cNvSpPr>
            <a:spLocks noGrp="1"/>
          </p:cNvSpPr>
          <p:nvPr>
            <p:ph type="sldNum" sz="quarter" idx="12"/>
          </p:nvPr>
        </p:nvSpPr>
        <p:spPr/>
        <p:txBody>
          <a:bodyPr/>
          <a:lstStyle/>
          <a:p>
            <a:fld id="{EDF77D8D-9987-453A-9A05-EB91CA595C68}" type="slidenum">
              <a:rPr kumimoji="1" lang="ja-JP" altLang="en-US" smtClean="0"/>
              <a:pPr/>
              <a:t>24</a:t>
            </a:fld>
            <a:endParaRPr kumimoji="1" lang="ja-JP" altLang="en-US"/>
          </a:p>
        </p:txBody>
      </p:sp>
    </p:spTree>
    <p:extLst>
      <p:ext uri="{BB962C8B-B14F-4D97-AF65-F5344CB8AC3E}">
        <p14:creationId xmlns:p14="http://schemas.microsoft.com/office/powerpoint/2010/main" val="8089573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A689561-DAE3-4061-825C-255AA7E9590D}"/>
              </a:ext>
            </a:extLst>
          </p:cNvPr>
          <p:cNvSpPr>
            <a:spLocks noGrp="1"/>
          </p:cNvSpPr>
          <p:nvPr>
            <p:ph type="title"/>
          </p:nvPr>
        </p:nvSpPr>
        <p:spPr>
          <a:xfrm>
            <a:off x="457200" y="274638"/>
            <a:ext cx="8507288" cy="1143000"/>
          </a:xfrm>
        </p:spPr>
        <p:txBody>
          <a:bodyPr>
            <a:normAutofit fontScale="90000"/>
          </a:bodyPr>
          <a:lstStyle/>
          <a:p>
            <a:r>
              <a:rPr lang="en-US" altLang="ja-JP" dirty="0"/>
              <a:t>4</a:t>
            </a:r>
            <a:r>
              <a:rPr lang="ja-JP" altLang="en-US" dirty="0"/>
              <a:t>月からの大学等遠隔授業に関する取組状況共有サイバーシンポジウム</a:t>
            </a:r>
            <a:endParaRPr kumimoji="1" lang="ja-JP" altLang="en-US" dirty="0"/>
          </a:p>
        </p:txBody>
      </p:sp>
      <p:sp>
        <p:nvSpPr>
          <p:cNvPr id="3" name="コンテンツ プレースホルダー 2">
            <a:extLst>
              <a:ext uri="{FF2B5EF4-FFF2-40B4-BE49-F238E27FC236}">
                <a16:creationId xmlns:a16="http://schemas.microsoft.com/office/drawing/2014/main" id="{4E8442C4-2C9F-4AE8-B631-06EE3E9ADC4E}"/>
              </a:ext>
            </a:extLst>
          </p:cNvPr>
          <p:cNvSpPr>
            <a:spLocks noGrp="1"/>
          </p:cNvSpPr>
          <p:nvPr>
            <p:ph idx="1"/>
          </p:nvPr>
        </p:nvSpPr>
        <p:spPr>
          <a:xfrm>
            <a:off x="323528" y="1500174"/>
            <a:ext cx="8820472" cy="4525963"/>
          </a:xfrm>
        </p:spPr>
        <p:txBody>
          <a:bodyPr>
            <a:normAutofit/>
          </a:bodyPr>
          <a:lstStyle/>
          <a:p>
            <a:r>
              <a:rPr lang="ja-JP" altLang="en-US" dirty="0"/>
              <a:t>国立情報学研究所（</a:t>
            </a:r>
            <a:r>
              <a:rPr lang="en-US" altLang="ja-JP" dirty="0"/>
              <a:t>NII</a:t>
            </a:r>
            <a:r>
              <a:rPr lang="ja-JP" altLang="en-US" dirty="0"/>
              <a:t>）主催</a:t>
            </a:r>
            <a:endParaRPr lang="en-US" altLang="ja-JP" dirty="0"/>
          </a:p>
          <a:p>
            <a:r>
              <a:rPr lang="ja-JP" altLang="en-US" dirty="0"/>
              <a:t>隔週程度で開催（本日</a:t>
            </a:r>
            <a:r>
              <a:rPr lang="en-US" altLang="ja-JP" dirty="0"/>
              <a:t>16</a:t>
            </a:r>
            <a:r>
              <a:rPr lang="ja-JP" altLang="en-US" dirty="0"/>
              <a:t>回目）</a:t>
            </a:r>
            <a:endParaRPr lang="en-US" altLang="ja-JP" dirty="0"/>
          </a:p>
          <a:p>
            <a:pPr lvl="1"/>
            <a:r>
              <a:rPr lang="en-US" altLang="ja-JP" dirty="0">
                <a:hlinkClick r:id="rId2"/>
              </a:rPr>
              <a:t>https://www.nii.ac.jp/event/other/decs/</a:t>
            </a:r>
            <a:endParaRPr lang="en-US" altLang="ja-JP" dirty="0"/>
          </a:p>
          <a:p>
            <a:r>
              <a:rPr lang="ja-JP" altLang="en-US" dirty="0"/>
              <a:t>全国や海外の状況・取り組み紹介</a:t>
            </a:r>
            <a:endParaRPr lang="en-US" altLang="ja-JP" dirty="0"/>
          </a:p>
          <a:p>
            <a:r>
              <a:rPr lang="ja-JP" altLang="en-US" dirty="0"/>
              <a:t>「教育を止めない」取り組みの発信</a:t>
            </a:r>
            <a:endParaRPr lang="en-US" altLang="ja-JP" dirty="0"/>
          </a:p>
          <a:p>
            <a:pPr lvl="1"/>
            <a:r>
              <a:rPr lang="en-US" altLang="ja-JP" dirty="0"/>
              <a:t>4</a:t>
            </a:r>
            <a:r>
              <a:rPr lang="ja-JP" altLang="en-US" dirty="0"/>
              <a:t>月～オンライン</a:t>
            </a:r>
            <a:endParaRPr lang="en-US" altLang="ja-JP" dirty="0"/>
          </a:p>
          <a:p>
            <a:pPr lvl="1"/>
            <a:r>
              <a:rPr lang="ja-JP" altLang="en-US" b="1" dirty="0">
                <a:solidFill>
                  <a:schemeClr val="accent4"/>
                </a:solidFill>
              </a:rPr>
              <a:t>本日～ハイブリッド</a:t>
            </a:r>
            <a:endParaRPr lang="en-US" altLang="ja-JP" b="1" dirty="0">
              <a:solidFill>
                <a:schemeClr val="accent4"/>
              </a:solidFill>
            </a:endParaRPr>
          </a:p>
          <a:p>
            <a:r>
              <a:rPr lang="ja-JP" altLang="en-US" dirty="0"/>
              <a:t>資料や発表動画（</a:t>
            </a:r>
            <a:r>
              <a:rPr lang="en-US" altLang="ja-JP" dirty="0"/>
              <a:t>1</a:t>
            </a:r>
            <a:r>
              <a:rPr lang="ja-JP" altLang="en-US" dirty="0"/>
              <a:t>件</a:t>
            </a:r>
            <a:r>
              <a:rPr lang="en-US" altLang="ja-JP" dirty="0"/>
              <a:t>15</a:t>
            </a:r>
            <a:r>
              <a:rPr lang="ja-JP" altLang="en-US" dirty="0"/>
              <a:t>分以下）が公開</a:t>
            </a:r>
            <a:endParaRPr lang="en-US" altLang="ja-JP" dirty="0"/>
          </a:p>
        </p:txBody>
      </p:sp>
      <p:sp>
        <p:nvSpPr>
          <p:cNvPr id="4" name="日付プレースホルダー 3">
            <a:extLst>
              <a:ext uri="{FF2B5EF4-FFF2-40B4-BE49-F238E27FC236}">
                <a16:creationId xmlns:a16="http://schemas.microsoft.com/office/drawing/2014/main" id="{95521FEC-2FC2-462F-9A91-CA40179166BF}"/>
              </a:ext>
            </a:extLst>
          </p:cNvPr>
          <p:cNvSpPr>
            <a:spLocks noGrp="1"/>
          </p:cNvSpPr>
          <p:nvPr>
            <p:ph type="dt" sz="half" idx="10"/>
          </p:nvPr>
        </p:nvSpPr>
        <p:spPr/>
        <p:txBody>
          <a:bodyPr/>
          <a:lstStyle/>
          <a:p>
            <a:r>
              <a:rPr kumimoji="1" lang="en-US" altLang="ja-JP"/>
              <a:t>2020/9/11</a:t>
            </a:r>
            <a:endParaRPr kumimoji="1" lang="ja-JP" altLang="en-US"/>
          </a:p>
        </p:txBody>
      </p:sp>
      <p:sp>
        <p:nvSpPr>
          <p:cNvPr id="5" name="フッター プレースホルダー 4">
            <a:extLst>
              <a:ext uri="{FF2B5EF4-FFF2-40B4-BE49-F238E27FC236}">
                <a16:creationId xmlns:a16="http://schemas.microsoft.com/office/drawing/2014/main" id="{F07E6F74-A769-421E-9763-1E13467FA8B6}"/>
              </a:ext>
            </a:extLst>
          </p:cNvPr>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a:p>
        </p:txBody>
      </p:sp>
      <p:sp>
        <p:nvSpPr>
          <p:cNvPr id="6" name="スライド番号プレースホルダー 5">
            <a:extLst>
              <a:ext uri="{FF2B5EF4-FFF2-40B4-BE49-F238E27FC236}">
                <a16:creationId xmlns:a16="http://schemas.microsoft.com/office/drawing/2014/main" id="{85F3426F-80F7-48C5-8238-750751C5DD86}"/>
              </a:ext>
            </a:extLst>
          </p:cNvPr>
          <p:cNvSpPr>
            <a:spLocks noGrp="1"/>
          </p:cNvSpPr>
          <p:nvPr>
            <p:ph type="sldNum" sz="quarter" idx="12"/>
          </p:nvPr>
        </p:nvSpPr>
        <p:spPr/>
        <p:txBody>
          <a:bodyPr/>
          <a:lstStyle/>
          <a:p>
            <a:fld id="{EDF77D8D-9987-453A-9A05-EB91CA595C68}" type="slidenum">
              <a:rPr kumimoji="1" lang="ja-JP" altLang="en-US" smtClean="0"/>
              <a:pPr/>
              <a:t>25</a:t>
            </a:fld>
            <a:endParaRPr kumimoji="1" lang="ja-JP" altLang="en-US"/>
          </a:p>
        </p:txBody>
      </p:sp>
    </p:spTree>
    <p:extLst>
      <p:ext uri="{BB962C8B-B14F-4D97-AF65-F5344CB8AC3E}">
        <p14:creationId xmlns:p14="http://schemas.microsoft.com/office/powerpoint/2010/main" val="38145296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51BD527-68F0-4722-A68E-120FF01B1AC6}"/>
              </a:ext>
            </a:extLst>
          </p:cNvPr>
          <p:cNvSpPr>
            <a:spLocks noGrp="1"/>
          </p:cNvSpPr>
          <p:nvPr>
            <p:ph type="title"/>
          </p:nvPr>
        </p:nvSpPr>
        <p:spPr/>
        <p:txBody>
          <a:bodyPr/>
          <a:lstStyle/>
          <a:p>
            <a:r>
              <a:rPr kumimoji="1" lang="ja-JP" altLang="en-US" dirty="0"/>
              <a:t>以降は時間があれば</a:t>
            </a:r>
          </a:p>
        </p:txBody>
      </p:sp>
      <p:sp>
        <p:nvSpPr>
          <p:cNvPr id="3" name="コンテンツ プレースホルダー 2">
            <a:extLst>
              <a:ext uri="{FF2B5EF4-FFF2-40B4-BE49-F238E27FC236}">
                <a16:creationId xmlns:a16="http://schemas.microsoft.com/office/drawing/2014/main" id="{7C6327C9-22CB-4C3A-8C3E-BC53F3B5D0EA}"/>
              </a:ext>
            </a:extLst>
          </p:cNvPr>
          <p:cNvSpPr>
            <a:spLocks noGrp="1"/>
          </p:cNvSpPr>
          <p:nvPr>
            <p:ph idx="1"/>
          </p:nvPr>
        </p:nvSpPr>
        <p:spPr/>
        <p:txBody>
          <a:bodyPr/>
          <a:lstStyle/>
          <a:p>
            <a:endParaRPr kumimoji="1" lang="ja-JP" altLang="en-US"/>
          </a:p>
        </p:txBody>
      </p:sp>
      <p:sp>
        <p:nvSpPr>
          <p:cNvPr id="4" name="日付プレースホルダー 3">
            <a:extLst>
              <a:ext uri="{FF2B5EF4-FFF2-40B4-BE49-F238E27FC236}">
                <a16:creationId xmlns:a16="http://schemas.microsoft.com/office/drawing/2014/main" id="{15034419-89E9-4F35-AF57-811B010E57B8}"/>
              </a:ext>
            </a:extLst>
          </p:cNvPr>
          <p:cNvSpPr>
            <a:spLocks noGrp="1"/>
          </p:cNvSpPr>
          <p:nvPr>
            <p:ph type="dt" sz="half" idx="10"/>
          </p:nvPr>
        </p:nvSpPr>
        <p:spPr/>
        <p:txBody>
          <a:bodyPr/>
          <a:lstStyle/>
          <a:p>
            <a:r>
              <a:rPr kumimoji="1" lang="en-US" altLang="ja-JP"/>
              <a:t>2020/9/11</a:t>
            </a:r>
            <a:endParaRPr kumimoji="1" lang="ja-JP" altLang="en-US"/>
          </a:p>
        </p:txBody>
      </p:sp>
      <p:sp>
        <p:nvSpPr>
          <p:cNvPr id="5" name="フッター プレースホルダー 4">
            <a:extLst>
              <a:ext uri="{FF2B5EF4-FFF2-40B4-BE49-F238E27FC236}">
                <a16:creationId xmlns:a16="http://schemas.microsoft.com/office/drawing/2014/main" id="{5FA101EE-DBCC-468D-BAA9-84A5F73F45B5}"/>
              </a:ext>
            </a:extLst>
          </p:cNvPr>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a:p>
        </p:txBody>
      </p:sp>
      <p:sp>
        <p:nvSpPr>
          <p:cNvPr id="6" name="スライド番号プレースホルダー 5">
            <a:extLst>
              <a:ext uri="{FF2B5EF4-FFF2-40B4-BE49-F238E27FC236}">
                <a16:creationId xmlns:a16="http://schemas.microsoft.com/office/drawing/2014/main" id="{2E03FA2E-924D-4959-9267-14E65CA3773D}"/>
              </a:ext>
            </a:extLst>
          </p:cNvPr>
          <p:cNvSpPr>
            <a:spLocks noGrp="1"/>
          </p:cNvSpPr>
          <p:nvPr>
            <p:ph type="sldNum" sz="quarter" idx="12"/>
          </p:nvPr>
        </p:nvSpPr>
        <p:spPr/>
        <p:txBody>
          <a:bodyPr/>
          <a:lstStyle/>
          <a:p>
            <a:fld id="{EDF77D8D-9987-453A-9A05-EB91CA595C68}" type="slidenum">
              <a:rPr kumimoji="1" lang="ja-JP" altLang="en-US" smtClean="0"/>
              <a:pPr/>
              <a:t>26</a:t>
            </a:fld>
            <a:endParaRPr kumimoji="1" lang="ja-JP" altLang="en-US"/>
          </a:p>
        </p:txBody>
      </p:sp>
    </p:spTree>
    <p:extLst>
      <p:ext uri="{BB962C8B-B14F-4D97-AF65-F5344CB8AC3E}">
        <p14:creationId xmlns:p14="http://schemas.microsoft.com/office/powerpoint/2010/main" val="114690123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9C5A700-E9B5-4F8E-87A5-1FD2B6C2FD1B}"/>
              </a:ext>
            </a:extLst>
          </p:cNvPr>
          <p:cNvSpPr>
            <a:spLocks noGrp="1"/>
          </p:cNvSpPr>
          <p:nvPr>
            <p:ph type="title"/>
          </p:nvPr>
        </p:nvSpPr>
        <p:spPr/>
        <p:txBody>
          <a:bodyPr/>
          <a:lstStyle/>
          <a:p>
            <a:r>
              <a:rPr kumimoji="1" lang="ja-JP" altLang="en-US" dirty="0"/>
              <a:t>内容</a:t>
            </a:r>
          </a:p>
        </p:txBody>
      </p:sp>
      <p:sp>
        <p:nvSpPr>
          <p:cNvPr id="3" name="コンテンツ プレースホルダー 2">
            <a:extLst>
              <a:ext uri="{FF2B5EF4-FFF2-40B4-BE49-F238E27FC236}">
                <a16:creationId xmlns:a16="http://schemas.microsoft.com/office/drawing/2014/main" id="{D1B3E368-B325-4CA4-B3F1-B2D83A006499}"/>
              </a:ext>
            </a:extLst>
          </p:cNvPr>
          <p:cNvSpPr>
            <a:spLocks noGrp="1"/>
          </p:cNvSpPr>
          <p:nvPr>
            <p:ph idx="1"/>
          </p:nvPr>
        </p:nvSpPr>
        <p:spPr>
          <a:xfrm>
            <a:off x="323528" y="1500174"/>
            <a:ext cx="8712968" cy="4525963"/>
          </a:xfrm>
        </p:spPr>
        <p:txBody>
          <a:bodyPr/>
          <a:lstStyle/>
          <a:p>
            <a:r>
              <a:rPr kumimoji="1" lang="ja-JP" altLang="en-US" dirty="0"/>
              <a:t>オンライン授業アンケート</a:t>
            </a:r>
            <a:endParaRPr kumimoji="1" lang="en-US" altLang="ja-JP" dirty="0"/>
          </a:p>
          <a:p>
            <a:pPr lvl="1"/>
            <a:r>
              <a:rPr lang="en-US" altLang="ja-JP" dirty="0"/>
              <a:t>S</a:t>
            </a:r>
            <a:r>
              <a:rPr lang="ja-JP" altLang="en-US" dirty="0"/>
              <a:t>セメスタのオンライン授業に対する評価</a:t>
            </a:r>
            <a:endParaRPr lang="en-US" altLang="ja-JP" dirty="0"/>
          </a:p>
          <a:p>
            <a:pPr lvl="1"/>
            <a:r>
              <a:rPr lang="ja-JP" altLang="en-US" dirty="0"/>
              <a:t>課題</a:t>
            </a:r>
            <a:r>
              <a:rPr kumimoji="1" lang="ja-JP" altLang="en-US" dirty="0"/>
              <a:t>抽出（</a:t>
            </a:r>
            <a:r>
              <a:rPr kumimoji="1" lang="en-US" altLang="ja-JP" dirty="0"/>
              <a:t>A</a:t>
            </a:r>
            <a:r>
              <a:rPr kumimoji="1" lang="ja-JP" altLang="en-US" dirty="0"/>
              <a:t>セメスタへ向け）</a:t>
            </a:r>
            <a:endParaRPr kumimoji="1" lang="en-US" altLang="ja-JP" dirty="0"/>
          </a:p>
          <a:p>
            <a:r>
              <a:rPr lang="ja-JP" altLang="en-US" dirty="0"/>
              <a:t>その他の学生の声、他大学の状況（情報源）</a:t>
            </a:r>
            <a:endParaRPr lang="en-US" altLang="ja-JP" dirty="0"/>
          </a:p>
          <a:p>
            <a:r>
              <a:rPr kumimoji="1" lang="ja-JP" altLang="en-US" dirty="0"/>
              <a:t>（以降時間があれば）</a:t>
            </a:r>
            <a:endParaRPr kumimoji="1" lang="en-US" altLang="ja-JP" dirty="0"/>
          </a:p>
          <a:p>
            <a:r>
              <a:rPr kumimoji="1" lang="ja-JP" altLang="en-US" dirty="0"/>
              <a:t>授業入室トラブル</a:t>
            </a:r>
            <a:r>
              <a:rPr lang="ja-JP" altLang="en-US" dirty="0"/>
              <a:t>、</a:t>
            </a:r>
            <a:r>
              <a:rPr lang="en-US" altLang="ja-JP" dirty="0"/>
              <a:t>Zoom</a:t>
            </a:r>
            <a:r>
              <a:rPr lang="ja-JP" altLang="en-US" dirty="0"/>
              <a:t>荒らし</a:t>
            </a:r>
            <a:endParaRPr kumimoji="1" lang="ja-JP" altLang="en-US" dirty="0"/>
          </a:p>
        </p:txBody>
      </p:sp>
      <p:sp>
        <p:nvSpPr>
          <p:cNvPr id="4" name="日付プレースホルダー 3">
            <a:extLst>
              <a:ext uri="{FF2B5EF4-FFF2-40B4-BE49-F238E27FC236}">
                <a16:creationId xmlns:a16="http://schemas.microsoft.com/office/drawing/2014/main" id="{5F7C7B8E-0B65-4370-883B-2AA5A0123EFE}"/>
              </a:ext>
            </a:extLst>
          </p:cNvPr>
          <p:cNvSpPr>
            <a:spLocks noGrp="1"/>
          </p:cNvSpPr>
          <p:nvPr>
            <p:ph type="dt" sz="half" idx="10"/>
          </p:nvPr>
        </p:nvSpPr>
        <p:spPr/>
        <p:txBody>
          <a:bodyPr/>
          <a:lstStyle/>
          <a:p>
            <a:r>
              <a:rPr kumimoji="1" lang="en-US" altLang="ja-JP"/>
              <a:t>2020/9/11</a:t>
            </a:r>
            <a:endParaRPr kumimoji="1" lang="ja-JP" altLang="en-US"/>
          </a:p>
        </p:txBody>
      </p:sp>
      <p:sp>
        <p:nvSpPr>
          <p:cNvPr id="5" name="フッター プレースホルダー 4">
            <a:extLst>
              <a:ext uri="{FF2B5EF4-FFF2-40B4-BE49-F238E27FC236}">
                <a16:creationId xmlns:a16="http://schemas.microsoft.com/office/drawing/2014/main" id="{620F5D1C-E9F9-400E-A6AC-86226FCD91CE}"/>
              </a:ext>
            </a:extLst>
          </p:cNvPr>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a:p>
        </p:txBody>
      </p:sp>
      <p:sp>
        <p:nvSpPr>
          <p:cNvPr id="6" name="スライド番号プレースホルダー 5">
            <a:extLst>
              <a:ext uri="{FF2B5EF4-FFF2-40B4-BE49-F238E27FC236}">
                <a16:creationId xmlns:a16="http://schemas.microsoft.com/office/drawing/2014/main" id="{2A3C00E5-4E74-4482-BAC7-462DB3F5C929}"/>
              </a:ext>
            </a:extLst>
          </p:cNvPr>
          <p:cNvSpPr>
            <a:spLocks noGrp="1"/>
          </p:cNvSpPr>
          <p:nvPr>
            <p:ph type="sldNum" sz="quarter" idx="12"/>
          </p:nvPr>
        </p:nvSpPr>
        <p:spPr/>
        <p:txBody>
          <a:bodyPr/>
          <a:lstStyle/>
          <a:p>
            <a:fld id="{EDF77D8D-9987-453A-9A05-EB91CA595C68}" type="slidenum">
              <a:rPr kumimoji="1" lang="ja-JP" altLang="en-US" smtClean="0"/>
              <a:pPr/>
              <a:t>27</a:t>
            </a:fld>
            <a:endParaRPr kumimoji="1" lang="ja-JP" altLang="en-US"/>
          </a:p>
        </p:txBody>
      </p:sp>
      <p:sp>
        <p:nvSpPr>
          <p:cNvPr id="7" name="正方形/長方形 6">
            <a:extLst>
              <a:ext uri="{FF2B5EF4-FFF2-40B4-BE49-F238E27FC236}">
                <a16:creationId xmlns:a16="http://schemas.microsoft.com/office/drawing/2014/main" id="{716CCB58-6D90-4124-B507-C93D1254ABF0}"/>
              </a:ext>
            </a:extLst>
          </p:cNvPr>
          <p:cNvSpPr/>
          <p:nvPr/>
        </p:nvSpPr>
        <p:spPr>
          <a:xfrm>
            <a:off x="323528" y="4221088"/>
            <a:ext cx="8496944" cy="576064"/>
          </a:xfrm>
          <a:prstGeom prst="rect">
            <a:avLst/>
          </a:pr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0737425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授業入室トラブル</a:t>
            </a:r>
          </a:p>
        </p:txBody>
      </p:sp>
      <p:sp>
        <p:nvSpPr>
          <p:cNvPr id="3" name="コンテンツ プレースホルダ 2"/>
          <p:cNvSpPr>
            <a:spLocks noGrp="1"/>
          </p:cNvSpPr>
          <p:nvPr>
            <p:ph idx="1"/>
          </p:nvPr>
        </p:nvSpPr>
        <p:spPr/>
        <p:txBody>
          <a:bodyPr>
            <a:normAutofit/>
          </a:bodyPr>
          <a:lstStyle/>
          <a:p>
            <a:r>
              <a:rPr lang="ja-JP" altLang="en-US" dirty="0"/>
              <a:t>なんらかの</a:t>
            </a:r>
            <a:r>
              <a:rPr kumimoji="1" lang="ja-JP" altLang="en-US" dirty="0"/>
              <a:t>理由により授業に入室できなかった場合のトラブル報告フォーム</a:t>
            </a:r>
            <a:endParaRPr kumimoji="1" lang="en-US" altLang="ja-JP" dirty="0"/>
          </a:p>
          <a:p>
            <a:r>
              <a:rPr kumimoji="1" lang="en-US" altLang="ja-JP" dirty="0">
                <a:hlinkClick r:id="rId2"/>
              </a:rPr>
              <a:t>https://utelecon.github.io/forms/et.html</a:t>
            </a:r>
            <a:endParaRPr lang="en-US" altLang="ja-JP" dirty="0"/>
          </a:p>
          <a:p>
            <a:r>
              <a:rPr kumimoji="1" lang="ja-JP" altLang="en-US" dirty="0"/>
              <a:t>目的</a:t>
            </a:r>
            <a:endParaRPr kumimoji="1" lang="en-US" altLang="ja-JP" dirty="0"/>
          </a:p>
          <a:p>
            <a:pPr lvl="1"/>
            <a:r>
              <a:rPr lang="ja-JP" altLang="en-US" dirty="0"/>
              <a:t>事務経由で先生に報告、バックアップ（録画の提供など）の依頼</a:t>
            </a:r>
            <a:endParaRPr lang="en-US" altLang="ja-JP" dirty="0"/>
          </a:p>
          <a:p>
            <a:r>
              <a:rPr kumimoji="1" lang="en-US" altLang="ja-JP" dirty="0">
                <a:solidFill>
                  <a:schemeClr val="accent1"/>
                </a:solidFill>
              </a:rPr>
              <a:t>A</a:t>
            </a:r>
            <a:r>
              <a:rPr kumimoji="1" lang="ja-JP" altLang="en-US" dirty="0">
                <a:solidFill>
                  <a:schemeClr val="accent1"/>
                </a:solidFill>
              </a:rPr>
              <a:t>セメスタも継続します</a:t>
            </a:r>
            <a:endParaRPr kumimoji="1" lang="en-US" altLang="ja-JP" dirty="0">
              <a:solidFill>
                <a:schemeClr val="accent1"/>
              </a:solidFill>
            </a:endParaRPr>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28</a:t>
            </a:fld>
            <a:endParaRPr kumimoji="1" lang="ja-JP" altLang="en-US"/>
          </a:p>
        </p:txBody>
      </p:sp>
      <p:sp>
        <p:nvSpPr>
          <p:cNvPr id="7" name="フッター プレースホルダ 6"/>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a:p>
        </p:txBody>
      </p:sp>
      <p:sp>
        <p:nvSpPr>
          <p:cNvPr id="8" name="日付プレースホルダ 7"/>
          <p:cNvSpPr>
            <a:spLocks noGrp="1"/>
          </p:cNvSpPr>
          <p:nvPr>
            <p:ph type="dt" sz="half" idx="10"/>
          </p:nvPr>
        </p:nvSpPr>
        <p:spPr/>
        <p:txBody>
          <a:bodyPr/>
          <a:lstStyle/>
          <a:p>
            <a:r>
              <a:rPr kumimoji="1" lang="en-US" altLang="ja-JP"/>
              <a:t>2020/9/11</a:t>
            </a:r>
            <a:endParaRPr kumimoji="1" lang="ja-JP" alt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6462FE-B425-41B6-9B93-07652BE33C69}"/>
              </a:ext>
            </a:extLst>
          </p:cNvPr>
          <p:cNvSpPr>
            <a:spLocks noGrp="1"/>
          </p:cNvSpPr>
          <p:nvPr>
            <p:ph type="title"/>
          </p:nvPr>
        </p:nvSpPr>
        <p:spPr/>
        <p:txBody>
          <a:bodyPr/>
          <a:lstStyle/>
          <a:p>
            <a:r>
              <a:rPr kumimoji="1" lang="ja-JP" altLang="en-US" dirty="0"/>
              <a:t>報告されたトラブル</a:t>
            </a:r>
          </a:p>
        </p:txBody>
      </p:sp>
      <p:sp>
        <p:nvSpPr>
          <p:cNvPr id="3" name="Content Placeholder 2">
            <a:extLst>
              <a:ext uri="{FF2B5EF4-FFF2-40B4-BE49-F238E27FC236}">
                <a16:creationId xmlns:a16="http://schemas.microsoft.com/office/drawing/2014/main" id="{F11BF16A-95E9-43EE-8731-EB57763B7136}"/>
              </a:ext>
            </a:extLst>
          </p:cNvPr>
          <p:cNvSpPr>
            <a:spLocks noGrp="1"/>
          </p:cNvSpPr>
          <p:nvPr>
            <p:ph idx="1"/>
          </p:nvPr>
        </p:nvSpPr>
        <p:spPr>
          <a:xfrm>
            <a:off x="457200" y="1268760"/>
            <a:ext cx="8229600" cy="5083188"/>
          </a:xfrm>
        </p:spPr>
        <p:txBody>
          <a:bodyPr>
            <a:normAutofit fontScale="55000" lnSpcReduction="20000"/>
          </a:bodyPr>
          <a:lstStyle/>
          <a:p>
            <a:r>
              <a:rPr kumimoji="1" lang="en-US" altLang="ja-JP" dirty="0"/>
              <a:t>S</a:t>
            </a:r>
            <a:r>
              <a:rPr kumimoji="1" lang="ja-JP" altLang="en-US" dirty="0"/>
              <a:t>セメスタ合計で</a:t>
            </a:r>
            <a:r>
              <a:rPr kumimoji="1" lang="en-US" altLang="ja-JP" dirty="0">
                <a:solidFill>
                  <a:srgbClr val="C00000"/>
                </a:solidFill>
              </a:rPr>
              <a:t>98</a:t>
            </a:r>
            <a:r>
              <a:rPr kumimoji="1" lang="ja-JP" altLang="en-US" dirty="0"/>
              <a:t>（同じ授業での複数の報告含む）</a:t>
            </a:r>
            <a:endParaRPr kumimoji="1" lang="en-US" altLang="ja-JP" dirty="0"/>
          </a:p>
          <a:p>
            <a:r>
              <a:rPr kumimoji="1" lang="ja-JP" altLang="en-US" dirty="0"/>
              <a:t>オンライン授業の</a:t>
            </a:r>
            <a:r>
              <a:rPr kumimoji="1" lang="en-US" altLang="ja-JP" dirty="0"/>
              <a:t>URL</a:t>
            </a:r>
            <a:r>
              <a:rPr kumimoji="1" lang="ja-JP" altLang="en-US" dirty="0"/>
              <a:t>がわからなかった</a:t>
            </a:r>
            <a:r>
              <a:rPr kumimoji="1" lang="en-US" altLang="ja-JP" dirty="0">
                <a:solidFill>
                  <a:srgbClr val="C00000"/>
                </a:solidFill>
              </a:rPr>
              <a:t>(22)</a:t>
            </a:r>
          </a:p>
          <a:p>
            <a:r>
              <a:rPr kumimoji="1" lang="ja-JP" altLang="en-US" dirty="0"/>
              <a:t>パスワードを聞かれたがわからなかった</a:t>
            </a:r>
            <a:r>
              <a:rPr kumimoji="1" lang="en-US" altLang="ja-JP" dirty="0">
                <a:solidFill>
                  <a:srgbClr val="C00000"/>
                </a:solidFill>
              </a:rPr>
              <a:t>(11)</a:t>
            </a:r>
          </a:p>
          <a:p>
            <a:pPr lvl="1"/>
            <a:r>
              <a:rPr lang="ja-JP" altLang="en-US" dirty="0">
                <a:solidFill>
                  <a:schemeClr val="accent4"/>
                </a:solidFill>
              </a:rPr>
              <a:t>対策</a:t>
            </a:r>
            <a:r>
              <a:rPr lang="en-US" altLang="ja-JP" dirty="0">
                <a:solidFill>
                  <a:schemeClr val="accent4"/>
                </a:solidFill>
              </a:rPr>
              <a:t>: </a:t>
            </a:r>
            <a:r>
              <a:rPr lang="en-US" altLang="ja-JP" dirty="0"/>
              <a:t>URL</a:t>
            </a:r>
            <a:r>
              <a:rPr lang="ja-JP" altLang="en-US" dirty="0"/>
              <a:t>に加え、</a:t>
            </a:r>
            <a:r>
              <a:rPr lang="en-US" altLang="ja-JP" dirty="0"/>
              <a:t>ID, </a:t>
            </a:r>
            <a:r>
              <a:rPr lang="ja-JP" altLang="en-US" dirty="0"/>
              <a:t>パスワードも伝える</a:t>
            </a:r>
            <a:endParaRPr kumimoji="1" lang="en-US" altLang="ja-JP" dirty="0"/>
          </a:p>
          <a:p>
            <a:r>
              <a:rPr kumimoji="1" lang="ja-JP" altLang="en-US" dirty="0"/>
              <a:t>「</a:t>
            </a:r>
            <a:r>
              <a:rPr kumimoji="1" lang="en-US" altLang="ja-JP" dirty="0"/>
              <a:t>100</a:t>
            </a:r>
            <a:r>
              <a:rPr kumimoji="1" lang="ja-JP" altLang="en-US" dirty="0"/>
              <a:t>人を超えたため入れません」と言われた</a:t>
            </a:r>
            <a:r>
              <a:rPr kumimoji="1" lang="en-US" altLang="ja-JP" dirty="0">
                <a:solidFill>
                  <a:srgbClr val="C00000"/>
                </a:solidFill>
              </a:rPr>
              <a:t>(7)</a:t>
            </a:r>
          </a:p>
          <a:p>
            <a:pPr lvl="1"/>
            <a:r>
              <a:rPr kumimoji="1" lang="ja-JP" altLang="en-US" dirty="0">
                <a:solidFill>
                  <a:srgbClr val="7030A0"/>
                </a:solidFill>
              </a:rPr>
              <a:t>原因</a:t>
            </a:r>
            <a:r>
              <a:rPr kumimoji="1" lang="en-US" altLang="ja-JP" dirty="0">
                <a:solidFill>
                  <a:srgbClr val="7030A0"/>
                </a:solidFill>
              </a:rPr>
              <a:t>:</a:t>
            </a:r>
            <a:r>
              <a:rPr kumimoji="1" lang="en-US" altLang="ja-JP" dirty="0"/>
              <a:t> </a:t>
            </a:r>
            <a:r>
              <a:rPr kumimoji="1" lang="ja-JP" altLang="en-US" dirty="0"/>
              <a:t>大学のアカウントで</a:t>
            </a:r>
            <a:r>
              <a:rPr kumimoji="1" lang="en-US" altLang="ja-JP" dirty="0"/>
              <a:t>Zoom</a:t>
            </a:r>
            <a:r>
              <a:rPr lang="ja-JP" altLang="en-US" dirty="0"/>
              <a:t>会議を作っていない</a:t>
            </a:r>
            <a:endParaRPr kumimoji="1" lang="en-US" altLang="ja-JP" dirty="0"/>
          </a:p>
          <a:p>
            <a:pPr lvl="1"/>
            <a:r>
              <a:rPr kumimoji="1" lang="ja-JP" altLang="en-US" dirty="0">
                <a:solidFill>
                  <a:schemeClr val="accent4"/>
                </a:solidFill>
              </a:rPr>
              <a:t>対策</a:t>
            </a:r>
            <a:r>
              <a:rPr kumimoji="1" lang="en-US" altLang="ja-JP" dirty="0">
                <a:solidFill>
                  <a:schemeClr val="accent4"/>
                </a:solidFill>
              </a:rPr>
              <a:t>: </a:t>
            </a:r>
            <a:r>
              <a:rPr kumimoji="1" lang="ja-JP" altLang="en-US" dirty="0"/>
              <a:t>大学のアカウントでサインインして</a:t>
            </a:r>
            <a:r>
              <a:rPr kumimoji="1" lang="en-US" altLang="ja-JP" dirty="0"/>
              <a:t>Zoom</a:t>
            </a:r>
            <a:r>
              <a:rPr kumimoji="1" lang="ja-JP" altLang="en-US" dirty="0"/>
              <a:t>会議をスケジュール</a:t>
            </a:r>
            <a:endParaRPr kumimoji="1" lang="en-US" altLang="ja-JP" dirty="0"/>
          </a:p>
          <a:p>
            <a:r>
              <a:rPr kumimoji="1" lang="ja-JP" altLang="en-US" dirty="0"/>
              <a:t>「許可された人のみ参加できます」と言われた</a:t>
            </a:r>
            <a:r>
              <a:rPr kumimoji="1" lang="en-US" altLang="ja-JP" dirty="0">
                <a:solidFill>
                  <a:srgbClr val="C00000"/>
                </a:solidFill>
              </a:rPr>
              <a:t>(5)</a:t>
            </a:r>
          </a:p>
          <a:p>
            <a:pPr lvl="1"/>
            <a:r>
              <a:rPr lang="ja-JP" altLang="en-US" dirty="0">
                <a:solidFill>
                  <a:srgbClr val="7030A0"/>
                </a:solidFill>
              </a:rPr>
              <a:t>原因</a:t>
            </a:r>
            <a:r>
              <a:rPr lang="en-US" altLang="ja-JP" dirty="0">
                <a:solidFill>
                  <a:srgbClr val="7030A0"/>
                </a:solidFill>
              </a:rPr>
              <a:t>:</a:t>
            </a:r>
            <a:r>
              <a:rPr lang="en-US" altLang="ja-JP" dirty="0"/>
              <a:t> Zoom</a:t>
            </a:r>
            <a:r>
              <a:rPr lang="ja-JP" altLang="en-US" dirty="0"/>
              <a:t>会議スケジュールの際、</a:t>
            </a:r>
            <a:r>
              <a:rPr lang="en-US" altLang="ja-JP" dirty="0"/>
              <a:t>g.ecc.u-tokyo.ac.jp </a:t>
            </a:r>
            <a:r>
              <a:rPr lang="ja-JP" altLang="en-US" dirty="0"/>
              <a:t>でのサインインを必要とする設定をした </a:t>
            </a:r>
            <a:r>
              <a:rPr lang="en-US" altLang="ja-JP" dirty="0"/>
              <a:t>+ </a:t>
            </a:r>
            <a:r>
              <a:rPr lang="ja-JP" altLang="en-US" dirty="0"/>
              <a:t>学生が正しくサインインしていない</a:t>
            </a:r>
            <a:endParaRPr lang="en-US" altLang="ja-JP" dirty="0"/>
          </a:p>
          <a:p>
            <a:pPr lvl="1"/>
            <a:r>
              <a:rPr kumimoji="1" lang="ja-JP" altLang="en-US" dirty="0">
                <a:solidFill>
                  <a:schemeClr val="accent4"/>
                </a:solidFill>
              </a:rPr>
              <a:t>対策</a:t>
            </a:r>
            <a:r>
              <a:rPr kumimoji="1" lang="en-US" altLang="ja-JP" dirty="0">
                <a:solidFill>
                  <a:schemeClr val="accent4"/>
                </a:solidFill>
              </a:rPr>
              <a:t>:</a:t>
            </a:r>
            <a:r>
              <a:rPr kumimoji="1" lang="en-US" altLang="ja-JP" dirty="0"/>
              <a:t> </a:t>
            </a:r>
            <a:r>
              <a:rPr kumimoji="1" lang="ja-JP" altLang="en-US" dirty="0"/>
              <a:t>学生にしっかり伝える。学生が慣れるまでは上記設定を避ける</a:t>
            </a:r>
            <a:endParaRPr kumimoji="1" lang="en-US" altLang="ja-JP" dirty="0"/>
          </a:p>
          <a:p>
            <a:r>
              <a:rPr kumimoji="1" lang="ja-JP" altLang="en-US" dirty="0"/>
              <a:t>待機室でずっと待たされた</a:t>
            </a:r>
            <a:endParaRPr kumimoji="1" lang="en-US" altLang="ja-JP" dirty="0"/>
          </a:p>
          <a:p>
            <a:pPr lvl="1"/>
            <a:r>
              <a:rPr kumimoji="1" lang="ja-JP" altLang="en-US" dirty="0">
                <a:solidFill>
                  <a:srgbClr val="7030A0"/>
                </a:solidFill>
              </a:rPr>
              <a:t>原因</a:t>
            </a:r>
            <a:r>
              <a:rPr kumimoji="1" lang="en-US" altLang="ja-JP" dirty="0">
                <a:solidFill>
                  <a:srgbClr val="7030A0"/>
                </a:solidFill>
              </a:rPr>
              <a:t>: </a:t>
            </a:r>
            <a:r>
              <a:rPr kumimoji="1" lang="ja-JP" altLang="en-US" dirty="0"/>
              <a:t>おそらく見逃し</a:t>
            </a:r>
            <a:endParaRPr kumimoji="1" lang="en-US" altLang="ja-JP" dirty="0"/>
          </a:p>
          <a:p>
            <a:pPr lvl="1"/>
            <a:r>
              <a:rPr lang="ja-JP" altLang="en-US" dirty="0">
                <a:solidFill>
                  <a:schemeClr val="accent4"/>
                </a:solidFill>
              </a:rPr>
              <a:t>対策</a:t>
            </a:r>
            <a:r>
              <a:rPr lang="en-US" altLang="ja-JP" dirty="0">
                <a:solidFill>
                  <a:schemeClr val="accent4"/>
                </a:solidFill>
              </a:rPr>
              <a:t>: </a:t>
            </a:r>
            <a:r>
              <a:rPr lang="ja-JP" altLang="en-US" dirty="0"/>
              <a:t>参加者リストに注意する（閉じない）か待機室は使わない</a:t>
            </a:r>
            <a:endParaRPr kumimoji="1" lang="ja-JP" altLang="en-US" dirty="0"/>
          </a:p>
          <a:p>
            <a:r>
              <a:rPr kumimoji="1" lang="ja-JP" altLang="en-US" dirty="0"/>
              <a:t>「ミーティング</a:t>
            </a:r>
            <a:r>
              <a:rPr kumimoji="1" lang="en-US" altLang="ja-JP" dirty="0"/>
              <a:t>ID</a:t>
            </a:r>
            <a:r>
              <a:rPr kumimoji="1" lang="ja-JP" altLang="en-US" dirty="0"/>
              <a:t>が無効」と言われた</a:t>
            </a:r>
            <a:endParaRPr kumimoji="1" lang="en-US" altLang="ja-JP" dirty="0"/>
          </a:p>
          <a:p>
            <a:pPr lvl="1"/>
            <a:r>
              <a:rPr kumimoji="1" lang="ja-JP" altLang="en-US" dirty="0">
                <a:solidFill>
                  <a:srgbClr val="7030A0"/>
                </a:solidFill>
              </a:rPr>
              <a:t>原因</a:t>
            </a:r>
            <a:r>
              <a:rPr kumimoji="1" lang="en-US" altLang="ja-JP" dirty="0">
                <a:solidFill>
                  <a:srgbClr val="7030A0"/>
                </a:solidFill>
              </a:rPr>
              <a:t>:</a:t>
            </a:r>
            <a:r>
              <a:rPr kumimoji="1" lang="en-US" altLang="ja-JP" dirty="0"/>
              <a:t> </a:t>
            </a:r>
            <a:r>
              <a:rPr kumimoji="1" lang="ja-JP" altLang="en-US" dirty="0"/>
              <a:t>終了したミーティングは</a:t>
            </a:r>
            <a:r>
              <a:rPr lang="ja-JP" altLang="en-US" dirty="0"/>
              <a:t>ある規則に従って</a:t>
            </a:r>
            <a:r>
              <a:rPr lang="en-US" altLang="ja-JP" dirty="0"/>
              <a:t>ID</a:t>
            </a:r>
            <a:r>
              <a:rPr lang="ja-JP" altLang="en-US" dirty="0"/>
              <a:t>が無効化される</a:t>
            </a:r>
            <a:endParaRPr lang="en-US" altLang="ja-JP" dirty="0"/>
          </a:p>
          <a:p>
            <a:pPr lvl="1"/>
            <a:r>
              <a:rPr kumimoji="1" lang="ja-JP" altLang="en-US" dirty="0">
                <a:solidFill>
                  <a:schemeClr val="accent4"/>
                </a:solidFill>
              </a:rPr>
              <a:t>対策</a:t>
            </a:r>
            <a:r>
              <a:rPr kumimoji="1" lang="en-US" altLang="ja-JP" dirty="0">
                <a:solidFill>
                  <a:schemeClr val="accent4"/>
                </a:solidFill>
              </a:rPr>
              <a:t>: </a:t>
            </a:r>
            <a:r>
              <a:rPr kumimoji="1" lang="ja-JP" altLang="en-US" dirty="0"/>
              <a:t>大雑把には「スケジュールされたミーティング」しか使わない</a:t>
            </a:r>
          </a:p>
          <a:p>
            <a:r>
              <a:rPr kumimoji="1" lang="ja-JP" altLang="en-US" dirty="0"/>
              <a:t>「このミーティングをホストが開始するまで待機しています」と表示されたまま</a:t>
            </a:r>
            <a:endParaRPr kumimoji="1" lang="en-US" altLang="ja-JP" dirty="0"/>
          </a:p>
          <a:p>
            <a:pPr lvl="1"/>
            <a:r>
              <a:rPr lang="ja-JP" altLang="en-US" dirty="0">
                <a:solidFill>
                  <a:srgbClr val="7030A0"/>
                </a:solidFill>
              </a:rPr>
              <a:t>原因</a:t>
            </a:r>
            <a:r>
              <a:rPr lang="en-US" altLang="ja-JP" dirty="0">
                <a:solidFill>
                  <a:srgbClr val="7030A0"/>
                </a:solidFill>
              </a:rPr>
              <a:t>:</a:t>
            </a:r>
            <a:r>
              <a:rPr lang="en-US" altLang="ja-JP" dirty="0"/>
              <a:t> </a:t>
            </a:r>
            <a:r>
              <a:rPr lang="ja-JP" altLang="en-US" dirty="0"/>
              <a:t>おそらく</a:t>
            </a:r>
            <a:r>
              <a:rPr lang="en-US" altLang="ja-JP" dirty="0"/>
              <a:t>human error. </a:t>
            </a:r>
            <a:r>
              <a:rPr lang="ja-JP" altLang="en-US" dirty="0"/>
              <a:t>渡す</a:t>
            </a:r>
            <a:r>
              <a:rPr lang="en-US" altLang="ja-JP" dirty="0"/>
              <a:t>URL</a:t>
            </a:r>
            <a:r>
              <a:rPr lang="ja-JP" altLang="en-US" dirty="0"/>
              <a:t>を間違えたか先生が入り忘れた</a:t>
            </a:r>
            <a:r>
              <a:rPr lang="en-US" altLang="ja-JP" dirty="0"/>
              <a:t>?</a:t>
            </a:r>
            <a:endParaRPr kumimoji="1" lang="ja-JP" altLang="en-US" dirty="0"/>
          </a:p>
        </p:txBody>
      </p:sp>
      <p:sp>
        <p:nvSpPr>
          <p:cNvPr id="4" name="Date Placeholder 3">
            <a:extLst>
              <a:ext uri="{FF2B5EF4-FFF2-40B4-BE49-F238E27FC236}">
                <a16:creationId xmlns:a16="http://schemas.microsoft.com/office/drawing/2014/main" id="{F1466003-58A6-4FAE-A9A7-6F67EAFA5A28}"/>
              </a:ext>
            </a:extLst>
          </p:cNvPr>
          <p:cNvSpPr>
            <a:spLocks noGrp="1"/>
          </p:cNvSpPr>
          <p:nvPr>
            <p:ph type="dt" sz="half" idx="10"/>
          </p:nvPr>
        </p:nvSpPr>
        <p:spPr/>
        <p:txBody>
          <a:bodyPr/>
          <a:lstStyle/>
          <a:p>
            <a:r>
              <a:rPr kumimoji="1" lang="en-US" altLang="ja-JP"/>
              <a:t>2020/9/11</a:t>
            </a:r>
            <a:endParaRPr kumimoji="1" lang="ja-JP" altLang="en-US"/>
          </a:p>
        </p:txBody>
      </p:sp>
      <p:sp>
        <p:nvSpPr>
          <p:cNvPr id="5" name="Footer Placeholder 4">
            <a:extLst>
              <a:ext uri="{FF2B5EF4-FFF2-40B4-BE49-F238E27FC236}">
                <a16:creationId xmlns:a16="http://schemas.microsoft.com/office/drawing/2014/main" id="{B3D9D1AD-4BCD-4047-AD40-E17B3801FA48}"/>
              </a:ext>
            </a:extLst>
          </p:cNvPr>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a:p>
        </p:txBody>
      </p:sp>
      <p:sp>
        <p:nvSpPr>
          <p:cNvPr id="6" name="Slide Number Placeholder 5">
            <a:extLst>
              <a:ext uri="{FF2B5EF4-FFF2-40B4-BE49-F238E27FC236}">
                <a16:creationId xmlns:a16="http://schemas.microsoft.com/office/drawing/2014/main" id="{FCED6FF5-7799-4959-81CD-0AC88BC8E559}"/>
              </a:ext>
            </a:extLst>
          </p:cNvPr>
          <p:cNvSpPr>
            <a:spLocks noGrp="1"/>
          </p:cNvSpPr>
          <p:nvPr>
            <p:ph type="sldNum" sz="quarter" idx="12"/>
          </p:nvPr>
        </p:nvSpPr>
        <p:spPr/>
        <p:txBody>
          <a:bodyPr/>
          <a:lstStyle/>
          <a:p>
            <a:fld id="{EDF77D8D-9987-453A-9A05-EB91CA595C68}" type="slidenum">
              <a:rPr kumimoji="1" lang="ja-JP" altLang="en-US" smtClean="0"/>
              <a:pPr/>
              <a:t>29</a:t>
            </a:fld>
            <a:endParaRPr kumimoji="1" lang="ja-JP" altLang="en-US"/>
          </a:p>
        </p:txBody>
      </p:sp>
    </p:spTree>
    <p:extLst>
      <p:ext uri="{BB962C8B-B14F-4D97-AF65-F5344CB8AC3E}">
        <p14:creationId xmlns:p14="http://schemas.microsoft.com/office/powerpoint/2010/main" val="23069002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9C5A700-E9B5-4F8E-87A5-1FD2B6C2FD1B}"/>
              </a:ext>
            </a:extLst>
          </p:cNvPr>
          <p:cNvSpPr>
            <a:spLocks noGrp="1"/>
          </p:cNvSpPr>
          <p:nvPr>
            <p:ph type="title"/>
          </p:nvPr>
        </p:nvSpPr>
        <p:spPr/>
        <p:txBody>
          <a:bodyPr/>
          <a:lstStyle/>
          <a:p>
            <a:r>
              <a:rPr kumimoji="1" lang="ja-JP" altLang="en-US" dirty="0"/>
              <a:t>内容</a:t>
            </a:r>
          </a:p>
        </p:txBody>
      </p:sp>
      <p:sp>
        <p:nvSpPr>
          <p:cNvPr id="3" name="コンテンツ プレースホルダー 2">
            <a:extLst>
              <a:ext uri="{FF2B5EF4-FFF2-40B4-BE49-F238E27FC236}">
                <a16:creationId xmlns:a16="http://schemas.microsoft.com/office/drawing/2014/main" id="{D1B3E368-B325-4CA4-B3F1-B2D83A006499}"/>
              </a:ext>
            </a:extLst>
          </p:cNvPr>
          <p:cNvSpPr>
            <a:spLocks noGrp="1"/>
          </p:cNvSpPr>
          <p:nvPr>
            <p:ph idx="1"/>
          </p:nvPr>
        </p:nvSpPr>
        <p:spPr>
          <a:xfrm>
            <a:off x="323528" y="1500174"/>
            <a:ext cx="8712968" cy="4525963"/>
          </a:xfrm>
        </p:spPr>
        <p:txBody>
          <a:bodyPr/>
          <a:lstStyle/>
          <a:p>
            <a:r>
              <a:rPr kumimoji="1" lang="ja-JP" altLang="en-US" dirty="0"/>
              <a:t>オンライン授業アンケート</a:t>
            </a:r>
            <a:endParaRPr kumimoji="1" lang="en-US" altLang="ja-JP" dirty="0"/>
          </a:p>
          <a:p>
            <a:pPr lvl="1"/>
            <a:r>
              <a:rPr lang="en-US" altLang="ja-JP" dirty="0"/>
              <a:t>S</a:t>
            </a:r>
            <a:r>
              <a:rPr lang="ja-JP" altLang="en-US" dirty="0"/>
              <a:t>セメスタのオンライン授業に対する評価</a:t>
            </a:r>
            <a:endParaRPr lang="en-US" altLang="ja-JP" dirty="0"/>
          </a:p>
          <a:p>
            <a:pPr lvl="1"/>
            <a:r>
              <a:rPr lang="ja-JP" altLang="en-US" dirty="0"/>
              <a:t>課題</a:t>
            </a:r>
            <a:r>
              <a:rPr kumimoji="1" lang="ja-JP" altLang="en-US" dirty="0"/>
              <a:t>抽出（</a:t>
            </a:r>
            <a:r>
              <a:rPr kumimoji="1" lang="en-US" altLang="ja-JP" dirty="0"/>
              <a:t>A</a:t>
            </a:r>
            <a:r>
              <a:rPr kumimoji="1" lang="ja-JP" altLang="en-US" dirty="0"/>
              <a:t>セメスタへ向け）</a:t>
            </a:r>
            <a:endParaRPr kumimoji="1" lang="en-US" altLang="ja-JP" dirty="0"/>
          </a:p>
          <a:p>
            <a:r>
              <a:rPr lang="ja-JP" altLang="en-US" dirty="0"/>
              <a:t>その他の学生の声、他大学の状況（情報源）</a:t>
            </a:r>
            <a:endParaRPr lang="en-US" altLang="ja-JP" dirty="0"/>
          </a:p>
          <a:p>
            <a:r>
              <a:rPr kumimoji="1" lang="ja-JP" altLang="en-US" dirty="0"/>
              <a:t>（以降時間があれば）</a:t>
            </a:r>
            <a:endParaRPr kumimoji="1" lang="en-US" altLang="ja-JP" dirty="0"/>
          </a:p>
          <a:p>
            <a:r>
              <a:rPr kumimoji="1" lang="ja-JP" altLang="en-US"/>
              <a:t>入室トラブル</a:t>
            </a:r>
            <a:r>
              <a:rPr lang="ja-JP" altLang="en-US" dirty="0"/>
              <a:t>、</a:t>
            </a:r>
            <a:r>
              <a:rPr lang="en-US" altLang="ja-JP"/>
              <a:t>Zoom</a:t>
            </a:r>
            <a:r>
              <a:rPr lang="ja-JP" altLang="en-US" dirty="0"/>
              <a:t>荒らし</a:t>
            </a:r>
            <a:endParaRPr kumimoji="1" lang="ja-JP" altLang="en-US" dirty="0"/>
          </a:p>
        </p:txBody>
      </p:sp>
      <p:sp>
        <p:nvSpPr>
          <p:cNvPr id="4" name="日付プレースホルダー 3">
            <a:extLst>
              <a:ext uri="{FF2B5EF4-FFF2-40B4-BE49-F238E27FC236}">
                <a16:creationId xmlns:a16="http://schemas.microsoft.com/office/drawing/2014/main" id="{5F7C7B8E-0B65-4370-883B-2AA5A0123EFE}"/>
              </a:ext>
            </a:extLst>
          </p:cNvPr>
          <p:cNvSpPr>
            <a:spLocks noGrp="1"/>
          </p:cNvSpPr>
          <p:nvPr>
            <p:ph type="dt" sz="half" idx="10"/>
          </p:nvPr>
        </p:nvSpPr>
        <p:spPr/>
        <p:txBody>
          <a:bodyPr/>
          <a:lstStyle/>
          <a:p>
            <a:r>
              <a:rPr kumimoji="1" lang="en-US" altLang="ja-JP"/>
              <a:t>2020/9/11</a:t>
            </a:r>
            <a:endParaRPr kumimoji="1" lang="ja-JP" altLang="en-US"/>
          </a:p>
        </p:txBody>
      </p:sp>
      <p:sp>
        <p:nvSpPr>
          <p:cNvPr id="5" name="フッター プレースホルダー 4">
            <a:extLst>
              <a:ext uri="{FF2B5EF4-FFF2-40B4-BE49-F238E27FC236}">
                <a16:creationId xmlns:a16="http://schemas.microsoft.com/office/drawing/2014/main" id="{620F5D1C-E9F9-400E-A6AC-86226FCD91CE}"/>
              </a:ext>
            </a:extLst>
          </p:cNvPr>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a:p>
        </p:txBody>
      </p:sp>
      <p:sp>
        <p:nvSpPr>
          <p:cNvPr id="6" name="スライド番号プレースホルダー 5">
            <a:extLst>
              <a:ext uri="{FF2B5EF4-FFF2-40B4-BE49-F238E27FC236}">
                <a16:creationId xmlns:a16="http://schemas.microsoft.com/office/drawing/2014/main" id="{2A3C00E5-4E74-4482-BAC7-462DB3F5C929}"/>
              </a:ext>
            </a:extLst>
          </p:cNvPr>
          <p:cNvSpPr>
            <a:spLocks noGrp="1"/>
          </p:cNvSpPr>
          <p:nvPr>
            <p:ph type="sldNum" sz="quarter" idx="12"/>
          </p:nvPr>
        </p:nvSpPr>
        <p:spPr/>
        <p:txBody>
          <a:bodyPr/>
          <a:lstStyle/>
          <a:p>
            <a:fld id="{EDF77D8D-9987-453A-9A05-EB91CA595C68}" type="slidenum">
              <a:rPr kumimoji="1" lang="ja-JP" altLang="en-US" smtClean="0"/>
              <a:pPr/>
              <a:t>3</a:t>
            </a:fld>
            <a:endParaRPr kumimoji="1" lang="ja-JP" altLang="en-US"/>
          </a:p>
        </p:txBody>
      </p:sp>
      <p:sp>
        <p:nvSpPr>
          <p:cNvPr id="7" name="正方形/長方形 6">
            <a:extLst>
              <a:ext uri="{FF2B5EF4-FFF2-40B4-BE49-F238E27FC236}">
                <a16:creationId xmlns:a16="http://schemas.microsoft.com/office/drawing/2014/main" id="{716CCB58-6D90-4124-B507-C93D1254ABF0}"/>
              </a:ext>
            </a:extLst>
          </p:cNvPr>
          <p:cNvSpPr/>
          <p:nvPr/>
        </p:nvSpPr>
        <p:spPr>
          <a:xfrm>
            <a:off x="323528" y="1500174"/>
            <a:ext cx="7704856" cy="1568786"/>
          </a:xfrm>
          <a:prstGeom prst="rect">
            <a:avLst/>
          </a:pr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16024810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22BAB04-76B8-4163-BA94-5F76CC948034}"/>
              </a:ext>
            </a:extLst>
          </p:cNvPr>
          <p:cNvSpPr>
            <a:spLocks noGrp="1"/>
          </p:cNvSpPr>
          <p:nvPr>
            <p:ph type="title"/>
          </p:nvPr>
        </p:nvSpPr>
        <p:spPr/>
        <p:txBody>
          <a:bodyPr/>
          <a:lstStyle/>
          <a:p>
            <a:r>
              <a:rPr lang="en-US" altLang="ja-JP" dirty="0"/>
              <a:t>Zoom</a:t>
            </a:r>
            <a:r>
              <a:rPr lang="ja-JP" altLang="en-US" dirty="0"/>
              <a:t>荒らしについて</a:t>
            </a:r>
            <a:endParaRPr kumimoji="1" lang="ja-JP" altLang="en-US" dirty="0"/>
          </a:p>
        </p:txBody>
      </p:sp>
      <p:sp>
        <p:nvSpPr>
          <p:cNvPr id="3" name="コンテンツ プレースホルダー 2">
            <a:extLst>
              <a:ext uri="{FF2B5EF4-FFF2-40B4-BE49-F238E27FC236}">
                <a16:creationId xmlns:a16="http://schemas.microsoft.com/office/drawing/2014/main" id="{61A1AEF3-D59C-43BF-9735-1283E9A7D85F}"/>
              </a:ext>
            </a:extLst>
          </p:cNvPr>
          <p:cNvSpPr>
            <a:spLocks noGrp="1"/>
          </p:cNvSpPr>
          <p:nvPr>
            <p:ph idx="1"/>
          </p:nvPr>
        </p:nvSpPr>
        <p:spPr/>
        <p:txBody>
          <a:bodyPr>
            <a:normAutofit fontScale="77500" lnSpcReduction="20000"/>
          </a:bodyPr>
          <a:lstStyle/>
          <a:p>
            <a:r>
              <a:rPr kumimoji="1" lang="en-US" altLang="ja-JP" dirty="0"/>
              <a:t>3</a:t>
            </a:r>
            <a:r>
              <a:rPr kumimoji="1" lang="ja-JP" altLang="en-US" dirty="0"/>
              <a:t>月に（主に米国で）多く発生していると報道された</a:t>
            </a:r>
            <a:endParaRPr kumimoji="1" lang="en-US" altLang="ja-JP" dirty="0"/>
          </a:p>
          <a:p>
            <a:pPr lvl="1"/>
            <a:r>
              <a:rPr lang="ja-JP" altLang="en-US" dirty="0"/>
              <a:t>当時の「荒らし」はパスワードをつけない（数字</a:t>
            </a:r>
            <a:r>
              <a:rPr lang="en-US" altLang="ja-JP" dirty="0"/>
              <a:t>9</a:t>
            </a:r>
            <a:r>
              <a:rPr lang="ja-JP" altLang="en-US" dirty="0"/>
              <a:t>桁だけの）会議に対するあてずっぽう（空き巣狙い的な）攻撃が中心だったと思われる</a:t>
            </a:r>
            <a:endParaRPr lang="en-US" altLang="ja-JP" dirty="0"/>
          </a:p>
          <a:p>
            <a:r>
              <a:rPr kumimoji="1" lang="en-US" altLang="ja-JP" dirty="0"/>
              <a:t>S</a:t>
            </a:r>
            <a:r>
              <a:rPr kumimoji="1" lang="ja-JP" altLang="en-US" dirty="0"/>
              <a:t>セメスターで我々に届いているのは</a:t>
            </a:r>
            <a:r>
              <a:rPr kumimoji="1" lang="en-US" altLang="ja-JP" dirty="0"/>
              <a:t>2</a:t>
            </a:r>
            <a:r>
              <a:rPr kumimoji="1" lang="ja-JP" altLang="en-US" dirty="0"/>
              <a:t>件程度</a:t>
            </a:r>
            <a:endParaRPr kumimoji="1" lang="en-US" altLang="ja-JP" dirty="0"/>
          </a:p>
          <a:p>
            <a:r>
              <a:rPr lang="ja-JP" altLang="en-US" dirty="0"/>
              <a:t>対応としてサイトデフォルト設定を見直し（例：参加者の画面共有をデフォルトで禁止）、当時続出していた各種脆弱性の調査を文書にまとめて発出（</a:t>
            </a:r>
            <a:r>
              <a:rPr lang="en-US" altLang="ja-JP" dirty="0"/>
              <a:t>4/6</a:t>
            </a:r>
            <a:r>
              <a:rPr lang="ja-JP" altLang="en-US" dirty="0"/>
              <a:t>）</a:t>
            </a:r>
            <a:endParaRPr kumimoji="1" lang="en-US" altLang="ja-JP" dirty="0"/>
          </a:p>
          <a:p>
            <a:pPr lvl="1"/>
            <a:r>
              <a:rPr lang="ja-JP" altLang="en-US" dirty="0"/>
              <a:t>学内文書のつもりであったが検索で見つかる</a:t>
            </a:r>
            <a:endParaRPr lang="en-US" altLang="ja-JP" dirty="0"/>
          </a:p>
          <a:p>
            <a:r>
              <a:rPr lang="ja-JP" altLang="en-US" dirty="0"/>
              <a:t>現在一番起きる可能性が高いのは授業</a:t>
            </a:r>
            <a:r>
              <a:rPr lang="en-US" altLang="ja-JP" dirty="0"/>
              <a:t>URL</a:t>
            </a:r>
            <a:r>
              <a:rPr lang="ja-JP" altLang="en-US" dirty="0"/>
              <a:t>が関係者から流出することだと思われる</a:t>
            </a:r>
            <a:endParaRPr lang="en-US" altLang="ja-JP" dirty="0"/>
          </a:p>
        </p:txBody>
      </p:sp>
      <p:sp>
        <p:nvSpPr>
          <p:cNvPr id="4" name="日付プレースホルダー 3">
            <a:extLst>
              <a:ext uri="{FF2B5EF4-FFF2-40B4-BE49-F238E27FC236}">
                <a16:creationId xmlns:a16="http://schemas.microsoft.com/office/drawing/2014/main" id="{5514B3CD-0C0B-43ED-ABCD-562C158A1FBE}"/>
              </a:ext>
            </a:extLst>
          </p:cNvPr>
          <p:cNvSpPr>
            <a:spLocks noGrp="1"/>
          </p:cNvSpPr>
          <p:nvPr>
            <p:ph type="dt" sz="half" idx="10"/>
          </p:nvPr>
        </p:nvSpPr>
        <p:spPr/>
        <p:txBody>
          <a:bodyPr/>
          <a:lstStyle/>
          <a:p>
            <a:r>
              <a:rPr kumimoji="1" lang="en-US" altLang="ja-JP"/>
              <a:t>2020/9/11</a:t>
            </a:r>
            <a:endParaRPr kumimoji="1" lang="ja-JP" altLang="en-US"/>
          </a:p>
        </p:txBody>
      </p:sp>
      <p:sp>
        <p:nvSpPr>
          <p:cNvPr id="5" name="フッター プレースホルダー 4">
            <a:extLst>
              <a:ext uri="{FF2B5EF4-FFF2-40B4-BE49-F238E27FC236}">
                <a16:creationId xmlns:a16="http://schemas.microsoft.com/office/drawing/2014/main" id="{6FE074CF-1F8F-4010-ABA2-8CEF53C2C9FD}"/>
              </a:ext>
            </a:extLst>
          </p:cNvPr>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a:p>
        </p:txBody>
      </p:sp>
      <p:sp>
        <p:nvSpPr>
          <p:cNvPr id="6" name="スライド番号プレースホルダー 5">
            <a:extLst>
              <a:ext uri="{FF2B5EF4-FFF2-40B4-BE49-F238E27FC236}">
                <a16:creationId xmlns:a16="http://schemas.microsoft.com/office/drawing/2014/main" id="{19EB234C-569D-4805-B852-047275FFDBF2}"/>
              </a:ext>
            </a:extLst>
          </p:cNvPr>
          <p:cNvSpPr>
            <a:spLocks noGrp="1"/>
          </p:cNvSpPr>
          <p:nvPr>
            <p:ph type="sldNum" sz="quarter" idx="12"/>
          </p:nvPr>
        </p:nvSpPr>
        <p:spPr/>
        <p:txBody>
          <a:bodyPr/>
          <a:lstStyle/>
          <a:p>
            <a:fld id="{EDF77D8D-9987-453A-9A05-EB91CA595C68}" type="slidenum">
              <a:rPr kumimoji="1" lang="ja-JP" altLang="en-US" smtClean="0"/>
              <a:pPr/>
              <a:t>30</a:t>
            </a:fld>
            <a:endParaRPr kumimoji="1" lang="ja-JP" altLang="en-US"/>
          </a:p>
        </p:txBody>
      </p:sp>
    </p:spTree>
    <p:extLst>
      <p:ext uri="{BB962C8B-B14F-4D97-AF65-F5344CB8AC3E}">
        <p14:creationId xmlns:p14="http://schemas.microsoft.com/office/powerpoint/2010/main" val="28203266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363272" cy="1143000"/>
          </a:xfrm>
        </p:spPr>
        <p:txBody>
          <a:bodyPr>
            <a:normAutofit/>
          </a:bodyPr>
          <a:lstStyle/>
          <a:p>
            <a:r>
              <a:rPr lang="ja-JP" altLang="en-US" dirty="0"/>
              <a:t>オンライン授業アンケート</a:t>
            </a:r>
            <a:endParaRPr kumimoji="1" lang="ja-JP" altLang="en-US" dirty="0"/>
          </a:p>
        </p:txBody>
      </p:sp>
      <p:sp>
        <p:nvSpPr>
          <p:cNvPr id="3" name="コンテンツ プレースホルダ 2"/>
          <p:cNvSpPr>
            <a:spLocks noGrp="1"/>
          </p:cNvSpPr>
          <p:nvPr>
            <p:ph idx="1"/>
          </p:nvPr>
        </p:nvSpPr>
        <p:spPr/>
        <p:txBody>
          <a:bodyPr>
            <a:normAutofit/>
          </a:bodyPr>
          <a:lstStyle/>
          <a:p>
            <a:r>
              <a:rPr kumimoji="1" lang="ja-JP" altLang="en-US" dirty="0">
                <a:hlinkClick r:id="rId2"/>
              </a:rPr>
              <a:t>「オンライン授業・在宅研究に関するアンケート</a:t>
            </a:r>
            <a:r>
              <a:rPr lang="ja-JP" altLang="en-US" dirty="0">
                <a:hlinkClick r:id="rId2"/>
              </a:rPr>
              <a:t>（教員以外向け）</a:t>
            </a:r>
            <a:r>
              <a:rPr kumimoji="1" lang="ja-JP" altLang="en-US" dirty="0">
                <a:hlinkClick r:id="rId2"/>
              </a:rPr>
              <a:t>」</a:t>
            </a:r>
            <a:endParaRPr kumimoji="1" lang="en-US" altLang="ja-JP" dirty="0"/>
          </a:p>
          <a:p>
            <a:r>
              <a:rPr kumimoji="1" lang="en-US" altLang="ja-JP" dirty="0"/>
              <a:t>7/22 – 8/20</a:t>
            </a:r>
          </a:p>
          <a:p>
            <a:r>
              <a:rPr lang="ja-JP" altLang="en-US" dirty="0"/>
              <a:t>回答数</a:t>
            </a:r>
            <a:r>
              <a:rPr lang="ja-JP" altLang="en-US" dirty="0">
                <a:solidFill>
                  <a:srgbClr val="00B050"/>
                </a:solidFill>
              </a:rPr>
              <a:t> </a:t>
            </a:r>
            <a:r>
              <a:rPr lang="en-US" altLang="ja-JP" dirty="0">
                <a:solidFill>
                  <a:srgbClr val="00B050"/>
                </a:solidFill>
              </a:rPr>
              <a:t>5702</a:t>
            </a:r>
          </a:p>
          <a:p>
            <a:r>
              <a:rPr kumimoji="1" lang="ja-JP" altLang="en-US" dirty="0"/>
              <a:t>うち授業を</a:t>
            </a:r>
            <a:r>
              <a:rPr kumimoji="1" lang="en-US" altLang="ja-JP" dirty="0"/>
              <a:t>1</a:t>
            </a:r>
            <a:r>
              <a:rPr kumimoji="1" lang="ja-JP" altLang="en-US" dirty="0"/>
              <a:t>つでも受けた人の回答</a:t>
            </a:r>
            <a:r>
              <a:rPr kumimoji="1" lang="en-US" altLang="ja-JP" dirty="0">
                <a:solidFill>
                  <a:srgbClr val="00B050"/>
                </a:solidFill>
              </a:rPr>
              <a:t>4822</a:t>
            </a:r>
          </a:p>
          <a:p>
            <a:endParaRPr lang="en-US" altLang="ja-JP" dirty="0">
              <a:solidFill>
                <a:srgbClr val="00B050"/>
              </a:solidFill>
            </a:endParaRPr>
          </a:p>
          <a:p>
            <a:r>
              <a:rPr lang="ja-JP" altLang="en-US" dirty="0"/>
              <a:t>現在</a:t>
            </a:r>
            <a:r>
              <a:rPr lang="ja-JP" altLang="en-US" dirty="0">
                <a:hlinkClick r:id="rId3"/>
              </a:rPr>
              <a:t>教員向け</a:t>
            </a:r>
            <a:r>
              <a:rPr lang="ja-JP" altLang="en-US" dirty="0"/>
              <a:t>を実施中です</a:t>
            </a:r>
            <a:endParaRPr lang="en-US" altLang="ja-JP" dirty="0"/>
          </a:p>
        </p:txBody>
      </p:sp>
      <p:sp>
        <p:nvSpPr>
          <p:cNvPr id="4" name="日付プレースホルダ 3"/>
          <p:cNvSpPr>
            <a:spLocks noGrp="1"/>
          </p:cNvSpPr>
          <p:nvPr>
            <p:ph type="dt" sz="half" idx="10"/>
          </p:nvPr>
        </p:nvSpPr>
        <p:spPr/>
        <p:txBody>
          <a:bodyPr/>
          <a:lstStyle/>
          <a:p>
            <a:r>
              <a:rPr kumimoji="1" lang="en-US" altLang="ja-JP"/>
              <a:t>2020/9/11</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4</a:t>
            </a:fld>
            <a:endParaRPr kumimoji="1" lang="ja-JP"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46F2FE1-C52E-4A50-8EBE-302B7D9C486D}"/>
              </a:ext>
            </a:extLst>
          </p:cNvPr>
          <p:cNvSpPr>
            <a:spLocks noGrp="1"/>
          </p:cNvSpPr>
          <p:nvPr>
            <p:ph type="title"/>
          </p:nvPr>
        </p:nvSpPr>
        <p:spPr/>
        <p:txBody>
          <a:bodyPr/>
          <a:lstStyle/>
          <a:p>
            <a:r>
              <a:rPr lang="ja-JP" altLang="en-US" dirty="0"/>
              <a:t>回答数（学年別）</a:t>
            </a:r>
            <a:endParaRPr kumimoji="1" lang="ja-JP" altLang="en-US" dirty="0"/>
          </a:p>
        </p:txBody>
      </p:sp>
      <p:graphicFrame>
        <p:nvGraphicFramePr>
          <p:cNvPr id="15" name="Chart 1">
            <a:extLst>
              <a:ext uri="{FF2B5EF4-FFF2-40B4-BE49-F238E27FC236}">
                <a16:creationId xmlns:a16="http://schemas.microsoft.com/office/drawing/2014/main" id="{D8AA7229-C635-493E-A171-D5DEFF8E54F3}"/>
              </a:ext>
            </a:extLst>
          </p:cNvPr>
          <p:cNvGraphicFramePr>
            <a:graphicFrameLocks noGrp="1"/>
          </p:cNvGraphicFramePr>
          <p:nvPr>
            <p:ph idx="1"/>
          </p:nvPr>
        </p:nvGraphicFramePr>
        <p:xfrm>
          <a:off x="457200" y="1052736"/>
          <a:ext cx="8229600" cy="4752528"/>
        </p:xfrm>
        <a:graphic>
          <a:graphicData uri="http://schemas.openxmlformats.org/drawingml/2006/chart">
            <c:chart xmlns:c="http://schemas.openxmlformats.org/drawingml/2006/chart" xmlns:r="http://schemas.openxmlformats.org/officeDocument/2006/relationships" r:id="rId2"/>
          </a:graphicData>
        </a:graphic>
      </p:graphicFrame>
      <p:sp>
        <p:nvSpPr>
          <p:cNvPr id="4" name="日付プレースホルダー 3">
            <a:extLst>
              <a:ext uri="{FF2B5EF4-FFF2-40B4-BE49-F238E27FC236}">
                <a16:creationId xmlns:a16="http://schemas.microsoft.com/office/drawing/2014/main" id="{074ADB90-8885-4D1C-956B-63C03C87C3A2}"/>
              </a:ext>
            </a:extLst>
          </p:cNvPr>
          <p:cNvSpPr>
            <a:spLocks noGrp="1"/>
          </p:cNvSpPr>
          <p:nvPr>
            <p:ph type="dt" sz="half" idx="10"/>
          </p:nvPr>
        </p:nvSpPr>
        <p:spPr/>
        <p:txBody>
          <a:bodyPr/>
          <a:lstStyle/>
          <a:p>
            <a:r>
              <a:rPr kumimoji="1" lang="en-US" altLang="ja-JP"/>
              <a:t>2020/9/11</a:t>
            </a:r>
            <a:endParaRPr kumimoji="1" lang="ja-JP" altLang="en-US" dirty="0"/>
          </a:p>
        </p:txBody>
      </p:sp>
      <p:sp>
        <p:nvSpPr>
          <p:cNvPr id="5" name="フッター プレースホルダー 4">
            <a:extLst>
              <a:ext uri="{FF2B5EF4-FFF2-40B4-BE49-F238E27FC236}">
                <a16:creationId xmlns:a16="http://schemas.microsoft.com/office/drawing/2014/main" id="{7C9EFBD0-7B9E-41FF-94EA-99EDB2C277F1}"/>
              </a:ext>
            </a:extLst>
          </p:cNvPr>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dirty="0"/>
          </a:p>
        </p:txBody>
      </p:sp>
      <p:sp>
        <p:nvSpPr>
          <p:cNvPr id="6" name="スライド番号プレースホルダー 5">
            <a:extLst>
              <a:ext uri="{FF2B5EF4-FFF2-40B4-BE49-F238E27FC236}">
                <a16:creationId xmlns:a16="http://schemas.microsoft.com/office/drawing/2014/main" id="{857B2601-6A95-4808-BE15-8B5E73B7CDD8}"/>
              </a:ext>
            </a:extLst>
          </p:cNvPr>
          <p:cNvSpPr>
            <a:spLocks noGrp="1"/>
          </p:cNvSpPr>
          <p:nvPr>
            <p:ph type="sldNum" sz="quarter" idx="12"/>
          </p:nvPr>
        </p:nvSpPr>
        <p:spPr/>
        <p:txBody>
          <a:bodyPr/>
          <a:lstStyle/>
          <a:p>
            <a:fld id="{EDF77D8D-9987-453A-9A05-EB91CA595C68}" type="slidenum">
              <a:rPr kumimoji="1" lang="ja-JP" altLang="en-US" smtClean="0"/>
              <a:pPr/>
              <a:t>5</a:t>
            </a:fld>
            <a:endParaRPr kumimoji="1" lang="ja-JP" altLang="en-US"/>
          </a:p>
        </p:txBody>
      </p:sp>
      <p:sp>
        <p:nvSpPr>
          <p:cNvPr id="11" name="テキスト プレースホルダー 10">
            <a:extLst>
              <a:ext uri="{FF2B5EF4-FFF2-40B4-BE49-F238E27FC236}">
                <a16:creationId xmlns:a16="http://schemas.microsoft.com/office/drawing/2014/main" id="{C764A149-2F51-4618-9665-E47D7EAC44AB}"/>
              </a:ext>
            </a:extLst>
          </p:cNvPr>
          <p:cNvSpPr>
            <a:spLocks noGrp="1"/>
          </p:cNvSpPr>
          <p:nvPr>
            <p:ph type="body" idx="4294967295"/>
          </p:nvPr>
        </p:nvSpPr>
        <p:spPr>
          <a:xfrm>
            <a:off x="0" y="5805488"/>
            <a:ext cx="8229600" cy="652462"/>
          </a:xfrm>
        </p:spPr>
        <p:txBody>
          <a:bodyPr>
            <a:normAutofit fontScale="77500" lnSpcReduction="20000"/>
          </a:bodyPr>
          <a:lstStyle/>
          <a:p>
            <a:r>
              <a:rPr kumimoji="1" lang="ja-JP" altLang="en-US" dirty="0"/>
              <a:t>学部</a:t>
            </a:r>
            <a:r>
              <a:rPr kumimoji="1" lang="en-US" altLang="ja-JP" dirty="0"/>
              <a:t>1</a:t>
            </a:r>
            <a:r>
              <a:rPr kumimoji="1" lang="ja-JP" altLang="en-US" dirty="0"/>
              <a:t>学年</a:t>
            </a:r>
            <a:r>
              <a:rPr kumimoji="1" lang="en-US" altLang="ja-JP" dirty="0"/>
              <a:t>3000</a:t>
            </a:r>
            <a:r>
              <a:rPr kumimoji="1" lang="ja-JP" altLang="en-US" dirty="0"/>
              <a:t>名程度（学部生回答率</a:t>
            </a:r>
            <a:r>
              <a:rPr kumimoji="1" lang="en-US" altLang="ja-JP" dirty="0">
                <a:solidFill>
                  <a:schemeClr val="accent4"/>
                </a:solidFill>
              </a:rPr>
              <a:t>20-30%</a:t>
            </a:r>
            <a:r>
              <a:rPr kumimoji="1" lang="ja-JP" altLang="en-US" dirty="0"/>
              <a:t>程度）</a:t>
            </a:r>
            <a:endParaRPr kumimoji="1" lang="en-US" altLang="ja-JP" dirty="0"/>
          </a:p>
        </p:txBody>
      </p:sp>
    </p:spTree>
    <p:extLst>
      <p:ext uri="{BB962C8B-B14F-4D97-AF65-F5344CB8AC3E}">
        <p14:creationId xmlns:p14="http://schemas.microsoft.com/office/powerpoint/2010/main" val="42821622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BE416A2-9796-485F-9A87-66E408B04B16}"/>
              </a:ext>
            </a:extLst>
          </p:cNvPr>
          <p:cNvSpPr>
            <a:spLocks noGrp="1"/>
          </p:cNvSpPr>
          <p:nvPr>
            <p:ph type="title"/>
          </p:nvPr>
        </p:nvSpPr>
        <p:spPr/>
        <p:txBody>
          <a:bodyPr>
            <a:normAutofit/>
          </a:bodyPr>
          <a:lstStyle/>
          <a:p>
            <a:r>
              <a:rPr kumimoji="1" lang="ja-JP" altLang="en-US" dirty="0"/>
              <a:t>オンライン授業に対する評価</a:t>
            </a:r>
          </a:p>
        </p:txBody>
      </p:sp>
      <p:sp>
        <p:nvSpPr>
          <p:cNvPr id="3" name="コンテンツ プレースホルダー 2">
            <a:extLst>
              <a:ext uri="{FF2B5EF4-FFF2-40B4-BE49-F238E27FC236}">
                <a16:creationId xmlns:a16="http://schemas.microsoft.com/office/drawing/2014/main" id="{D0BE0DCC-1F4F-41A5-BA75-1A2E23412875}"/>
              </a:ext>
            </a:extLst>
          </p:cNvPr>
          <p:cNvSpPr>
            <a:spLocks noGrp="1"/>
          </p:cNvSpPr>
          <p:nvPr>
            <p:ph idx="1"/>
          </p:nvPr>
        </p:nvSpPr>
        <p:spPr/>
        <p:txBody>
          <a:bodyPr/>
          <a:lstStyle/>
          <a:p>
            <a:endParaRPr kumimoji="1" lang="ja-JP" altLang="en-US"/>
          </a:p>
        </p:txBody>
      </p:sp>
      <p:sp>
        <p:nvSpPr>
          <p:cNvPr id="4" name="日付プレースホルダー 3">
            <a:extLst>
              <a:ext uri="{FF2B5EF4-FFF2-40B4-BE49-F238E27FC236}">
                <a16:creationId xmlns:a16="http://schemas.microsoft.com/office/drawing/2014/main" id="{BDF60D90-23D4-4227-93C0-1302C952651A}"/>
              </a:ext>
            </a:extLst>
          </p:cNvPr>
          <p:cNvSpPr>
            <a:spLocks noGrp="1"/>
          </p:cNvSpPr>
          <p:nvPr>
            <p:ph type="dt" sz="half" idx="10"/>
          </p:nvPr>
        </p:nvSpPr>
        <p:spPr/>
        <p:txBody>
          <a:bodyPr/>
          <a:lstStyle/>
          <a:p>
            <a:r>
              <a:rPr kumimoji="1" lang="en-US" altLang="ja-JP"/>
              <a:t>2020/9/11</a:t>
            </a:r>
            <a:endParaRPr kumimoji="1" lang="ja-JP" altLang="en-US" dirty="0"/>
          </a:p>
        </p:txBody>
      </p:sp>
      <p:sp>
        <p:nvSpPr>
          <p:cNvPr id="5" name="フッター プレースホルダー 4">
            <a:extLst>
              <a:ext uri="{FF2B5EF4-FFF2-40B4-BE49-F238E27FC236}">
                <a16:creationId xmlns:a16="http://schemas.microsoft.com/office/drawing/2014/main" id="{FF6021A6-EFDD-472E-A192-763534CA3B16}"/>
              </a:ext>
            </a:extLst>
          </p:cNvPr>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dirty="0"/>
          </a:p>
        </p:txBody>
      </p:sp>
      <p:sp>
        <p:nvSpPr>
          <p:cNvPr id="6" name="スライド番号プレースホルダー 5">
            <a:extLst>
              <a:ext uri="{FF2B5EF4-FFF2-40B4-BE49-F238E27FC236}">
                <a16:creationId xmlns:a16="http://schemas.microsoft.com/office/drawing/2014/main" id="{13B4CEAC-560D-49E4-A8D4-44E92FB6F288}"/>
              </a:ext>
            </a:extLst>
          </p:cNvPr>
          <p:cNvSpPr>
            <a:spLocks noGrp="1"/>
          </p:cNvSpPr>
          <p:nvPr>
            <p:ph type="sldNum" sz="quarter" idx="12"/>
          </p:nvPr>
        </p:nvSpPr>
        <p:spPr/>
        <p:txBody>
          <a:bodyPr/>
          <a:lstStyle/>
          <a:p>
            <a:fld id="{EDF77D8D-9987-453A-9A05-EB91CA595C68}" type="slidenum">
              <a:rPr kumimoji="1" lang="ja-JP" altLang="en-US" smtClean="0"/>
              <a:pPr/>
              <a:t>6</a:t>
            </a:fld>
            <a:endParaRPr kumimoji="1" lang="ja-JP" altLang="en-US"/>
          </a:p>
        </p:txBody>
      </p:sp>
    </p:spTree>
    <p:extLst>
      <p:ext uri="{BB962C8B-B14F-4D97-AF65-F5344CB8AC3E}">
        <p14:creationId xmlns:p14="http://schemas.microsoft.com/office/powerpoint/2010/main" val="5061170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C092A0E-8E71-4C8E-9E39-CC82434C3F5F}"/>
              </a:ext>
            </a:extLst>
          </p:cNvPr>
          <p:cNvSpPr>
            <a:spLocks noGrp="1"/>
          </p:cNvSpPr>
          <p:nvPr>
            <p:ph type="title"/>
          </p:nvPr>
        </p:nvSpPr>
        <p:spPr/>
        <p:txBody>
          <a:bodyPr>
            <a:noAutofit/>
          </a:bodyPr>
          <a:lstStyle/>
          <a:p>
            <a:pPr algn="l"/>
            <a:r>
              <a:rPr lang="en-US" altLang="ja-JP" sz="2800" b="1" dirty="0">
                <a:solidFill>
                  <a:schemeClr val="tx2"/>
                </a:solidFill>
                <a:effectLst/>
              </a:rPr>
              <a:t>Q. </a:t>
            </a:r>
            <a:r>
              <a:rPr lang="ja-JP" altLang="ja-JP" sz="2800" b="1" dirty="0">
                <a:solidFill>
                  <a:schemeClr val="tx2"/>
                </a:solidFill>
                <a:effectLst/>
              </a:rPr>
              <a:t>この３か月間のオンライン授業に対する、あなたの総合的な評価を教えてください</a:t>
            </a:r>
            <a:r>
              <a:rPr lang="ja-JP" altLang="en-US" sz="2800" b="1" dirty="0">
                <a:solidFill>
                  <a:schemeClr val="tx2"/>
                </a:solidFill>
                <a:effectLst/>
              </a:rPr>
              <a:t>（</a:t>
            </a:r>
            <a:r>
              <a:rPr lang="en-US" altLang="ja-JP" sz="2800" b="1" dirty="0">
                <a:solidFill>
                  <a:schemeClr val="tx2"/>
                </a:solidFill>
                <a:effectLst/>
              </a:rPr>
              <a:t>0-10</a:t>
            </a:r>
            <a:r>
              <a:rPr lang="ja-JP" altLang="en-US" sz="2800" b="1" dirty="0">
                <a:solidFill>
                  <a:schemeClr val="tx2"/>
                </a:solidFill>
                <a:effectLst/>
              </a:rPr>
              <a:t>）</a:t>
            </a:r>
            <a:r>
              <a:rPr lang="ja-JP" altLang="ja-JP" sz="2800" b="1" dirty="0">
                <a:solidFill>
                  <a:schemeClr val="tx2"/>
                </a:solidFill>
                <a:effectLst/>
              </a:rPr>
              <a:t>。</a:t>
            </a:r>
            <a:endParaRPr kumimoji="1" lang="ja-JP" altLang="en-US" sz="2800" dirty="0"/>
          </a:p>
        </p:txBody>
      </p:sp>
      <p:graphicFrame>
        <p:nvGraphicFramePr>
          <p:cNvPr id="9" name="Chart 1">
            <a:extLst>
              <a:ext uri="{FF2B5EF4-FFF2-40B4-BE49-F238E27FC236}">
                <a16:creationId xmlns:a16="http://schemas.microsoft.com/office/drawing/2014/main" id="{AC00C3A5-F0B7-4E77-9385-374C0977FAF2}"/>
              </a:ext>
            </a:extLst>
          </p:cNvPr>
          <p:cNvGraphicFramePr>
            <a:graphicFrameLocks noGrp="1"/>
          </p:cNvGraphicFramePr>
          <p:nvPr>
            <p:ph idx="1"/>
          </p:nvPr>
        </p:nvGraphicFramePr>
        <p:xfrm>
          <a:off x="457200" y="1628800"/>
          <a:ext cx="8229600" cy="4680520"/>
        </p:xfrm>
        <a:graphic>
          <a:graphicData uri="http://schemas.openxmlformats.org/drawingml/2006/chart">
            <c:chart xmlns:c="http://schemas.openxmlformats.org/drawingml/2006/chart" xmlns:r="http://schemas.openxmlformats.org/officeDocument/2006/relationships" r:id="rId2"/>
          </a:graphicData>
        </a:graphic>
      </p:graphicFrame>
      <p:sp>
        <p:nvSpPr>
          <p:cNvPr id="4" name="日付プレースホルダー 3">
            <a:extLst>
              <a:ext uri="{FF2B5EF4-FFF2-40B4-BE49-F238E27FC236}">
                <a16:creationId xmlns:a16="http://schemas.microsoft.com/office/drawing/2014/main" id="{1731A40C-E471-4636-AFD6-8D1CBABC010A}"/>
              </a:ext>
            </a:extLst>
          </p:cNvPr>
          <p:cNvSpPr>
            <a:spLocks noGrp="1"/>
          </p:cNvSpPr>
          <p:nvPr>
            <p:ph type="dt" sz="half" idx="10"/>
          </p:nvPr>
        </p:nvSpPr>
        <p:spPr/>
        <p:txBody>
          <a:bodyPr/>
          <a:lstStyle/>
          <a:p>
            <a:r>
              <a:rPr kumimoji="1" lang="en-US" altLang="ja-JP"/>
              <a:t>2020/9/11</a:t>
            </a:r>
            <a:endParaRPr kumimoji="1" lang="ja-JP" altLang="en-US" dirty="0"/>
          </a:p>
        </p:txBody>
      </p:sp>
      <p:sp>
        <p:nvSpPr>
          <p:cNvPr id="5" name="フッター プレースホルダー 4">
            <a:extLst>
              <a:ext uri="{FF2B5EF4-FFF2-40B4-BE49-F238E27FC236}">
                <a16:creationId xmlns:a16="http://schemas.microsoft.com/office/drawing/2014/main" id="{23E79E55-79A1-4744-889E-74ED9AD9609D}"/>
              </a:ext>
            </a:extLst>
          </p:cNvPr>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dirty="0"/>
          </a:p>
        </p:txBody>
      </p:sp>
      <p:sp>
        <p:nvSpPr>
          <p:cNvPr id="6" name="スライド番号プレースホルダー 5">
            <a:extLst>
              <a:ext uri="{FF2B5EF4-FFF2-40B4-BE49-F238E27FC236}">
                <a16:creationId xmlns:a16="http://schemas.microsoft.com/office/drawing/2014/main" id="{CC108C83-10EE-40A4-88A1-D8681CBF621C}"/>
              </a:ext>
            </a:extLst>
          </p:cNvPr>
          <p:cNvSpPr>
            <a:spLocks noGrp="1"/>
          </p:cNvSpPr>
          <p:nvPr>
            <p:ph type="sldNum" sz="quarter" idx="12"/>
          </p:nvPr>
        </p:nvSpPr>
        <p:spPr/>
        <p:txBody>
          <a:bodyPr/>
          <a:lstStyle/>
          <a:p>
            <a:fld id="{EDF77D8D-9987-453A-9A05-EB91CA595C68}" type="slidenum">
              <a:rPr kumimoji="1" lang="ja-JP" altLang="en-US" smtClean="0"/>
              <a:pPr/>
              <a:t>7</a:t>
            </a:fld>
            <a:endParaRPr kumimoji="1" lang="ja-JP" altLang="en-US"/>
          </a:p>
        </p:txBody>
      </p:sp>
    </p:spTree>
    <p:extLst>
      <p:ext uri="{BB962C8B-B14F-4D97-AF65-F5344CB8AC3E}">
        <p14:creationId xmlns:p14="http://schemas.microsoft.com/office/powerpoint/2010/main" val="17576398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D84D7D6-D1C5-4A90-84E0-BF98EE5E63C4}"/>
              </a:ext>
            </a:extLst>
          </p:cNvPr>
          <p:cNvSpPr>
            <a:spLocks noGrp="1"/>
          </p:cNvSpPr>
          <p:nvPr>
            <p:ph type="title"/>
          </p:nvPr>
        </p:nvSpPr>
        <p:spPr/>
        <p:txBody>
          <a:bodyPr>
            <a:noAutofit/>
          </a:bodyPr>
          <a:lstStyle/>
          <a:p>
            <a:pPr algn="l"/>
            <a:r>
              <a:rPr lang="en-US" altLang="ja-JP" sz="2800" b="1" dirty="0"/>
              <a:t>Q. </a:t>
            </a:r>
            <a:r>
              <a:rPr lang="ja-JP" altLang="en-US" sz="2800" b="1" dirty="0"/>
              <a:t>今後、オンライン授業を授業形態の</a:t>
            </a:r>
            <a:r>
              <a:rPr lang="en-US" altLang="ja-JP" sz="2800" b="1" dirty="0"/>
              <a:t>1</a:t>
            </a:r>
            <a:r>
              <a:rPr lang="ja-JP" altLang="en-US" sz="2800" b="1" dirty="0"/>
              <a:t>つとして取り入れてほしいですか？</a:t>
            </a:r>
            <a:endParaRPr kumimoji="1" lang="ja-JP" altLang="en-US" sz="2800" b="1" dirty="0"/>
          </a:p>
        </p:txBody>
      </p:sp>
      <p:graphicFrame>
        <p:nvGraphicFramePr>
          <p:cNvPr id="9" name="Chart 1">
            <a:extLst>
              <a:ext uri="{FF2B5EF4-FFF2-40B4-BE49-F238E27FC236}">
                <a16:creationId xmlns:a16="http://schemas.microsoft.com/office/drawing/2014/main" id="{A1B93139-498F-4E41-9384-AA7542EB53A4}"/>
              </a:ext>
            </a:extLst>
          </p:cNvPr>
          <p:cNvGraphicFramePr>
            <a:graphicFrameLocks noGrp="1"/>
          </p:cNvGraphicFramePr>
          <p:nvPr>
            <p:ph idx="1"/>
          </p:nvPr>
        </p:nvGraphicFramePr>
        <p:xfrm>
          <a:off x="457200" y="1628800"/>
          <a:ext cx="8229600" cy="4645014"/>
        </p:xfrm>
        <a:graphic>
          <a:graphicData uri="http://schemas.openxmlformats.org/drawingml/2006/chart">
            <c:chart xmlns:c="http://schemas.openxmlformats.org/drawingml/2006/chart" xmlns:r="http://schemas.openxmlformats.org/officeDocument/2006/relationships" r:id="rId2"/>
          </a:graphicData>
        </a:graphic>
      </p:graphicFrame>
      <p:sp>
        <p:nvSpPr>
          <p:cNvPr id="4" name="日付プレースホルダー 3">
            <a:extLst>
              <a:ext uri="{FF2B5EF4-FFF2-40B4-BE49-F238E27FC236}">
                <a16:creationId xmlns:a16="http://schemas.microsoft.com/office/drawing/2014/main" id="{35449D14-03D3-4DF7-A508-739DD902E01B}"/>
              </a:ext>
            </a:extLst>
          </p:cNvPr>
          <p:cNvSpPr>
            <a:spLocks noGrp="1"/>
          </p:cNvSpPr>
          <p:nvPr>
            <p:ph type="dt" sz="half" idx="10"/>
          </p:nvPr>
        </p:nvSpPr>
        <p:spPr/>
        <p:txBody>
          <a:bodyPr/>
          <a:lstStyle/>
          <a:p>
            <a:r>
              <a:rPr kumimoji="1" lang="en-US" altLang="ja-JP"/>
              <a:t>2020/9/11</a:t>
            </a:r>
            <a:endParaRPr kumimoji="1" lang="ja-JP" altLang="en-US" dirty="0"/>
          </a:p>
        </p:txBody>
      </p:sp>
      <p:sp>
        <p:nvSpPr>
          <p:cNvPr id="5" name="フッター プレースホルダー 4">
            <a:extLst>
              <a:ext uri="{FF2B5EF4-FFF2-40B4-BE49-F238E27FC236}">
                <a16:creationId xmlns:a16="http://schemas.microsoft.com/office/drawing/2014/main" id="{F1337D0A-E05F-42B4-BB27-9B02521939AA}"/>
              </a:ext>
            </a:extLst>
          </p:cNvPr>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dirty="0"/>
          </a:p>
        </p:txBody>
      </p:sp>
      <p:sp>
        <p:nvSpPr>
          <p:cNvPr id="6" name="スライド番号プレースホルダー 5">
            <a:extLst>
              <a:ext uri="{FF2B5EF4-FFF2-40B4-BE49-F238E27FC236}">
                <a16:creationId xmlns:a16="http://schemas.microsoft.com/office/drawing/2014/main" id="{304F92C8-C9EB-48FC-9436-3F61BC2B6C9B}"/>
              </a:ext>
            </a:extLst>
          </p:cNvPr>
          <p:cNvSpPr>
            <a:spLocks noGrp="1"/>
          </p:cNvSpPr>
          <p:nvPr>
            <p:ph type="sldNum" sz="quarter" idx="12"/>
          </p:nvPr>
        </p:nvSpPr>
        <p:spPr/>
        <p:txBody>
          <a:bodyPr/>
          <a:lstStyle/>
          <a:p>
            <a:fld id="{EDF77D8D-9987-453A-9A05-EB91CA595C68}" type="slidenum">
              <a:rPr kumimoji="1" lang="ja-JP" altLang="en-US" smtClean="0"/>
              <a:pPr/>
              <a:t>8</a:t>
            </a:fld>
            <a:endParaRPr kumimoji="1" lang="ja-JP" altLang="en-US"/>
          </a:p>
        </p:txBody>
      </p:sp>
    </p:spTree>
    <p:extLst>
      <p:ext uri="{BB962C8B-B14F-4D97-AF65-F5344CB8AC3E}">
        <p14:creationId xmlns:p14="http://schemas.microsoft.com/office/powerpoint/2010/main" val="30923969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F847424-B549-4A69-BC09-DC9043F09954}"/>
              </a:ext>
            </a:extLst>
          </p:cNvPr>
          <p:cNvSpPr>
            <a:spLocks noGrp="1"/>
          </p:cNvSpPr>
          <p:nvPr>
            <p:ph type="title"/>
          </p:nvPr>
        </p:nvSpPr>
        <p:spPr/>
        <p:txBody>
          <a:bodyPr>
            <a:noAutofit/>
          </a:bodyPr>
          <a:lstStyle/>
          <a:p>
            <a:pPr algn="l"/>
            <a:r>
              <a:rPr lang="en-US" altLang="ja-JP" sz="3200" b="1" dirty="0"/>
              <a:t>Q. </a:t>
            </a:r>
            <a:r>
              <a:rPr lang="ja-JP" altLang="en-US" sz="3200" b="1" dirty="0"/>
              <a:t>オンライン授業の形式ごとの評価を教えてください</a:t>
            </a:r>
            <a:endParaRPr kumimoji="1" lang="ja-JP" altLang="en-US" sz="3200" b="1" dirty="0"/>
          </a:p>
        </p:txBody>
      </p:sp>
      <p:sp>
        <p:nvSpPr>
          <p:cNvPr id="3" name="コンテンツ プレースホルダー 2">
            <a:extLst>
              <a:ext uri="{FF2B5EF4-FFF2-40B4-BE49-F238E27FC236}">
                <a16:creationId xmlns:a16="http://schemas.microsoft.com/office/drawing/2014/main" id="{BCAB134E-56CD-45DE-A2D7-8F37CDA05072}"/>
              </a:ext>
            </a:extLst>
          </p:cNvPr>
          <p:cNvSpPr>
            <a:spLocks noGrp="1"/>
          </p:cNvSpPr>
          <p:nvPr>
            <p:ph idx="1"/>
          </p:nvPr>
        </p:nvSpPr>
        <p:spPr/>
        <p:txBody>
          <a:bodyPr/>
          <a:lstStyle/>
          <a:p>
            <a:r>
              <a:rPr kumimoji="1" lang="ja-JP" altLang="en-US" dirty="0"/>
              <a:t>選択肢：</a:t>
            </a:r>
            <a:endParaRPr kumimoji="1" lang="en-US" altLang="ja-JP" dirty="0"/>
          </a:p>
          <a:p>
            <a:pPr lvl="1"/>
            <a:r>
              <a:rPr lang="ja-JP" altLang="en-US" dirty="0"/>
              <a:t>全く良くなかった </a:t>
            </a:r>
            <a:r>
              <a:rPr lang="en-US" altLang="ja-JP" dirty="0"/>
              <a:t>(-2)</a:t>
            </a:r>
            <a:endParaRPr lang="ja-JP" altLang="en-US" dirty="0"/>
          </a:p>
          <a:p>
            <a:pPr lvl="1"/>
            <a:r>
              <a:rPr lang="ja-JP" altLang="en-US" dirty="0"/>
              <a:t>良くなかった </a:t>
            </a:r>
            <a:r>
              <a:rPr lang="en-US" altLang="ja-JP" dirty="0"/>
              <a:t>(-1)</a:t>
            </a:r>
            <a:endParaRPr lang="ja-JP" altLang="en-US" dirty="0"/>
          </a:p>
          <a:p>
            <a:pPr lvl="1"/>
            <a:r>
              <a:rPr lang="ja-JP" altLang="en-US" dirty="0"/>
              <a:t>どちらともいえない </a:t>
            </a:r>
            <a:r>
              <a:rPr lang="en-US" altLang="ja-JP" dirty="0"/>
              <a:t>(0)</a:t>
            </a:r>
            <a:endParaRPr lang="ja-JP" altLang="en-US" dirty="0"/>
          </a:p>
          <a:p>
            <a:pPr lvl="1"/>
            <a:r>
              <a:rPr lang="ja-JP" altLang="en-US" dirty="0"/>
              <a:t>良かった </a:t>
            </a:r>
            <a:r>
              <a:rPr lang="en-US" altLang="ja-JP" dirty="0"/>
              <a:t>(1)</a:t>
            </a:r>
            <a:endParaRPr lang="ja-JP" altLang="en-US" dirty="0"/>
          </a:p>
          <a:p>
            <a:pPr lvl="1"/>
            <a:r>
              <a:rPr lang="ja-JP" altLang="en-US" dirty="0"/>
              <a:t>大変良かった </a:t>
            </a:r>
            <a:r>
              <a:rPr lang="en-US" altLang="ja-JP" dirty="0"/>
              <a:t>(2)</a:t>
            </a:r>
            <a:endParaRPr kumimoji="1" lang="ja-JP" altLang="en-US" dirty="0"/>
          </a:p>
        </p:txBody>
      </p:sp>
      <p:sp>
        <p:nvSpPr>
          <p:cNvPr id="4" name="日付プレースホルダー 3">
            <a:extLst>
              <a:ext uri="{FF2B5EF4-FFF2-40B4-BE49-F238E27FC236}">
                <a16:creationId xmlns:a16="http://schemas.microsoft.com/office/drawing/2014/main" id="{D3E8B522-71F8-48C2-897F-82E219EDBFD3}"/>
              </a:ext>
            </a:extLst>
          </p:cNvPr>
          <p:cNvSpPr>
            <a:spLocks noGrp="1"/>
          </p:cNvSpPr>
          <p:nvPr>
            <p:ph type="dt" sz="half" idx="10"/>
          </p:nvPr>
        </p:nvSpPr>
        <p:spPr/>
        <p:txBody>
          <a:bodyPr/>
          <a:lstStyle/>
          <a:p>
            <a:r>
              <a:rPr kumimoji="1" lang="en-US" altLang="ja-JP"/>
              <a:t>2020/9/11</a:t>
            </a:r>
            <a:endParaRPr kumimoji="1" lang="ja-JP" altLang="en-US" dirty="0"/>
          </a:p>
        </p:txBody>
      </p:sp>
      <p:sp>
        <p:nvSpPr>
          <p:cNvPr id="5" name="フッター プレースホルダー 4">
            <a:extLst>
              <a:ext uri="{FF2B5EF4-FFF2-40B4-BE49-F238E27FC236}">
                <a16:creationId xmlns:a16="http://schemas.microsoft.com/office/drawing/2014/main" id="{7512F012-4B48-4E8A-B02B-0A4B24562878}"/>
              </a:ext>
            </a:extLst>
          </p:cNvPr>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dirty="0"/>
          </a:p>
        </p:txBody>
      </p:sp>
      <p:sp>
        <p:nvSpPr>
          <p:cNvPr id="6" name="スライド番号プレースホルダー 5">
            <a:extLst>
              <a:ext uri="{FF2B5EF4-FFF2-40B4-BE49-F238E27FC236}">
                <a16:creationId xmlns:a16="http://schemas.microsoft.com/office/drawing/2014/main" id="{63784360-85BC-455F-AF26-B95849D47CFD}"/>
              </a:ext>
            </a:extLst>
          </p:cNvPr>
          <p:cNvSpPr>
            <a:spLocks noGrp="1"/>
          </p:cNvSpPr>
          <p:nvPr>
            <p:ph type="sldNum" sz="quarter" idx="12"/>
          </p:nvPr>
        </p:nvSpPr>
        <p:spPr/>
        <p:txBody>
          <a:bodyPr/>
          <a:lstStyle/>
          <a:p>
            <a:fld id="{EDF77D8D-9987-453A-9A05-EB91CA595C68}" type="slidenum">
              <a:rPr kumimoji="1" lang="ja-JP" altLang="en-US" smtClean="0"/>
              <a:pPr/>
              <a:t>9</a:t>
            </a:fld>
            <a:endParaRPr kumimoji="1" lang="ja-JP" altLang="en-US"/>
          </a:p>
        </p:txBody>
      </p:sp>
    </p:spTree>
    <p:extLst>
      <p:ext uri="{BB962C8B-B14F-4D97-AF65-F5344CB8AC3E}">
        <p14:creationId xmlns:p14="http://schemas.microsoft.com/office/powerpoint/2010/main" val="3267665946"/>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雪藤">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ユーザー定義 1">
      <a:majorFont>
        <a:latin typeface="Cambria"/>
        <a:ea typeface="メイリオ"/>
        <a:cs typeface=""/>
      </a:majorFont>
      <a:minorFont>
        <a:latin typeface="Cambria"/>
        <a:ea typeface="メイリオ"/>
        <a:cs typeface=""/>
      </a:minorFont>
    </a:fontScheme>
    <a:fmtScheme name="雪藤">
      <a:fillStyleLst>
        <a:solidFill>
          <a:schemeClr val="phClr">
            <a:tint val="100000"/>
          </a:schemeClr>
        </a:solidFill>
        <a:gradFill>
          <a:gsLst>
            <a:gs pos="0">
              <a:schemeClr val="phClr">
                <a:sat val="13000"/>
                <a:lum val="79000"/>
              </a:schemeClr>
            </a:gs>
            <a:gs pos="100000">
              <a:schemeClr val="phClr">
                <a:sat val="100000"/>
                <a:lum val="95000"/>
              </a:schemeClr>
            </a:gs>
          </a:gsLst>
          <a:lin ang="5400000" scaled="1"/>
        </a:gradFill>
        <a:blipFill>
          <a:blip xmlns:r="http://schemas.openxmlformats.org/officeDocument/2006/relationships" r:embed="rId1">
            <a:duotone>
              <a:srgbClr val="FFFFFF"/>
              <a:schemeClr val="phClr">
                <a:tint val="100000"/>
              </a:schemeClr>
            </a:duotone>
          </a:blip>
        </a:blipFill>
      </a:fillStyleLst>
      <a:lnStyleLst>
        <a:ln w="9525">
          <a:solidFill>
            <a:schemeClr val="phClr">
              <a:alpha val="100000"/>
            </a:schemeClr>
          </a:solidFill>
          <a:prstDash val="solid"/>
        </a:ln>
        <a:ln w="12700">
          <a:solidFill>
            <a:schemeClr val="phClr">
              <a:alpha val="100000"/>
            </a:schemeClr>
          </a:solidFill>
          <a:prstDash val="solid"/>
        </a:ln>
        <a:ln w="38100">
          <a:solidFill>
            <a:schemeClr val="phClr">
              <a:alpha val="100000"/>
            </a:schemeClr>
          </a:solidFill>
          <a:prstDash val="solid"/>
        </a:ln>
      </a:lnStyleLst>
      <a:effectStyleLst>
        <a:effectStyle>
          <a:effectLst/>
        </a:effectStyle>
        <a:effectStyle>
          <a:effectLst>
            <a:glow rad="101600">
              <a:schemeClr val="phClr">
                <a:alpha val="10000"/>
              </a:schemeClr>
            </a:glow>
            <a:outerShdw blurRad="50800" dist="50800" dir="5400000" algn="tl">
              <a:srgbClr val="7D7D7D">
                <a:alpha val="65000"/>
              </a:srgbClr>
            </a:outerShdw>
          </a:effectLst>
          <a:scene3d>
            <a:camera prst="perspectiveFront"/>
            <a:lightRig rig="threePt" dir="t">
              <a:rot lat="0" lon="0" rev="18900000"/>
            </a:lightRig>
          </a:scene3d>
          <a:sp3d/>
        </a:effectStyle>
        <a:effectStyle>
          <a:effectLst>
            <a:glow rad="101600">
              <a:schemeClr val="phClr">
                <a:alpha val="15000"/>
              </a:schemeClr>
            </a:glow>
            <a:outerShdw blurRad="50800" dist="50800" dir="5400000" algn="tl">
              <a:srgbClr val="7D7D7D">
                <a:alpha val="65000"/>
              </a:srgbClr>
            </a:outerShdw>
          </a:effectLst>
          <a:scene3d>
            <a:camera prst="perspectiveFront" fov="0"/>
            <a:lightRig rig="glow" dir="t">
              <a:rot lat="0" lon="0" rev="2700000"/>
            </a:lightRig>
          </a:scene3d>
          <a:sp3d>
            <a:bevelT w="342900" h="38100" prst="softRound"/>
            <a:bevelB w="342900" h="38100" prst="softRound"/>
            <a:contourClr>
              <a:srgbClr val="000000"/>
            </a:contourClr>
          </a:sp3d>
        </a:effectStyle>
      </a:effectStyleLst>
      <a:bgFillStyleLst>
        <a:solidFill>
          <a:schemeClr val="phClr">
            <a:tint val="100000"/>
          </a:schemeClr>
        </a:solidFill>
        <a:gradFill>
          <a:gsLst>
            <a:gs pos="0">
              <a:schemeClr val="phClr">
                <a:sat val="0"/>
                <a:lum val="100000"/>
              </a:schemeClr>
            </a:gs>
            <a:gs pos="100000">
              <a:schemeClr val="phClr">
                <a:sat val="100000"/>
                <a:lum val="90000"/>
              </a:schemeClr>
            </a:gs>
          </a:gsLst>
          <a:lin ang="16200000" scaled="1"/>
        </a:gradFill>
        <a:blipFill rotWithShape="0">
          <a:blip xmlns:r="http://schemas.openxmlformats.org/officeDocument/2006/relationships" r:embed="rId2">
            <a:duotone>
              <a:schemeClr val="phClr">
                <a:shade val="28000"/>
                <a:satMod val="250000"/>
              </a:schemeClr>
              <a:schemeClr val="phClr">
                <a:tint val="92350"/>
                <a:satMod val="150000"/>
              </a:schemeClr>
            </a:duotone>
          </a:blip>
          <a:srcRect/>
          <a:stretch>
            <a:fillRect/>
          </a:stretch>
        </a:blip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Wistaria</Template>
  <TotalTime>8349</TotalTime>
  <Words>3166</Words>
  <Application>Microsoft Office PowerPoint</Application>
  <PresentationFormat>On-screen Show (4:3)</PresentationFormat>
  <Paragraphs>253</Paragraphs>
  <Slides>30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30</vt:i4>
      </vt:variant>
    </vt:vector>
  </HeadingPairs>
  <TitlesOfParts>
    <vt:vector size="34" baseType="lpstr">
      <vt:lpstr>Calibri</vt:lpstr>
      <vt:lpstr>Cambria</vt:lpstr>
      <vt:lpstr>Wingdings</vt:lpstr>
      <vt:lpstr>雪藤</vt:lpstr>
      <vt:lpstr>Sセメスタの振り返り</vt:lpstr>
      <vt:lpstr>内容</vt:lpstr>
      <vt:lpstr>内容</vt:lpstr>
      <vt:lpstr>オンライン授業アンケート</vt:lpstr>
      <vt:lpstr>回答数（学年別）</vt:lpstr>
      <vt:lpstr>オンライン授業に対する評価</vt:lpstr>
      <vt:lpstr>Q. この３か月間のオンライン授業に対する、あなたの総合的な評価を教えてください（0-10）。</vt:lpstr>
      <vt:lpstr>Q. 今後、オンライン授業を授業形態の1つとして取り入れてほしいですか？</vt:lpstr>
      <vt:lpstr>Q. オンライン授業の形式ごとの評価を教えてください</vt:lpstr>
      <vt:lpstr>形式・学年ごと評価値平均(-2～2)</vt:lpstr>
      <vt:lpstr>オンライン授業の良かった点</vt:lpstr>
      <vt:lpstr>悪い点</vt:lpstr>
      <vt:lpstr>Q.受講したオンライン授業で実際に経験し, 「やめてほしい」と思ったことがあればチェックしてください</vt:lpstr>
      <vt:lpstr>学習の負荷について</vt:lpstr>
      <vt:lpstr>Q. 週に受けているオンライン授業のコマ数(ほとんど出席していないものは除く)を, 形式ごとに教えてください。</vt:lpstr>
      <vt:lpstr>PowerPoint Presentation</vt:lpstr>
      <vt:lpstr>Q. ライブで行われている授業の出席率(実際にライブで聞いている割合)はどのくらいですか?</vt:lpstr>
      <vt:lpstr>学年ごとの平均出席率</vt:lpstr>
      <vt:lpstr>Q. 授業に参加している以外(予習, 復習, 課題など)で平均週何時間を大学の勉強に使いましたか?</vt:lpstr>
      <vt:lpstr>学年ごとの平均分布</vt:lpstr>
      <vt:lpstr>平均像</vt:lpstr>
      <vt:lpstr>過去との違い</vt:lpstr>
      <vt:lpstr>内容</vt:lpstr>
      <vt:lpstr>その他学生の声・状況を知るための参考情報</vt:lpstr>
      <vt:lpstr>4月からの大学等遠隔授業に関する取組状況共有サイバーシンポジウム</vt:lpstr>
      <vt:lpstr>以降は時間があれば</vt:lpstr>
      <vt:lpstr>内容</vt:lpstr>
      <vt:lpstr>授業入室トラブル</vt:lpstr>
      <vt:lpstr>報告されたトラブル</vt:lpstr>
      <vt:lpstr>Zoom荒らしについて</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授業のオンライン化を念頭に置いた</dc:title>
  <dc:creator>tau</dc:creator>
  <cp:lastModifiedBy>たうら けんじろう</cp:lastModifiedBy>
  <cp:revision>554</cp:revision>
  <dcterms:created xsi:type="dcterms:W3CDTF">2020-03-09T13:20:48Z</dcterms:created>
  <dcterms:modified xsi:type="dcterms:W3CDTF">2020-09-11T02:02:43Z</dcterms:modified>
</cp:coreProperties>
</file>