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463" autoAdjust="0"/>
  </p:normalViewPr>
  <p:slideViewPr>
    <p:cSldViewPr>
      <p:cViewPr varScale="1">
        <p:scale>
          <a:sx n="96" d="100"/>
          <a:sy n="96" d="100"/>
        </p:scale>
        <p:origin x="2624" y="176"/>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wfySjSv1SxU5h9ViZYEBA4/live/questions" TargetMode="External"/><Relationship Id="rId1" Type="http://schemas.openxmlformats.org/officeDocument/2006/relationships/slideLayout" Target="../slideLayouts/slideLayout2.xml"/><Relationship Id="rId5" Type="http://schemas.openxmlformats.org/officeDocument/2006/relationships/hyperlink" Target="https://www.u-tokyo.ac.jp/ja/students/events/h12_03.html" TargetMode="External"/><Relationship Id="rId4" Type="http://schemas.openxmlformats.org/officeDocument/2006/relationships/hyperlink" Target="https://one.learnwiz.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sz="4000" dirty="0"/>
              <a:t>授業に</a:t>
            </a:r>
            <a:r>
              <a:rPr lang="en-US" altLang="ja-JP" sz="4000" dirty="0"/>
              <a:t>, </a:t>
            </a:r>
            <a:r>
              <a:rPr lang="ja-JP" altLang="en-US" sz="4000" dirty="0"/>
              <a:t>研究に</a:t>
            </a:r>
            <a:r>
              <a:rPr lang="en-US" altLang="ja-JP" sz="4000" dirty="0"/>
              <a:t>, </a:t>
            </a:r>
            <a:r>
              <a:rPr lang="ja-JP" altLang="en-US" sz="4000" dirty="0"/>
              <a:t>業務に！ オンライン会議・クラウドツールの活用説明会 </a:t>
            </a:r>
            <a:r>
              <a:rPr lang="ja-JP" altLang="en-US" sz="2800" dirty="0">
                <a:sym typeface="Symbol" panose="05050102010706020507" pitchFamily="18" charset="2"/>
              </a:rPr>
              <a:t></a:t>
            </a:r>
            <a:r>
              <a:rPr lang="ja-JP" altLang="en-US" sz="2800" dirty="0"/>
              <a:t>ついに「あのツール」も登場</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セキュリティと多要素認証 </a:t>
            </a:r>
            <a:r>
              <a:rPr lang="en-US" altLang="ja-JP" sz="2000" dirty="0"/>
              <a:t>(</a:t>
            </a:r>
            <a:r>
              <a:rPr lang="ja-JP" altLang="en-US" sz="2000" dirty="0"/>
              <a:t>田浦</a:t>
            </a:r>
            <a:r>
              <a:rPr lang="en-US" altLang="ja-JP" sz="2000" dirty="0"/>
              <a:t>15</a:t>
            </a:r>
            <a:r>
              <a:rPr lang="ja-JP" altLang="en-US" sz="2000" dirty="0"/>
              <a:t>分</a:t>
            </a:r>
            <a:r>
              <a:rPr lang="en-US" altLang="ja-JP" sz="2000" dirty="0"/>
              <a:t>)</a:t>
            </a:r>
          </a:p>
          <a:p>
            <a:r>
              <a:rPr lang="en-US" altLang="ja-JP" dirty="0"/>
              <a:t>3. </a:t>
            </a:r>
            <a:r>
              <a:rPr lang="ja-JP" altLang="en-US" dirty="0"/>
              <a:t>代表的クラウドサービス </a:t>
            </a:r>
            <a:r>
              <a:rPr lang="en-US" altLang="ja-JP" sz="2000" dirty="0"/>
              <a:t>(</a:t>
            </a:r>
            <a:r>
              <a:rPr lang="ja-JP" altLang="en-US" sz="2000" dirty="0"/>
              <a:t>田浦</a:t>
            </a:r>
            <a:r>
              <a:rPr lang="en-US" altLang="ja-JP" sz="2000"/>
              <a:t>20</a:t>
            </a:r>
            <a:r>
              <a:rPr lang="ja-JP" altLang="en-US" sz="2000"/>
              <a:t>分</a:t>
            </a:r>
            <a:r>
              <a:rPr lang="en-US" altLang="ja-JP" sz="2000" dirty="0"/>
              <a:t>)</a:t>
            </a:r>
          </a:p>
          <a:p>
            <a:r>
              <a:rPr lang="en-US" altLang="ja-JP" dirty="0"/>
              <a:t>4. UTokyo Slack</a:t>
            </a:r>
            <a:r>
              <a:rPr lang="ja-JP" altLang="en-US" dirty="0"/>
              <a:t> </a:t>
            </a:r>
            <a:r>
              <a:rPr lang="en-US" altLang="ja-JP" sz="2000" dirty="0"/>
              <a:t>(</a:t>
            </a:r>
            <a:r>
              <a:rPr lang="ja-JP" altLang="en-US" sz="2000" dirty="0"/>
              <a:t>玉造 </a:t>
            </a:r>
            <a:r>
              <a:rPr lang="en-US" altLang="ja-JP" sz="2000" dirty="0"/>
              <a:t>25</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dirty="0"/>
              <a:t>10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92500" lnSpcReduction="10000"/>
          </a:bodyPr>
          <a:lstStyle/>
          <a:p>
            <a:r>
              <a:rPr lang="en-US" altLang="ja-JP" dirty="0"/>
              <a:t>1. </a:t>
            </a:r>
            <a:r>
              <a:rPr lang="ja-JP" altLang="en-US" dirty="0"/>
              <a:t>質問 </a:t>
            </a:r>
            <a:r>
              <a:rPr lang="en-US" altLang="ja-JP" dirty="0"/>
              <a:t>sli.do</a:t>
            </a:r>
          </a:p>
          <a:p>
            <a:pPr lvl="1"/>
            <a:r>
              <a:rPr lang="ja-JP" altLang="en-US" dirty="0">
                <a:hlinkClick r:id="rId2"/>
              </a:rPr>
              <a:t>このリンク</a:t>
            </a:r>
            <a:r>
              <a:rPr lang="ja-JP" altLang="en-US" dirty="0"/>
              <a:t> もしくは、</a:t>
            </a:r>
            <a:br>
              <a:rPr lang="en-US" altLang="ja-JP" dirty="0"/>
            </a:br>
            <a:r>
              <a:rPr lang="en-US" altLang="ja-JP" dirty="0">
                <a:hlinkClick r:id="rId3"/>
              </a:rPr>
              <a:t>https://sli.do/</a:t>
            </a:r>
            <a:r>
              <a:rPr lang="en-US" altLang="ja-JP" dirty="0"/>
              <a:t> </a:t>
            </a:r>
            <a:r>
              <a:rPr lang="ja-JP" altLang="en-US" dirty="0"/>
              <a:t>イベントコード： </a:t>
            </a:r>
            <a:r>
              <a:rPr lang="en-US" altLang="ja-JP" sz="3000" b="1" dirty="0">
                <a:latin typeface="Courier New" panose="02070309020205020404" pitchFamily="49" charset="0"/>
                <a:cs typeface="Courier New" panose="02070309020205020404" pitchFamily="49" charset="0"/>
              </a:rPr>
              <a:t>utelecon20220914</a:t>
            </a:r>
            <a:endParaRPr lang="en-US" altLang="ja-JP" b="1" dirty="0">
              <a:latin typeface="Courier New" panose="02070309020205020404" pitchFamily="49" charset="0"/>
              <a:cs typeface="Courier New" panose="02070309020205020404" pitchFamily="49" charset="0"/>
            </a:endParaRPr>
          </a:p>
          <a:p>
            <a:pPr lvl="1"/>
            <a:r>
              <a:rPr lang="ja-JP" altLang="en-US" dirty="0"/>
              <a:t>説明内容その他への質問</a:t>
            </a:r>
            <a:endParaRPr lang="en-US" altLang="ja-JP" dirty="0"/>
          </a:p>
          <a:p>
            <a:pPr lvl="1"/>
            <a:r>
              <a:rPr lang="ja-JP" altLang="en-US" dirty="0"/>
              <a:t>説明前・説明中、任意のタイミングでご質問ください</a:t>
            </a:r>
            <a:endParaRPr lang="en-US" altLang="ja-JP" dirty="0"/>
          </a:p>
          <a:p>
            <a:r>
              <a:rPr kumimoji="1" lang="en-US" altLang="ja-JP" dirty="0"/>
              <a:t>2. </a:t>
            </a:r>
            <a:r>
              <a:rPr kumimoji="1" lang="ja-JP" altLang="en-US" dirty="0"/>
              <a:t>意見交換 </a:t>
            </a:r>
            <a:r>
              <a:rPr kumimoji="1" lang="en-US" altLang="ja-JP" dirty="0" err="1"/>
              <a:t>LearnWiz</a:t>
            </a:r>
            <a:r>
              <a:rPr kumimoji="1" lang="en-US" altLang="ja-JP" dirty="0"/>
              <a:t> One (※)</a:t>
            </a:r>
          </a:p>
          <a:p>
            <a:pPr lvl="1"/>
            <a:r>
              <a:rPr lang="ja-JP" altLang="en-US"/>
              <a:t>説明</a:t>
            </a:r>
            <a:r>
              <a:rPr lang="ja-JP" altLang="en-US" dirty="0"/>
              <a:t>パート終了後に行います。お時間ありましたらぜひご参加ください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381739" y="5744474"/>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4"/>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5"/>
              </a:rPr>
              <a:t>総長賞大賞受賞</a:t>
            </a:r>
            <a:r>
              <a:rPr lang="ja-JP" altLang="en-US" dirty="0">
                <a:solidFill>
                  <a:schemeClr val="tx1"/>
                </a:solidFill>
              </a:rPr>
              <a:t>活動（</a:t>
            </a:r>
            <a:r>
              <a:rPr kumimoji="1" lang="ja-JP" altLang="en-US" dirty="0">
                <a:solidFill>
                  <a:schemeClr val="tx1"/>
                </a:solidFill>
              </a:rPr>
              <a:t>中條麟太郎 </a:t>
            </a:r>
            <a:r>
              <a:rPr kumimoji="1" lang="ja-JP" altLang="en-US">
                <a:solidFill>
                  <a:schemeClr val="tx1"/>
                </a:solidFill>
              </a:rPr>
              <a:t>文学部</a:t>
            </a:r>
            <a:r>
              <a:rPr lang="en-US" altLang="ja-JP" dirty="0">
                <a:solidFill>
                  <a:schemeClr val="tx1"/>
                </a:solidFill>
              </a:rPr>
              <a:t>4</a:t>
            </a:r>
            <a:r>
              <a:rPr kumimoji="1" lang="ja-JP" altLang="en-US">
                <a:solidFill>
                  <a:schemeClr val="tx1"/>
                </a:solidFill>
              </a:rPr>
              <a:t>年</a:t>
            </a:r>
            <a:r>
              <a:rPr kumimoji="1" lang="ja-JP" altLang="en-US" dirty="0">
                <a:solidFill>
                  <a:schemeClr val="tx1"/>
                </a:solidFill>
              </a:rPr>
              <a:t>）</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11245</TotalTime>
  <Words>359</Words>
  <Application>Microsoft Macintosh PowerPoint</Application>
  <PresentationFormat>On-screen Show (4:3)</PresentationFormat>
  <Paragraphs>42</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Cambria</vt:lpstr>
      <vt:lpstr>Courier New</vt:lpstr>
      <vt:lpstr>Wingdings</vt:lpstr>
      <vt:lpstr>雪藤</vt:lpstr>
      <vt:lpstr>授業に, 研究に, 業務に！ オンライン会議・クラウドツールの活用説明会 ついに「あのツール」も登場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中條　麟太郎</cp:lastModifiedBy>
  <cp:revision>561</cp:revision>
  <dcterms:created xsi:type="dcterms:W3CDTF">2020-03-09T13:20:48Z</dcterms:created>
  <dcterms:modified xsi:type="dcterms:W3CDTF">2022-09-14T02:29:51Z</dcterms:modified>
</cp:coreProperties>
</file>