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60" d="100"/>
          <a:sy n="60" d="100"/>
        </p:scale>
        <p:origin x="3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各種授業形態と実施のポイント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8016386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大学総合教育研究センター　吉田　塁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8105</TotalTime>
  <Words>32</Words>
  <Application>Microsoft Office PowerPoint</Application>
  <PresentationFormat>画面に合わせる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各種授業形態と実施のポイント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Yoshida Lui</cp:lastModifiedBy>
  <cp:revision>480</cp:revision>
  <dcterms:created xsi:type="dcterms:W3CDTF">2020-03-09T13:20:48Z</dcterms:created>
  <dcterms:modified xsi:type="dcterms:W3CDTF">2020-09-05T13:57:39Z</dcterms:modified>
</cp:coreProperties>
</file>