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365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56" autoAdjust="0"/>
  </p:normalViewPr>
  <p:slideViewPr>
    <p:cSldViewPr>
      <p:cViewPr varScale="1">
        <p:scale>
          <a:sx n="60" d="100"/>
          <a:sy n="60" d="100"/>
        </p:scale>
        <p:origin x="3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2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ja-JP" altLang="en-US" dirty="0"/>
              <a:t>学生サポーター制度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7512330" cy="1185874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大学総合教育研究センター　吉田　塁</a:t>
            </a:r>
            <a:endParaRPr kumimoji="1" lang="en-US" altLang="ja-JP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趣旨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議題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 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8104</TotalTime>
  <Words>28</Words>
  <Application>Microsoft Office PowerPoint</Application>
  <PresentationFormat>画面に合わせる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Calibri</vt:lpstr>
      <vt:lpstr>Cambria</vt:lpstr>
      <vt:lpstr>Wingdings</vt:lpstr>
      <vt:lpstr>雪藤</vt:lpstr>
      <vt:lpstr>学生サポーター制度</vt:lpstr>
      <vt:lpstr>趣旨</vt:lpstr>
      <vt:lpstr>議題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Yoshida Lui</cp:lastModifiedBy>
  <cp:revision>480</cp:revision>
  <dcterms:created xsi:type="dcterms:W3CDTF">2020-03-09T13:20:48Z</dcterms:created>
  <dcterms:modified xsi:type="dcterms:W3CDTF">2020-09-05T13:57:59Z</dcterms:modified>
</cp:coreProperties>
</file>