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65" r:id="rId3"/>
    <p:sldId id="366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76436" autoAdjust="0"/>
  </p:normalViewPr>
  <p:slideViewPr>
    <p:cSldViewPr>
      <p:cViewPr varScale="1">
        <p:scale>
          <a:sx n="59" d="100"/>
          <a:sy n="59" d="100"/>
        </p:scale>
        <p:origin x="10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-tokyo.ac.jp/ja/students/events/h12_03.html" TargetMode="External"/><Relationship Id="rId2" Type="http://schemas.openxmlformats.org/officeDocument/2006/relationships/hyperlink" Target="https://one.learnwiz.j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説明会：オンライン授業だけじゃない！　教育研究用</a:t>
            </a:r>
            <a:r>
              <a:rPr lang="en-US" altLang="ja-JP" dirty="0"/>
              <a:t>ICT</a:t>
            </a:r>
            <a:r>
              <a:rPr lang="ja-JP" altLang="en-US" dirty="0"/>
              <a:t>・オンライン会議ツールの説明会</a:t>
            </a:r>
            <a:br>
              <a:rPr lang="en-US" altLang="ja-JP" dirty="0"/>
            </a:br>
            <a:r>
              <a:rPr lang="en-US" altLang="ja-JP" dirty="0"/>
              <a:t>15:00</a:t>
            </a:r>
            <a:r>
              <a:rPr lang="ja-JP" altLang="en-US" dirty="0"/>
              <a:t>～</a:t>
            </a:r>
            <a:r>
              <a:rPr lang="en-US" altLang="ja-JP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                    </a:t>
            </a:r>
            <a:r>
              <a:rPr lang="ja-JP" altLang="en-US" dirty="0"/>
              <a:t>玉造潤史</a:t>
            </a:r>
            <a:endParaRPr kumimoji="1" lang="en-US" altLang="ja-JP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鈴木亘</a:t>
            </a:r>
            <a:endParaRPr kumimoji="1" lang="en-US" altLang="ja-JP" dirty="0"/>
          </a:p>
          <a:p>
            <a:pPr algn="l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3204" y="135130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オンライン授業関連方針と制度</a:t>
            </a:r>
            <a:r>
              <a:rPr lang="en-US" altLang="ja-JP" sz="2000" dirty="0"/>
              <a:t>(</a:t>
            </a:r>
            <a:r>
              <a:rPr lang="ja-JP" altLang="en-US" sz="2000" dirty="0"/>
              <a:t>田浦 〇分</a:t>
            </a:r>
            <a:r>
              <a:rPr lang="en-US" altLang="ja-JP" sz="2000" dirty="0"/>
              <a:t>)</a:t>
            </a:r>
          </a:p>
          <a:p>
            <a:r>
              <a:rPr lang="en-US" altLang="ja-JP" dirty="0"/>
              <a:t>2. </a:t>
            </a:r>
            <a:r>
              <a:rPr lang="ja-JP" altLang="en-US" dirty="0"/>
              <a:t>授業における情報システム利用の基礎</a:t>
            </a:r>
            <a:r>
              <a:rPr lang="en-US" altLang="ja-JP" sz="2000" dirty="0"/>
              <a:t>(</a:t>
            </a:r>
            <a:r>
              <a:rPr lang="ja-JP" altLang="en-US" sz="2000" dirty="0"/>
              <a:t>柴山 〇分</a:t>
            </a:r>
            <a:r>
              <a:rPr lang="en-US" altLang="ja-JP" sz="2000" dirty="0"/>
              <a:t>)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全学サービスの全体像</a:t>
            </a:r>
            <a:r>
              <a:rPr lang="en-US" altLang="ja-JP" sz="2000" dirty="0"/>
              <a:t>(</a:t>
            </a:r>
            <a:r>
              <a:rPr lang="ja-JP" altLang="en-US" sz="2000" dirty="0"/>
              <a:t>田浦 〇分</a:t>
            </a:r>
            <a:r>
              <a:rPr lang="en-US" altLang="ja-JP" sz="2000" dirty="0"/>
              <a:t>)</a:t>
            </a:r>
          </a:p>
          <a:p>
            <a:r>
              <a:rPr lang="en-US" altLang="ja-JP" dirty="0"/>
              <a:t>4. </a:t>
            </a:r>
            <a:r>
              <a:rPr lang="ja-JP" altLang="en-US" dirty="0"/>
              <a:t>セキュリティと在宅勤務</a:t>
            </a:r>
            <a:r>
              <a:rPr lang="en-US" altLang="ja-JP" sz="2000" dirty="0"/>
              <a:t>(</a:t>
            </a:r>
            <a:r>
              <a:rPr lang="ja-JP" altLang="en-US" sz="2000" dirty="0"/>
              <a:t>玉造 〇分</a:t>
            </a:r>
            <a:r>
              <a:rPr lang="en-US" altLang="ja-JP" sz="2000" dirty="0"/>
              <a:t>)</a:t>
            </a:r>
          </a:p>
          <a:p>
            <a:r>
              <a:rPr lang="en-US" altLang="ja-JP" dirty="0"/>
              <a:t>5. </a:t>
            </a:r>
            <a:r>
              <a:rPr lang="en-US" altLang="ja-JP" dirty="0" err="1"/>
              <a:t>u</a:t>
            </a:r>
            <a:r>
              <a:rPr lang="en-US" altLang="ja-JP" dirty="0" err="1">
                <a:highlight>
                  <a:srgbClr val="FFFF00"/>
                </a:highlight>
              </a:rPr>
              <a:t>telecon</a:t>
            </a:r>
            <a:r>
              <a:rPr lang="ja-JP" altLang="en-US" dirty="0">
                <a:highlight>
                  <a:srgbClr val="FFFF00"/>
                </a:highlight>
              </a:rPr>
              <a:t>とサポータについ</a:t>
            </a:r>
            <a:r>
              <a:rPr lang="ja-JP" altLang="en-US" dirty="0"/>
              <a:t>て </a:t>
            </a:r>
            <a:r>
              <a:rPr lang="en-US" altLang="ja-JP" sz="2000" dirty="0"/>
              <a:t>(</a:t>
            </a:r>
            <a:r>
              <a:rPr lang="ja-JP" altLang="en-US" sz="2000" dirty="0"/>
              <a:t>鈴木 〇分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A5BD3-E938-4F11-B0F4-2316FF60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質問とご意見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0AC3DC-82E4-4B1F-A951-ACD4E388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5"/>
            <a:ext cx="8686800" cy="3867956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err="1"/>
              <a:t>LearnWiz</a:t>
            </a:r>
            <a:r>
              <a:rPr kumimoji="1" lang="en-US" altLang="ja-JP" dirty="0"/>
              <a:t> One</a:t>
            </a:r>
            <a:r>
              <a:rPr kumimoji="1" lang="ja-JP" altLang="en-US" dirty="0"/>
              <a:t>というシステム</a:t>
            </a:r>
            <a:r>
              <a:rPr kumimoji="1" lang="en-US" altLang="ja-JP" dirty="0"/>
              <a:t>(※)</a:t>
            </a:r>
            <a:r>
              <a:rPr kumimoji="1" lang="ja-JP" altLang="en-US" dirty="0"/>
              <a:t>を使います</a:t>
            </a:r>
            <a:endParaRPr kumimoji="1" lang="en-US" altLang="ja-JP" dirty="0"/>
          </a:p>
          <a:p>
            <a:pPr lvl="1"/>
            <a:r>
              <a:rPr lang="ja-JP" altLang="en-US" dirty="0"/>
              <a:t>質問用</a:t>
            </a:r>
            <a:endParaRPr lang="en-US" altLang="ja-JP" dirty="0"/>
          </a:p>
          <a:p>
            <a:pPr lvl="2"/>
            <a:r>
              <a:rPr lang="ja-JP" altLang="en-US" dirty="0"/>
              <a:t>説明内容やそれに関連する質問</a:t>
            </a:r>
            <a:endParaRPr lang="en-US" altLang="ja-JP" dirty="0"/>
          </a:p>
          <a:p>
            <a:pPr lvl="1"/>
            <a:r>
              <a:rPr kumimoji="1" lang="ja-JP" altLang="en-US" dirty="0"/>
              <a:t>ご意見・要望・コメント用</a:t>
            </a:r>
            <a:endParaRPr kumimoji="1" lang="en-US" altLang="ja-JP" dirty="0"/>
          </a:p>
          <a:p>
            <a:pPr lvl="2"/>
            <a:r>
              <a:rPr lang="en-US" altLang="ja-JP" dirty="0" err="1"/>
              <a:t>utelecon</a:t>
            </a:r>
            <a:r>
              <a:rPr lang="en-US" altLang="ja-JP" dirty="0"/>
              <a:t>, </a:t>
            </a:r>
            <a:r>
              <a:rPr lang="ja-JP" altLang="en-US" dirty="0"/>
              <a:t>説明会、全学の</a:t>
            </a:r>
            <a:r>
              <a:rPr lang="en-US" altLang="ja-JP" dirty="0"/>
              <a:t>ICT</a:t>
            </a:r>
            <a:r>
              <a:rPr lang="ja-JP" altLang="en-US" dirty="0"/>
              <a:t>への感想、要望、なんでも</a:t>
            </a:r>
            <a:endParaRPr kumimoji="1" lang="en-US" altLang="ja-JP" dirty="0"/>
          </a:p>
          <a:p>
            <a:pPr lvl="2"/>
            <a:r>
              <a:rPr lang="ja-JP" altLang="en-US" dirty="0"/>
              <a:t>説明会後に少し意見交換の時間を取ります</a:t>
            </a:r>
            <a:endParaRPr lang="en-US" altLang="ja-JP" dirty="0"/>
          </a:p>
          <a:p>
            <a:r>
              <a:rPr kumimoji="1" lang="en-US" altLang="ja-JP" dirty="0" err="1"/>
              <a:t>LearnWiz</a:t>
            </a:r>
            <a:r>
              <a:rPr kumimoji="1" lang="en-US" altLang="ja-JP" dirty="0"/>
              <a:t> One</a:t>
            </a:r>
            <a:r>
              <a:rPr kumimoji="1" lang="ja-JP" altLang="en-US" dirty="0"/>
              <a:t>の</a:t>
            </a:r>
            <a:r>
              <a:rPr kumimoji="1" lang="ja-JP" altLang="en-US" dirty="0">
                <a:highlight>
                  <a:srgbClr val="FFFF00"/>
                </a:highlight>
              </a:rPr>
              <a:t>「いいね」機能やランダムにほかの人の意見が見える点についての説明</a:t>
            </a:r>
            <a:r>
              <a:rPr kumimoji="1" lang="ja-JP" altLang="en-US" dirty="0"/>
              <a:t>は</a:t>
            </a:r>
            <a:r>
              <a:rPr kumimoji="1" lang="en-US" altLang="ja-JP" dirty="0"/>
              <a:t>?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3FDB1E-4D7E-4B40-AC75-F59166A7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19EF8A-E291-446E-845C-C263BAAF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01C65-2503-4081-BFED-B3B4AC0D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969458-52E2-4C71-BD32-D84D78A5BC1E}"/>
              </a:ext>
            </a:extLst>
          </p:cNvPr>
          <p:cNvSpPr/>
          <p:nvPr/>
        </p:nvSpPr>
        <p:spPr>
          <a:xfrm>
            <a:off x="2123728" y="5733256"/>
            <a:ext cx="6408712" cy="623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※ </a:t>
            </a:r>
            <a:r>
              <a:rPr lang="en-US" altLang="ja-JP" dirty="0">
                <a:solidFill>
                  <a:schemeClr val="tx1"/>
                </a:solidFill>
                <a:hlinkClick r:id="rId2"/>
              </a:rPr>
              <a:t>https://one.learnwiz.jp/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2021</a:t>
            </a:r>
            <a:r>
              <a:rPr lang="ja-JP" altLang="en-US" dirty="0">
                <a:solidFill>
                  <a:schemeClr val="tx1"/>
                </a:solidFill>
              </a:rPr>
              <a:t>年度 </a:t>
            </a:r>
            <a:r>
              <a:rPr kumimoji="1" lang="ja-JP" altLang="en-US" dirty="0">
                <a:solidFill>
                  <a:schemeClr val="tx1"/>
                </a:solidFill>
                <a:hlinkClick r:id="rId3"/>
              </a:rPr>
              <a:t>総長賞大賞受賞</a:t>
            </a:r>
            <a:r>
              <a:rPr lang="ja-JP" altLang="en-US" dirty="0">
                <a:solidFill>
                  <a:schemeClr val="tx1"/>
                </a:solidFill>
              </a:rPr>
              <a:t>活動（</a:t>
            </a:r>
            <a:r>
              <a:rPr kumimoji="1" lang="ja-JP" altLang="en-US" dirty="0">
                <a:solidFill>
                  <a:schemeClr val="tx1"/>
                </a:solidFill>
              </a:rPr>
              <a:t>中條麟太郎 文学部</a:t>
            </a:r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r>
              <a:rPr kumimoji="1" lang="ja-JP" altLang="en-US" dirty="0">
                <a:solidFill>
                  <a:schemeClr val="tx1"/>
                </a:solidFill>
              </a:rPr>
              <a:t>年）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07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11193</TotalTime>
  <Words>259</Words>
  <Application>Microsoft Office PowerPoint</Application>
  <PresentationFormat>画面に合わせる (4:3)</PresentationFormat>
  <Paragraphs>31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説明会：オンライン授業だけじゃない！　教育研究用ICT・オンライン会議ツールの説明会 15:00～17:00</vt:lpstr>
      <vt:lpstr>本日説明する内容</vt:lpstr>
      <vt:lpstr>質問とご意見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527</cp:revision>
  <dcterms:created xsi:type="dcterms:W3CDTF">2020-03-09T13:20:48Z</dcterms:created>
  <dcterms:modified xsi:type="dcterms:W3CDTF">2022-03-13T02:13:50Z</dcterms:modified>
</cp:coreProperties>
</file>