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6" r:id="rId3"/>
    <p:sldId id="367" r:id="rId4"/>
    <p:sldId id="368" r:id="rId5"/>
    <p:sldId id="3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4" d="100"/>
          <a:sy n="74" d="100"/>
        </p:scale>
        <p:origin x="9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2021</a:t>
            </a:r>
            <a:r>
              <a:rPr lang="ja-JP" altLang="en-US" dirty="0"/>
              <a:t>年度のオンライン授業に向けて </a:t>
            </a:r>
            <a:r>
              <a:rPr lang="en-US" altLang="ja-JP" dirty="0"/>
              <a:t>- 2020</a:t>
            </a:r>
            <a:r>
              <a:rPr lang="ja-JP" altLang="en-US" dirty="0"/>
              <a:t>年の経験をふまえて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15:30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r>
              <a:rPr lang="ja-JP" altLang="en-US" dirty="0"/>
              <a:t>総合文化研究科</a:t>
            </a:r>
            <a:r>
              <a:rPr kumimoji="1" lang="ja-JP" altLang="en-US" dirty="0"/>
              <a:t> 　　　　　　角野浩史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8" name="Picture 7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2AA54749-F52A-415D-98C0-2A383334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44" y="4013493"/>
            <a:ext cx="2342857" cy="23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E687-5F14-49CA-B66A-C465E5C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AC0FE-BF7D-4864-840C-AEC8F7C9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年度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オンライン授業に対応</a:t>
            </a:r>
            <a:endParaRPr lang="en-US" altLang="ja-JP" dirty="0"/>
          </a:p>
          <a:p>
            <a:pPr lvl="1"/>
            <a:r>
              <a:rPr kumimoji="1" lang="ja-JP" altLang="en-US" dirty="0"/>
              <a:t>オンライン授業を生かした新たな試み・工夫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対面授業の復活に尽力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ハイブリッド化、ハイフレックス化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されたすべての先生やそれを支えた職員の皆様、支援・協力・我慢した学生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E537B-B5BB-446E-939B-A8F300D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BE9C1-1720-41A0-A45F-C10EF7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91467-F77A-4D54-93F6-FF4B279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C558-3B5A-453E-BEFC-5B2AE48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9F5F8-02D5-4CFC-82A1-A6FA95B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/>
              <a:t>2020</a:t>
            </a:r>
            <a:r>
              <a:rPr lang="ja-JP" altLang="en-US" dirty="0"/>
              <a:t>年度のこの日は「体制」はゼロに等しくすべてがその日の対応でした</a:t>
            </a:r>
            <a:endParaRPr lang="en-US" altLang="ja-JP" dirty="0"/>
          </a:p>
          <a:p>
            <a:r>
              <a:rPr lang="ja-JP" altLang="en-US" dirty="0"/>
              <a:t>今は</a:t>
            </a:r>
            <a:r>
              <a:rPr lang="en-US" altLang="ja-JP" dirty="0"/>
              <a:t>1</a:t>
            </a:r>
            <a:r>
              <a:rPr lang="ja-JP" altLang="en-US" dirty="0"/>
              <a:t>年かけて作った体制で準備が進んでいます。特に</a:t>
            </a:r>
            <a:endParaRPr lang="en-US" altLang="ja-JP" dirty="0"/>
          </a:p>
          <a:p>
            <a:pPr lvl="1"/>
            <a:r>
              <a:rPr lang="ja-JP" altLang="en-US" dirty="0"/>
              <a:t>中條 麟太郎さん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竹内 朗さん 工学部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德永 紗英さん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金子 亮大さん 総合文化研究科修士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小松 寛弥さん 法学部</a:t>
            </a:r>
            <a:r>
              <a:rPr lang="en-US" altLang="ja-JP" dirty="0"/>
              <a:t>4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廣田 大騎さん 教養学部前期課程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山田 和佳さん 工学系研究科修士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和田 熙仁さん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lvl="1"/>
            <a:r>
              <a:rPr kumimoji="1" lang="ja-JP" altLang="en-US" dirty="0"/>
              <a:t>吉田塁先生 工学系研究科・大総センター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玉造潤二先生 情報システム本部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6C69-4CD6-4E71-A056-12CF2B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0FCCD-5C33-4C31-A74E-B8F5FFC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A1E77-2FCB-4397-89DF-00180C40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8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8D3-F8D7-4774-A929-9B30DAD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472DF-1703-4332-BA6D-1383BA5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どこでもキャンパスプロジェクトメンバー</a:t>
            </a:r>
            <a:endParaRPr lang="en-US" altLang="ja-JP" dirty="0"/>
          </a:p>
          <a:p>
            <a:pPr lvl="1"/>
            <a:r>
              <a:rPr kumimoji="1" lang="ja-JP" altLang="en-US" dirty="0"/>
              <a:t>情報基盤センター、情報システム部</a:t>
            </a:r>
            <a:r>
              <a:rPr lang="ja-JP" altLang="en-US" dirty="0"/>
              <a:t>、</a:t>
            </a:r>
            <a:r>
              <a:rPr kumimoji="1" lang="ja-JP" altLang="en-US" dirty="0"/>
              <a:t>情報システム本部</a:t>
            </a:r>
            <a:endParaRPr kumimoji="1" lang="en-US" altLang="ja-JP" dirty="0"/>
          </a:p>
          <a:p>
            <a:pPr lvl="1"/>
            <a:r>
              <a:rPr lang="ja-JP" altLang="en-US" dirty="0"/>
              <a:t>大総センター</a:t>
            </a:r>
            <a:endParaRPr lang="en-US" altLang="ja-JP" dirty="0"/>
          </a:p>
          <a:p>
            <a:pPr lvl="1"/>
            <a:r>
              <a:rPr kumimoji="1" lang="ja-JP" altLang="en-US" dirty="0"/>
              <a:t>教養学部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工学系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情報理工</a:t>
            </a:r>
            <a:endParaRPr kumimoji="1" lang="en-US" altLang="ja-JP" dirty="0"/>
          </a:p>
          <a:p>
            <a:pPr lvl="1"/>
            <a:r>
              <a:rPr lang="ja-JP" altLang="en-US" dirty="0"/>
              <a:t>バリアフリー室</a:t>
            </a:r>
            <a:endParaRPr lang="en-US" altLang="ja-JP" dirty="0"/>
          </a:p>
          <a:p>
            <a:pPr lvl="1"/>
            <a:r>
              <a:rPr kumimoji="1" lang="ja-JP" altLang="en-US" dirty="0"/>
              <a:t>相田仁副学長</a:t>
            </a:r>
            <a:endParaRPr kumimoji="1" lang="en-US" altLang="ja-JP" dirty="0"/>
          </a:p>
          <a:p>
            <a:pPr lvl="1"/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C1754-F898-41B9-B40B-655E7E8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540B1-6572-4B05-8FB1-0D43A29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73BF4-3B2F-4194-B800-48B093E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授業に必要な</a:t>
            </a:r>
            <a:r>
              <a:rPr lang="en-US" altLang="ja-JP" dirty="0"/>
              <a:t>ICT</a:t>
            </a:r>
            <a:r>
              <a:rPr lang="ja-JP" altLang="en-US" dirty="0"/>
              <a:t>システムの概要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2. 2020</a:t>
            </a:r>
            <a:r>
              <a:rPr kumimoji="1" lang="ja-JP" altLang="en-US" dirty="0"/>
              <a:t>年度振り返り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ITC-LMS</a:t>
            </a:r>
            <a:r>
              <a:rPr kumimoji="1" lang="ja-JP" altLang="en-US" dirty="0"/>
              <a:t>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/>
              <a:t>; 20</a:t>
            </a:r>
            <a:r>
              <a:rPr kumimoji="1" lang="ja-JP" altLang="en-US" sz="200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4. </a:t>
            </a:r>
            <a:r>
              <a:rPr lang="ja-JP" altLang="en-US" dirty="0"/>
              <a:t>オンライン授業ツール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5. </a:t>
            </a:r>
            <a:r>
              <a:rPr kumimoji="1" lang="ja-JP" altLang="en-US" dirty="0"/>
              <a:t>学生サポータ制度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ハイブリッド授業の実施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角野</a:t>
            </a:r>
            <a:r>
              <a:rPr kumimoji="1" lang="en-US" altLang="ja-JP" sz="2000" dirty="0"/>
              <a:t>; 15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11022</TotalTime>
  <Words>384</Words>
  <Application>Microsoft Office PowerPoint</Application>
  <PresentationFormat>画面に合わせる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説明会：2021年度のオンライン授業に向けて - 2020年の経験をふまえて  15:30～</vt:lpstr>
      <vt:lpstr>謝辞(1)</vt:lpstr>
      <vt:lpstr>謝辞(2)</vt:lpstr>
      <vt:lpstr>謝辞(3)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501</cp:revision>
  <dcterms:created xsi:type="dcterms:W3CDTF">2020-03-09T13:20:48Z</dcterms:created>
  <dcterms:modified xsi:type="dcterms:W3CDTF">2021-03-16T18:21:44Z</dcterms:modified>
</cp:coreProperties>
</file>