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1220"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21" r:id="rId18"/>
    <p:sldId id="1204" r:id="rId19"/>
    <p:sldId id="378" r:id="rId20"/>
    <p:sldId id="1212" r:id="rId21"/>
    <p:sldId id="1200" r:id="rId22"/>
    <p:sldId id="1223" r:id="rId23"/>
    <p:sldId id="367" r:id="rId24"/>
    <p:sldId id="377" r:id="rId25"/>
    <p:sldId id="1203" r:id="rId26"/>
    <p:sldId id="1219" r:id="rId27"/>
    <p:sldId id="1213" r:id="rId28"/>
    <p:sldId id="379" r:id="rId29"/>
    <p:sldId id="1207" r:id="rId30"/>
    <p:sldId id="383" r:id="rId31"/>
    <p:sldId id="1205" r:id="rId32"/>
    <p:sldId id="1206" r:id="rId33"/>
    <p:sldId id="1214" r:id="rId34"/>
    <p:sldId id="1217" r:id="rId35"/>
    <p:sldId id="1208" r:id="rId36"/>
    <p:sldId id="1218" r:id="rId37"/>
    <p:sldId id="382" r:id="rId38"/>
    <p:sldId id="385" r:id="rId39"/>
    <p:sldId id="372" r:id="rId40"/>
    <p:sldId id="384"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0" autoAdjust="0"/>
    <p:restoredTop sz="86381" autoAdjust="0"/>
  </p:normalViewPr>
  <p:slideViewPr>
    <p:cSldViewPr>
      <p:cViewPr varScale="1">
        <p:scale>
          <a:sx n="73" d="100"/>
          <a:sy n="73" d="100"/>
        </p:scale>
        <p:origin x="588" y="66"/>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2020/9/20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a:p>
            <a:pPr algn="l"/>
            <a:r>
              <a:rPr lang="ja-JP" altLang="en-US" dirty="0"/>
              <a:t>（</a:t>
            </a:r>
            <a:r>
              <a:rPr lang="en-US" altLang="ja-JP" dirty="0"/>
              <a:t>9/11</a:t>
            </a:r>
            <a:r>
              <a:rPr lang="ja-JP" altLang="en-US" dirty="0"/>
              <a:t>以降微修正あり）</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88128595-716E-4333-ACFE-C380CB6D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80" y="4043896"/>
            <a:ext cx="2342857" cy="23428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（日中は最大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3</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夜は翌朝</a:t>
            </a:r>
            <a:r>
              <a:rPr lang="en-US" altLang="ja-JP" sz="2800" dirty="0">
                <a:solidFill>
                  <a:srgbClr val="FF0000"/>
                </a:solidFill>
                <a:effectLst>
                  <a:outerShdw blurRad="127000" algn="tl" rotWithShape="0">
                    <a:schemeClr val="bg1">
                      <a:alpha val="90000"/>
                    </a:schemeClr>
                  </a:outerShdw>
                </a:effectLst>
                <a:latin typeface="+mj-lt"/>
                <a:ea typeface="+mj-ea"/>
                <a:cs typeface="+mj-cs"/>
              </a:rPr>
              <a:t>11:00</a:t>
            </a:r>
            <a:r>
              <a:rPr lang="ja-JP" altLang="en-US" sz="2800" dirty="0">
                <a:solidFill>
                  <a:srgbClr val="FF0000"/>
                </a:solidFill>
                <a:effectLst>
                  <a:outerShdw blurRad="127000" algn="tl" rotWithShape="0">
                    <a:schemeClr val="bg1">
                      <a:alpha val="90000"/>
                    </a:schemeClr>
                  </a:outerShdw>
                </a:effectLst>
                <a:latin typeface="+mj-lt"/>
                <a:ea typeface="+mj-ea"/>
                <a:cs typeface="+mj-cs"/>
              </a:rPr>
              <a:t>まで）お待ち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11:00, 14:00, 17:00, 20:00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Microsoft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7" name="正方形/長方形 6">
            <a:extLst>
              <a:ext uri="{FF2B5EF4-FFF2-40B4-BE49-F238E27FC236}">
                <a16:creationId xmlns:a16="http://schemas.microsoft.com/office/drawing/2014/main" id="{2B56964A-F9CA-4C18-8F6A-D908BEC1AAB6}"/>
              </a:ext>
            </a:extLst>
          </p:cNvPr>
          <p:cNvSpPr/>
          <p:nvPr/>
        </p:nvSpPr>
        <p:spPr>
          <a:xfrm>
            <a:off x="9168" y="-28912"/>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807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21</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lang="en-US" altLang="ja-JP" dirty="0"/>
              <a:t>G</a:t>
            </a:r>
            <a:r>
              <a:rPr lang="ja-JP" altLang="en-US" dirty="0"/>
              <a:t> </a:t>
            </a:r>
            <a:r>
              <a:rPr lang="en-US" altLang="ja-JP" dirty="0"/>
              <a:t>Suite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737248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TotalTime>
  <Words>2618</Words>
  <Application>Microsoft Office PowerPoint</Application>
  <PresentationFormat>画面に合わせる (4:3)</PresentationFormat>
  <Paragraphs>502</Paragraphs>
  <Slides>40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40</vt:i4>
      </vt:variant>
    </vt:vector>
  </HeadingPairs>
  <TitlesOfParts>
    <vt:vector size="45"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Microsoftサインイン時の罠(1)</vt:lpstr>
      <vt:lpstr>Microsoftサインイン時の罠(2)</vt:lpstr>
      <vt:lpstr>夏学期当初からのサービス変更</vt:lpstr>
      <vt:lpstr>G Suite（Google）</vt:lpstr>
      <vt:lpstr>G Suite（Google）</vt:lpstr>
      <vt:lpstr>G Suiteサインイン時の罠</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152</cp:revision>
  <dcterms:created xsi:type="dcterms:W3CDTF">2020-09-08T15:01:11Z</dcterms:created>
  <dcterms:modified xsi:type="dcterms:W3CDTF">2020-09-20T01:33:57Z</dcterms:modified>
</cp:coreProperties>
</file>