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7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0" d="100"/>
          <a:sy n="70" d="100"/>
        </p:scale>
        <p:origin x="10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年度のオンライン授業に向けて </a:t>
            </a:r>
            <a:r>
              <a:rPr lang="en-US" altLang="ja-JP" dirty="0"/>
              <a:t>- 2020</a:t>
            </a:r>
            <a:r>
              <a:rPr lang="ja-JP" altLang="en-US" dirty="0"/>
              <a:t>年の経験をふまえて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15:30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r>
              <a:rPr lang="ja-JP" altLang="en-US" dirty="0"/>
              <a:t>総合文化研究科</a:t>
            </a:r>
            <a:r>
              <a:rPr kumimoji="1" lang="ja-JP" altLang="en-US" dirty="0"/>
              <a:t> 　　　　　　角野浩史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8" name="Picture 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2AA54749-F52A-415D-98C0-2A383334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44" y="4013493"/>
            <a:ext cx="2342857" cy="23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年度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オンライン授業に対応</a:t>
            </a:r>
            <a:endParaRPr lang="en-US" altLang="ja-JP" dirty="0"/>
          </a:p>
          <a:p>
            <a:pPr lvl="1"/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年度のこの日は「体制」はゼロに等しくすべてがその日の対応でした</a:t>
            </a:r>
            <a:endParaRPr lang="en-US" altLang="ja-JP" dirty="0"/>
          </a:p>
          <a:p>
            <a:r>
              <a:rPr lang="ja-JP" altLang="en-US" dirty="0"/>
              <a:t>今は</a:t>
            </a:r>
            <a:r>
              <a:rPr lang="en-US" altLang="ja-JP" dirty="0"/>
              <a:t>1</a:t>
            </a:r>
            <a:r>
              <a:rPr lang="ja-JP" altLang="en-US" dirty="0"/>
              <a:t>年かけて作った体制で準備が進んでいます。特に</a:t>
            </a:r>
            <a:endParaRPr lang="en-US" altLang="ja-JP" dirty="0"/>
          </a:p>
          <a:p>
            <a:pPr lvl="1"/>
            <a:r>
              <a:rPr lang="ja-JP" altLang="en-US" dirty="0"/>
              <a:t>中條 麟太郎さん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竹内 朗さん 工学部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德永 紗英さん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金子 亮大さん 総合文化研究科修士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小松 寛弥さん 法学部</a:t>
            </a:r>
            <a:r>
              <a:rPr lang="en-US" altLang="ja-JP" dirty="0"/>
              <a:t>4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廣田 大騎さん 教養学部前期課程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山田 和佳さん 工学系研究科修士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和田 熙仁さん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lvl="1"/>
            <a:r>
              <a:rPr kumimoji="1" lang="ja-JP" altLang="en-US" dirty="0"/>
              <a:t>吉田塁先生 工学系研究科・大総センター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玉造潤二先生 情報システム本部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8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どこでもキャンパスプロジェクトメンバー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</a:t>
            </a:r>
            <a:r>
              <a:rPr lang="ja-JP" altLang="en-US" dirty="0"/>
              <a:t>、</a:t>
            </a:r>
            <a:r>
              <a:rPr kumimoji="1" lang="ja-JP" altLang="en-US" dirty="0"/>
              <a:t>情報システム本部</a:t>
            </a:r>
            <a:endParaRPr kumimoji="1" lang="en-US" altLang="ja-JP" dirty="0"/>
          </a:p>
          <a:p>
            <a:pPr lvl="1"/>
            <a:r>
              <a:rPr lang="ja-JP" altLang="en-US" dirty="0"/>
              <a:t>大総センター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工学系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情報理工</a:t>
            </a:r>
            <a:endParaRPr kumimoji="1" lang="en-US" altLang="ja-JP" dirty="0"/>
          </a:p>
          <a:p>
            <a:pPr lvl="1"/>
            <a:r>
              <a:rPr lang="ja-JP" altLang="en-US" dirty="0"/>
              <a:t>バリアフリー室</a:t>
            </a:r>
            <a:endParaRPr lang="en-US" altLang="ja-JP" dirty="0"/>
          </a:p>
          <a:p>
            <a:pPr lvl="1"/>
            <a:r>
              <a:rPr kumimoji="1" lang="ja-JP" altLang="en-US" dirty="0"/>
              <a:t>相田仁副学長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授業に必要な</a:t>
            </a:r>
            <a:r>
              <a:rPr lang="en-US" altLang="ja-JP" dirty="0"/>
              <a:t>ICT</a:t>
            </a:r>
            <a:r>
              <a:rPr lang="ja-JP" altLang="en-US" dirty="0"/>
              <a:t>システムの概要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2. 2020</a:t>
            </a:r>
            <a:r>
              <a:rPr kumimoji="1" lang="ja-JP" altLang="en-US" dirty="0"/>
              <a:t>年度振り返り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4. </a:t>
            </a:r>
            <a:r>
              <a:rPr kumimoji="1" lang="ja-JP" altLang="en-US" spc="-200" dirty="0"/>
              <a:t>よりよい</a:t>
            </a:r>
            <a:r>
              <a:rPr lang="ja-JP" altLang="en-US" spc="-200" dirty="0"/>
              <a:t>オンライン授業に向けて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dirty="0"/>
              <a:t>学生サポーター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ハイブリッド授業の実施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角野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11023</TotalTime>
  <Words>386</Words>
  <Application>Microsoft Office PowerPoint</Application>
  <PresentationFormat>画面に合わせる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説明会：2021年度のオンライン授業に向けて - 2020年の経験をふまえて  15:30～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502</cp:revision>
  <dcterms:created xsi:type="dcterms:W3CDTF">2020-03-09T13:20:48Z</dcterms:created>
  <dcterms:modified xsi:type="dcterms:W3CDTF">2021-03-16T23:03:24Z</dcterms:modified>
</cp:coreProperties>
</file>