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94" d="100"/>
          <a:sy n="94" d="100"/>
        </p:scale>
        <p:origin x="19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AA54749-F52A-415D-98C0-2A383334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44" y="4013493"/>
            <a:ext cx="2342857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lang="ja-JP" altLang="en-US" dirty="0"/>
              <a:t>オンライン授業ツール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学生サポータ制度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/>
              <a:t>; 15</a:t>
            </a:r>
            <a:r>
              <a:rPr kumimoji="1" lang="ja-JP" altLang="en-US" sz="200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11013</TotalTime>
  <Words>384</Words>
  <Application>Microsoft Office PowerPoint</Application>
  <PresentationFormat>画面に合わせる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500</cp:revision>
  <dcterms:created xsi:type="dcterms:W3CDTF">2020-03-09T13:20:48Z</dcterms:created>
  <dcterms:modified xsi:type="dcterms:W3CDTF">2021-03-13T11:52:36Z</dcterms:modified>
</cp:coreProperties>
</file>