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65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76436" autoAdjust="0"/>
  </p:normalViewPr>
  <p:slideViewPr>
    <p:cSldViewPr>
      <p:cViewPr varScale="1">
        <p:scale>
          <a:sx n="56" d="100"/>
          <a:sy n="56" d="100"/>
        </p:scale>
        <p:origin x="114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2022/3/6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tgEEMDQot8CP3hGxsCjh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説明会：オンライン授業だけじゃない！　教育研究用</a:t>
            </a:r>
            <a:r>
              <a:rPr lang="en-US" altLang="ja-JP" dirty="0"/>
              <a:t>ICT</a:t>
            </a:r>
            <a:r>
              <a:rPr lang="ja-JP" altLang="en-US" dirty="0"/>
              <a:t>・オンライン会議ツールの説明会</a:t>
            </a: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                    </a:t>
            </a:r>
            <a:r>
              <a:rPr lang="ja-JP" altLang="en-US" dirty="0"/>
              <a:t>玉造潤史</a:t>
            </a:r>
            <a:endParaRPr kumimoji="1" lang="en-US" altLang="ja-JP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鈴木亘</a:t>
            </a:r>
            <a:endParaRPr kumimoji="1" lang="en-US" altLang="ja-JP" dirty="0"/>
          </a:p>
          <a:p>
            <a:pPr algn="l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3204" y="135130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オンライン授業関連方針と制度</a:t>
            </a:r>
            <a:r>
              <a:rPr lang="en-US" altLang="ja-JP" sz="2000" dirty="0"/>
              <a:t>(</a:t>
            </a:r>
            <a:r>
              <a:rPr lang="ja-JP" altLang="en-US" sz="2000" dirty="0"/>
              <a:t>田浦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2. </a:t>
            </a:r>
            <a:r>
              <a:rPr lang="ja-JP" altLang="en-US" dirty="0"/>
              <a:t>授業における情報システム利用の基礎</a:t>
            </a:r>
            <a:r>
              <a:rPr lang="en-US" altLang="ja-JP" sz="2000" dirty="0"/>
              <a:t>(</a:t>
            </a:r>
            <a:r>
              <a:rPr lang="ja-JP" altLang="en-US" sz="2000" dirty="0"/>
              <a:t>柴山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3. </a:t>
            </a:r>
            <a:r>
              <a:rPr lang="ja-JP" altLang="en-US" dirty="0"/>
              <a:t>全学サービスの全体像</a:t>
            </a:r>
            <a:r>
              <a:rPr lang="en-US" altLang="ja-JP" sz="2000" dirty="0"/>
              <a:t>(</a:t>
            </a:r>
            <a:r>
              <a:rPr lang="ja-JP" altLang="en-US" sz="2000" dirty="0"/>
              <a:t>田浦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4. </a:t>
            </a:r>
            <a:r>
              <a:rPr lang="ja-JP" altLang="en-US" dirty="0"/>
              <a:t>セキュリティと在宅勤務</a:t>
            </a:r>
            <a:r>
              <a:rPr lang="en-US" altLang="ja-JP" sz="2000" dirty="0"/>
              <a:t>(</a:t>
            </a:r>
            <a:r>
              <a:rPr lang="ja-JP" altLang="en-US" sz="2000" dirty="0"/>
              <a:t>玉造 〇分</a:t>
            </a:r>
            <a:r>
              <a:rPr lang="en-US" altLang="ja-JP" sz="2000" dirty="0"/>
              <a:t>)</a:t>
            </a:r>
          </a:p>
          <a:p>
            <a:r>
              <a:rPr lang="en-US" altLang="ja-JP" dirty="0"/>
              <a:t>5. </a:t>
            </a:r>
            <a:r>
              <a:rPr lang="ja-JP" altLang="en-US" dirty="0"/>
              <a:t>教育研究における一歩進んだ</a:t>
            </a:r>
            <a:r>
              <a:rPr lang="en-US" altLang="ja-JP" dirty="0"/>
              <a:t>ICT</a:t>
            </a:r>
            <a:r>
              <a:rPr lang="ja-JP" altLang="en-US" dirty="0"/>
              <a:t>活用に向けて</a:t>
            </a:r>
            <a:r>
              <a:rPr lang="en-US" altLang="ja-JP" sz="2000" dirty="0"/>
              <a:t>(</a:t>
            </a:r>
            <a:r>
              <a:rPr lang="ja-JP" altLang="en-US" sz="2000" dirty="0"/>
              <a:t>鈴木 〇分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2022/3/16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2022 S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894420" y="5321716"/>
            <a:ext cx="7355160" cy="1261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</a:t>
            </a:r>
            <a:r>
              <a:rPr kumimoji="1" lang="en-US" altLang="ja-JP" dirty="0">
                <a:solidFill>
                  <a:schemeClr val="tx1"/>
                </a:solidFill>
              </a:rPr>
              <a:t>sli.do </a:t>
            </a:r>
            <a:r>
              <a:rPr kumimoji="1" lang="ja-JP" altLang="en-US" dirty="0">
                <a:solidFill>
                  <a:schemeClr val="tx1"/>
                </a:solidFill>
              </a:rPr>
              <a:t>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hlinkClick r:id="rId3"/>
              </a:rPr>
              <a:t>https://app.sli.do/event/tgEEMDQot8CP3hGxsCjhip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または </a:t>
            </a:r>
            <a:r>
              <a:rPr lang="en-US" altLang="ja-JP" dirty="0">
                <a:solidFill>
                  <a:schemeClr val="tx1"/>
                </a:solidFill>
                <a:hlinkClick r:id="rId4"/>
              </a:rPr>
              <a:t>https://sli.do/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でイベントコード </a:t>
            </a:r>
            <a:r>
              <a:rPr lang="en-US" altLang="ja-JP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#utelecon20220316</a:t>
            </a:r>
            <a:r>
              <a:rPr lang="en-US" altLang="ja-JP" dirty="0">
                <a:solidFill>
                  <a:schemeClr val="tx1"/>
                </a:solidFill>
              </a:rPr>
              <a:t> )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11159</TotalTime>
  <Words>192</Words>
  <Application>Microsoft Office PowerPoint</Application>
  <PresentationFormat>画面に合わせる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Cambria</vt:lpstr>
      <vt:lpstr>Courier New</vt:lpstr>
      <vt:lpstr>Wingdings</vt:lpstr>
      <vt:lpstr>雪藤</vt:lpstr>
      <vt:lpstr>説明会：オンライン授業だけじゃない！　教育研究用ICT・オンライン会議ツールの説明会 15:00～17:00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524</cp:revision>
  <dcterms:created xsi:type="dcterms:W3CDTF">2020-03-09T13:20:48Z</dcterms:created>
  <dcterms:modified xsi:type="dcterms:W3CDTF">2022-03-06T04:40:15Z</dcterms:modified>
</cp:coreProperties>
</file>