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367" r:id="rId4"/>
    <p:sldId id="372" r:id="rId5"/>
    <p:sldId id="387" r:id="rId6"/>
    <p:sldId id="391" r:id="rId7"/>
    <p:sldId id="377" r:id="rId8"/>
    <p:sldId id="386" r:id="rId9"/>
    <p:sldId id="389" r:id="rId10"/>
    <p:sldId id="376" r:id="rId11"/>
    <p:sldId id="374" r:id="rId12"/>
    <p:sldId id="397" r:id="rId13"/>
    <p:sldId id="390" r:id="rId14"/>
    <p:sldId id="380" r:id="rId15"/>
    <p:sldId id="401" r:id="rId16"/>
    <p:sldId id="395" r:id="rId17"/>
    <p:sldId id="396" r:id="rId18"/>
    <p:sldId id="398" r:id="rId19"/>
    <p:sldId id="399" r:id="rId20"/>
    <p:sldId id="379" r:id="rId21"/>
    <p:sldId id="368" r:id="rId22"/>
    <p:sldId id="370" r:id="rId23"/>
    <p:sldId id="384" r:id="rId24"/>
    <p:sldId id="375" r:id="rId25"/>
    <p:sldId id="393" r:id="rId26"/>
    <p:sldId id="381" r:id="rId27"/>
    <p:sldId id="369" r:id="rId28"/>
    <p:sldId id="383" r:id="rId29"/>
    <p:sldId id="385" r:id="rId30"/>
    <p:sldId id="394" r:id="rId31"/>
    <p:sldId id="400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7" autoAdjust="0"/>
    <p:restoredTop sz="94620" autoAdjust="0"/>
  </p:normalViewPr>
  <p:slideViewPr>
    <p:cSldViewPr>
      <p:cViewPr varScale="1">
        <p:scale>
          <a:sx n="130" d="100"/>
          <a:sy n="130" d="100"/>
        </p:scale>
        <p:origin x="9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利用コース数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メッセージ</c:v>
                </c:pt>
                <c:pt idx="1">
                  <c:v>掲示板</c:v>
                </c:pt>
                <c:pt idx="2">
                  <c:v>お知らせ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1172</c:v>
                </c:pt>
                <c:pt idx="1">
                  <c:v>1449</c:v>
                </c:pt>
                <c:pt idx="2">
                  <c:v>4775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F2-6F45-AB9C-9CDD75D5F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19161567"/>
        <c:axId val="919163199"/>
      </c:barChart>
      <c:catAx>
        <c:axId val="919161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3199"/>
        <c:crosses val="autoZero"/>
        <c:auto val="1"/>
        <c:lblAlgn val="ctr"/>
        <c:lblOffset val="100"/>
        <c:noMultiLvlLbl val="0"/>
      </c:catAx>
      <c:valAx>
        <c:axId val="919163199"/>
        <c:scaling>
          <c:orientation val="minMax"/>
          <c:max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1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4</a:t>
            </a:r>
            <a:r>
              <a:rPr lang="ja-JP" altLang="en-US"/>
              <a:t>月</a:t>
            </a:r>
            <a:r>
              <a:rPr lang="en-US" altLang="ja-JP" dirty="0"/>
              <a:t>20</a:t>
            </a:r>
            <a:r>
              <a:rPr lang="ja-JP" altLang="en-US"/>
              <a:t>日</a:t>
            </a:r>
            <a:r>
              <a:rPr lang="en-US" altLang="ja-JP" dirty="0"/>
              <a:t>(</a:t>
            </a:r>
            <a:r>
              <a:rPr lang="ja-JP" altLang="en-US"/>
              <a:t>月</a:t>
            </a:r>
            <a:r>
              <a:rPr lang="en-US" altLang="ja-JP" dirty="0"/>
              <a:t>)</a:t>
            </a:r>
            <a:r>
              <a:rPr lang="ja-JP" altLang="en-US"/>
              <a:t>のコーストップ表示回数</a:t>
            </a:r>
            <a:r>
              <a:rPr lang="en-US" altLang="ja-JP" dirty="0"/>
              <a:t> (</a:t>
            </a:r>
            <a:r>
              <a:rPr lang="ja-JP" altLang="en-US"/>
              <a:t>回</a:t>
            </a:r>
            <a:r>
              <a:rPr lang="en-US" altLang="ja-JP" dirty="0"/>
              <a:t>/</a:t>
            </a:r>
            <a:r>
              <a:rPr lang="ja-JP" altLang="en-US"/>
              <a:t>分</a:t>
            </a:r>
            <a:r>
              <a:rPr lang="en-US" altLang="ja-JP" dirty="0"/>
              <a:t>)</a:t>
            </a:r>
            <a:endParaRPr lang="ja-JP" altLang="en-US"/>
          </a:p>
        </c:rich>
      </c:tx>
      <c:layout>
        <c:manualLayout>
          <c:xMode val="edge"/>
          <c:yMode val="edge"/>
          <c:x val="0.21351747953931047"/>
          <c:y val="0.140293755239316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4月20日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Sheet1!$A$2:$A$1439</c:f>
              <c:numCache>
                <c:formatCode>h:mm</c:formatCode>
                <c:ptCount val="1438"/>
                <c:pt idx="0">
                  <c:v>0</c:v>
                </c:pt>
                <c:pt idx="1">
                  <c:v>6.9444444444444447E-4</c:v>
                </c:pt>
                <c:pt idx="2">
                  <c:v>1.3888888888888889E-3</c:v>
                </c:pt>
                <c:pt idx="3">
                  <c:v>2.0833333333333333E-3</c:v>
                </c:pt>
                <c:pt idx="4">
                  <c:v>2.7777777777777779E-3</c:v>
                </c:pt>
                <c:pt idx="5">
                  <c:v>3.472222222222222E-3</c:v>
                </c:pt>
                <c:pt idx="6">
                  <c:v>4.1666666666666666E-3</c:v>
                </c:pt>
                <c:pt idx="7">
                  <c:v>4.8611111111111112E-3</c:v>
                </c:pt>
                <c:pt idx="8">
                  <c:v>5.5555555555555558E-3</c:v>
                </c:pt>
                <c:pt idx="9">
                  <c:v>6.2499999999999995E-3</c:v>
                </c:pt>
                <c:pt idx="10">
                  <c:v>6.9444444444444441E-3</c:v>
                </c:pt>
                <c:pt idx="11">
                  <c:v>7.6388888888888886E-3</c:v>
                </c:pt>
                <c:pt idx="12">
                  <c:v>8.3333333333333332E-3</c:v>
                </c:pt>
                <c:pt idx="13">
                  <c:v>9.0277777777777787E-3</c:v>
                </c:pt>
                <c:pt idx="14">
                  <c:v>9.7222222222222224E-3</c:v>
                </c:pt>
                <c:pt idx="15">
                  <c:v>1.0416666666666666E-2</c:v>
                </c:pt>
                <c:pt idx="16">
                  <c:v>1.1111111111111112E-2</c:v>
                </c:pt>
                <c:pt idx="17">
                  <c:v>1.1805555555555555E-2</c:v>
                </c:pt>
                <c:pt idx="18">
                  <c:v>1.2499999999999999E-2</c:v>
                </c:pt>
                <c:pt idx="19">
                  <c:v>1.3194444444444444E-2</c:v>
                </c:pt>
                <c:pt idx="20">
                  <c:v>1.3888888888888888E-2</c:v>
                </c:pt>
                <c:pt idx="21">
                  <c:v>1.4583333333333332E-2</c:v>
                </c:pt>
                <c:pt idx="22">
                  <c:v>1.5277777777777777E-2</c:v>
                </c:pt>
                <c:pt idx="23">
                  <c:v>1.5972222222222224E-2</c:v>
                </c:pt>
                <c:pt idx="24">
                  <c:v>1.6666666666666666E-2</c:v>
                </c:pt>
                <c:pt idx="25">
                  <c:v>1.7361111111111112E-2</c:v>
                </c:pt>
                <c:pt idx="26">
                  <c:v>1.8055555555555557E-2</c:v>
                </c:pt>
                <c:pt idx="27">
                  <c:v>1.8749999999999999E-2</c:v>
                </c:pt>
                <c:pt idx="28">
                  <c:v>1.9444444444444445E-2</c:v>
                </c:pt>
                <c:pt idx="29">
                  <c:v>2.013888888888889E-2</c:v>
                </c:pt>
                <c:pt idx="30">
                  <c:v>2.0833333333333332E-2</c:v>
                </c:pt>
                <c:pt idx="31">
                  <c:v>2.1527777777777781E-2</c:v>
                </c:pt>
                <c:pt idx="32">
                  <c:v>2.2222222222222223E-2</c:v>
                </c:pt>
                <c:pt idx="33">
                  <c:v>2.2916666666666669E-2</c:v>
                </c:pt>
                <c:pt idx="34">
                  <c:v>2.361111111111111E-2</c:v>
                </c:pt>
                <c:pt idx="35">
                  <c:v>2.4305555555555556E-2</c:v>
                </c:pt>
                <c:pt idx="36">
                  <c:v>2.4999999999999998E-2</c:v>
                </c:pt>
                <c:pt idx="37">
                  <c:v>2.5694444444444447E-2</c:v>
                </c:pt>
                <c:pt idx="38">
                  <c:v>2.6388888888888889E-2</c:v>
                </c:pt>
                <c:pt idx="39">
                  <c:v>2.7083333333333334E-2</c:v>
                </c:pt>
                <c:pt idx="40">
                  <c:v>2.7777777777777776E-2</c:v>
                </c:pt>
                <c:pt idx="41">
                  <c:v>2.8472222222222222E-2</c:v>
                </c:pt>
                <c:pt idx="42">
                  <c:v>2.9166666666666664E-2</c:v>
                </c:pt>
                <c:pt idx="43">
                  <c:v>2.9861111111111113E-2</c:v>
                </c:pt>
                <c:pt idx="44">
                  <c:v>3.0555555555555555E-2</c:v>
                </c:pt>
                <c:pt idx="45">
                  <c:v>3.125E-2</c:v>
                </c:pt>
                <c:pt idx="46">
                  <c:v>3.1944444444444449E-2</c:v>
                </c:pt>
                <c:pt idx="47">
                  <c:v>3.2638888888888891E-2</c:v>
                </c:pt>
                <c:pt idx="48">
                  <c:v>3.3333333333333333E-2</c:v>
                </c:pt>
                <c:pt idx="49">
                  <c:v>3.4027777777777775E-2</c:v>
                </c:pt>
                <c:pt idx="50">
                  <c:v>3.4722222222222224E-2</c:v>
                </c:pt>
                <c:pt idx="51">
                  <c:v>3.5416666666666666E-2</c:v>
                </c:pt>
                <c:pt idx="52">
                  <c:v>3.6111111111111115E-2</c:v>
                </c:pt>
                <c:pt idx="53">
                  <c:v>3.6805555555555557E-2</c:v>
                </c:pt>
                <c:pt idx="54">
                  <c:v>3.7499999999999999E-2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3.9583333333333331E-2</c:v>
                </c:pt>
                <c:pt idx="58">
                  <c:v>4.027777777777778E-2</c:v>
                </c:pt>
                <c:pt idx="59">
                  <c:v>4.0972222222222222E-2</c:v>
                </c:pt>
                <c:pt idx="60">
                  <c:v>4.1666666666666664E-2</c:v>
                </c:pt>
                <c:pt idx="61">
                  <c:v>4.2361111111111106E-2</c:v>
                </c:pt>
                <c:pt idx="62">
                  <c:v>4.3055555555555562E-2</c:v>
                </c:pt>
                <c:pt idx="63">
                  <c:v>4.3750000000000004E-2</c:v>
                </c:pt>
                <c:pt idx="64">
                  <c:v>4.4444444444444446E-2</c:v>
                </c:pt>
                <c:pt idx="65">
                  <c:v>4.5138888888888888E-2</c:v>
                </c:pt>
                <c:pt idx="66">
                  <c:v>4.5833333333333337E-2</c:v>
                </c:pt>
                <c:pt idx="67">
                  <c:v>4.6527777777777779E-2</c:v>
                </c:pt>
                <c:pt idx="68">
                  <c:v>4.7222222222222221E-2</c:v>
                </c:pt>
                <c:pt idx="69">
                  <c:v>4.7916666666666663E-2</c:v>
                </c:pt>
                <c:pt idx="70">
                  <c:v>4.8611111111111112E-2</c:v>
                </c:pt>
                <c:pt idx="71">
                  <c:v>4.9305555555555554E-2</c:v>
                </c:pt>
                <c:pt idx="72">
                  <c:v>4.9999999999999996E-2</c:v>
                </c:pt>
                <c:pt idx="73">
                  <c:v>5.0694444444444452E-2</c:v>
                </c:pt>
                <c:pt idx="74">
                  <c:v>5.1388888888888894E-2</c:v>
                </c:pt>
                <c:pt idx="75">
                  <c:v>5.2083333333333336E-2</c:v>
                </c:pt>
                <c:pt idx="76">
                  <c:v>5.2777777777777778E-2</c:v>
                </c:pt>
                <c:pt idx="77">
                  <c:v>5.347222222222222E-2</c:v>
                </c:pt>
                <c:pt idx="78">
                  <c:v>5.4166666666666669E-2</c:v>
                </c:pt>
                <c:pt idx="79">
                  <c:v>5.486111111111111E-2</c:v>
                </c:pt>
                <c:pt idx="80">
                  <c:v>5.5555555555555552E-2</c:v>
                </c:pt>
                <c:pt idx="81">
                  <c:v>5.6250000000000001E-2</c:v>
                </c:pt>
                <c:pt idx="82">
                  <c:v>5.6944444444444443E-2</c:v>
                </c:pt>
                <c:pt idx="83">
                  <c:v>5.7638888888888885E-2</c:v>
                </c:pt>
                <c:pt idx="84">
                  <c:v>5.8333333333333327E-2</c:v>
                </c:pt>
                <c:pt idx="85">
                  <c:v>5.9027777777777783E-2</c:v>
                </c:pt>
                <c:pt idx="86">
                  <c:v>5.9722222222222225E-2</c:v>
                </c:pt>
                <c:pt idx="87">
                  <c:v>6.0416666666666667E-2</c:v>
                </c:pt>
                <c:pt idx="88">
                  <c:v>6.1111111111111116E-2</c:v>
                </c:pt>
                <c:pt idx="89">
                  <c:v>6.1805555555555558E-2</c:v>
                </c:pt>
                <c:pt idx="90">
                  <c:v>6.25E-2</c:v>
                </c:pt>
                <c:pt idx="91">
                  <c:v>6.3194444444444442E-2</c:v>
                </c:pt>
                <c:pt idx="92">
                  <c:v>6.3888888888888884E-2</c:v>
                </c:pt>
                <c:pt idx="93">
                  <c:v>6.458333333333334E-2</c:v>
                </c:pt>
                <c:pt idx="94">
                  <c:v>6.5277777777777782E-2</c:v>
                </c:pt>
                <c:pt idx="95">
                  <c:v>6.5972222222222224E-2</c:v>
                </c:pt>
                <c:pt idx="96">
                  <c:v>6.6666666666666666E-2</c:v>
                </c:pt>
                <c:pt idx="97">
                  <c:v>6.7361111111111108E-2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6.9444444444444434E-2</c:v>
                </c:pt>
                <c:pt idx="101">
                  <c:v>7.013888888888889E-2</c:v>
                </c:pt>
                <c:pt idx="102">
                  <c:v>7.0833333333333331E-2</c:v>
                </c:pt>
                <c:pt idx="103">
                  <c:v>7.1527777777777787E-2</c:v>
                </c:pt>
                <c:pt idx="104">
                  <c:v>7.2222222222222229E-2</c:v>
                </c:pt>
                <c:pt idx="105">
                  <c:v>7.2916666666666671E-2</c:v>
                </c:pt>
                <c:pt idx="106">
                  <c:v>7.3611111111111113E-2</c:v>
                </c:pt>
                <c:pt idx="107">
                  <c:v>7.4305555555555555E-2</c:v>
                </c:pt>
                <c:pt idx="108">
                  <c:v>7.4999999999999997E-2</c:v>
                </c:pt>
                <c:pt idx="109">
                  <c:v>7.5694444444444439E-2</c:v>
                </c:pt>
                <c:pt idx="110">
                  <c:v>7.6388888888888895E-2</c:v>
                </c:pt>
                <c:pt idx="111">
                  <c:v>7.7083333333333337E-2</c:v>
                </c:pt>
                <c:pt idx="112">
                  <c:v>7.7777777777777779E-2</c:v>
                </c:pt>
                <c:pt idx="113">
                  <c:v>7.8472222222222221E-2</c:v>
                </c:pt>
                <c:pt idx="114">
                  <c:v>7.9166666666666663E-2</c:v>
                </c:pt>
                <c:pt idx="115">
                  <c:v>7.9861111111111105E-2</c:v>
                </c:pt>
                <c:pt idx="116">
                  <c:v>8.0555555555555561E-2</c:v>
                </c:pt>
                <c:pt idx="117">
                  <c:v>8.1250000000000003E-2</c:v>
                </c:pt>
                <c:pt idx="118">
                  <c:v>8.1944444444444445E-2</c:v>
                </c:pt>
                <c:pt idx="119">
                  <c:v>8.2638888888888887E-2</c:v>
                </c:pt>
                <c:pt idx="120">
                  <c:v>8.3333333333333329E-2</c:v>
                </c:pt>
                <c:pt idx="121">
                  <c:v>8.4027777777777771E-2</c:v>
                </c:pt>
                <c:pt idx="122">
                  <c:v>8.4722222222222213E-2</c:v>
                </c:pt>
                <c:pt idx="123">
                  <c:v>8.5416666666666655E-2</c:v>
                </c:pt>
                <c:pt idx="124">
                  <c:v>8.6111111111111124E-2</c:v>
                </c:pt>
                <c:pt idx="125">
                  <c:v>8.6805555555555566E-2</c:v>
                </c:pt>
                <c:pt idx="126">
                  <c:v>8.7500000000000008E-2</c:v>
                </c:pt>
                <c:pt idx="127">
                  <c:v>8.819444444444445E-2</c:v>
                </c:pt>
                <c:pt idx="128">
                  <c:v>8.8888888888888892E-2</c:v>
                </c:pt>
                <c:pt idx="129">
                  <c:v>8.9583333333333334E-2</c:v>
                </c:pt>
                <c:pt idx="130">
                  <c:v>9.0277777777777776E-2</c:v>
                </c:pt>
                <c:pt idx="131">
                  <c:v>9.0972222222222218E-2</c:v>
                </c:pt>
                <c:pt idx="132">
                  <c:v>9.1666666666666674E-2</c:v>
                </c:pt>
                <c:pt idx="133">
                  <c:v>9.2361111111111116E-2</c:v>
                </c:pt>
                <c:pt idx="134">
                  <c:v>9.3055555555555558E-2</c:v>
                </c:pt>
                <c:pt idx="135">
                  <c:v>9.375E-2</c:v>
                </c:pt>
                <c:pt idx="136">
                  <c:v>9.4444444444444442E-2</c:v>
                </c:pt>
                <c:pt idx="137">
                  <c:v>9.5138888888888884E-2</c:v>
                </c:pt>
                <c:pt idx="138">
                  <c:v>9.5833333333333326E-2</c:v>
                </c:pt>
                <c:pt idx="139">
                  <c:v>9.6527777777777768E-2</c:v>
                </c:pt>
                <c:pt idx="140">
                  <c:v>9.7222222222222224E-2</c:v>
                </c:pt>
                <c:pt idx="141">
                  <c:v>9.7916666666666666E-2</c:v>
                </c:pt>
                <c:pt idx="142">
                  <c:v>9.8611111111111108E-2</c:v>
                </c:pt>
                <c:pt idx="143">
                  <c:v>9.930555555555555E-2</c:v>
                </c:pt>
                <c:pt idx="144">
                  <c:v>9.9999999999999992E-2</c:v>
                </c:pt>
                <c:pt idx="145">
                  <c:v>0.10069444444444443</c:v>
                </c:pt>
                <c:pt idx="146">
                  <c:v>0.1013888888888889</c:v>
                </c:pt>
                <c:pt idx="147">
                  <c:v>0.10208333333333335</c:v>
                </c:pt>
                <c:pt idx="148">
                  <c:v>0.10277777777777779</c:v>
                </c:pt>
                <c:pt idx="149">
                  <c:v>0.10347222222222223</c:v>
                </c:pt>
                <c:pt idx="150">
                  <c:v>0.10416666666666667</c:v>
                </c:pt>
                <c:pt idx="151">
                  <c:v>0.10486111111111111</c:v>
                </c:pt>
                <c:pt idx="152">
                  <c:v>0.10555555555555556</c:v>
                </c:pt>
                <c:pt idx="153">
                  <c:v>0.10625</c:v>
                </c:pt>
                <c:pt idx="154">
                  <c:v>0.10694444444444444</c:v>
                </c:pt>
                <c:pt idx="155">
                  <c:v>0.1076388888888889</c:v>
                </c:pt>
                <c:pt idx="156">
                  <c:v>0.10833333333333334</c:v>
                </c:pt>
                <c:pt idx="157">
                  <c:v>0.10902777777777778</c:v>
                </c:pt>
                <c:pt idx="158">
                  <c:v>0.10972222222222222</c:v>
                </c:pt>
                <c:pt idx="159">
                  <c:v>0.11041666666666666</c:v>
                </c:pt>
                <c:pt idx="160">
                  <c:v>0.1111111111111111</c:v>
                </c:pt>
                <c:pt idx="161">
                  <c:v>0.11180555555555556</c:v>
                </c:pt>
                <c:pt idx="162">
                  <c:v>0.1125</c:v>
                </c:pt>
                <c:pt idx="163">
                  <c:v>0.11319444444444444</c:v>
                </c:pt>
                <c:pt idx="164">
                  <c:v>0.11388888888888889</c:v>
                </c:pt>
                <c:pt idx="165">
                  <c:v>0.11458333333333333</c:v>
                </c:pt>
                <c:pt idx="166">
                  <c:v>0.11527777777777777</c:v>
                </c:pt>
                <c:pt idx="167">
                  <c:v>0.11597222222222221</c:v>
                </c:pt>
                <c:pt idx="168">
                  <c:v>0.11666666666666665</c:v>
                </c:pt>
                <c:pt idx="169">
                  <c:v>0.1173611111111111</c:v>
                </c:pt>
                <c:pt idx="170">
                  <c:v>0.11805555555555557</c:v>
                </c:pt>
                <c:pt idx="171">
                  <c:v>0.11875000000000001</c:v>
                </c:pt>
                <c:pt idx="172">
                  <c:v>0.11944444444444445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0.12152777777777778</c:v>
                </c:pt>
                <c:pt idx="176">
                  <c:v>0.12222222222222223</c:v>
                </c:pt>
                <c:pt idx="177">
                  <c:v>0.12291666666666667</c:v>
                </c:pt>
                <c:pt idx="178">
                  <c:v>0.12361111111111112</c:v>
                </c:pt>
                <c:pt idx="179">
                  <c:v>0.12430555555555556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0.12708333333333333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0.12986111111111112</c:v>
                </c:pt>
                <c:pt idx="188">
                  <c:v>0.13055555555555556</c:v>
                </c:pt>
                <c:pt idx="189">
                  <c:v>0.13125000000000001</c:v>
                </c:pt>
                <c:pt idx="190">
                  <c:v>0.13194444444444445</c:v>
                </c:pt>
                <c:pt idx="191">
                  <c:v>0.13263888888888889</c:v>
                </c:pt>
                <c:pt idx="192">
                  <c:v>0.13333333333333333</c:v>
                </c:pt>
                <c:pt idx="193">
                  <c:v>0.13402777777777777</c:v>
                </c:pt>
                <c:pt idx="194">
                  <c:v>0.13472222222222222</c:v>
                </c:pt>
                <c:pt idx="195">
                  <c:v>0.13541666666666666</c:v>
                </c:pt>
                <c:pt idx="196">
                  <c:v>0.1361111111111111</c:v>
                </c:pt>
                <c:pt idx="197">
                  <c:v>0.13680555555555554</c:v>
                </c:pt>
                <c:pt idx="198">
                  <c:v>0.13749999999999998</c:v>
                </c:pt>
                <c:pt idx="199">
                  <c:v>0.13819444444444443</c:v>
                </c:pt>
                <c:pt idx="200">
                  <c:v>0.1388888888888889</c:v>
                </c:pt>
                <c:pt idx="201">
                  <c:v>0.13958333333333334</c:v>
                </c:pt>
                <c:pt idx="202">
                  <c:v>0.14027777777777778</c:v>
                </c:pt>
                <c:pt idx="203">
                  <c:v>0.14097222222222222</c:v>
                </c:pt>
                <c:pt idx="204">
                  <c:v>0.14166666666666666</c:v>
                </c:pt>
                <c:pt idx="205">
                  <c:v>0.1423611111111111</c:v>
                </c:pt>
                <c:pt idx="206">
                  <c:v>0.14305555555555557</c:v>
                </c:pt>
                <c:pt idx="207">
                  <c:v>0.14375000000000002</c:v>
                </c:pt>
                <c:pt idx="208">
                  <c:v>0.14444444444444446</c:v>
                </c:pt>
                <c:pt idx="209">
                  <c:v>0.1451388888888889</c:v>
                </c:pt>
                <c:pt idx="210">
                  <c:v>0.14583333333333334</c:v>
                </c:pt>
                <c:pt idx="211">
                  <c:v>0.14652777777777778</c:v>
                </c:pt>
                <c:pt idx="212">
                  <c:v>0.14722222222222223</c:v>
                </c:pt>
                <c:pt idx="213">
                  <c:v>0.14791666666666667</c:v>
                </c:pt>
                <c:pt idx="214">
                  <c:v>0.14861111111111111</c:v>
                </c:pt>
                <c:pt idx="215">
                  <c:v>0.14930555555555555</c:v>
                </c:pt>
                <c:pt idx="216">
                  <c:v>0.15</c:v>
                </c:pt>
                <c:pt idx="217">
                  <c:v>0.15069444444444444</c:v>
                </c:pt>
                <c:pt idx="218">
                  <c:v>0.15138888888888888</c:v>
                </c:pt>
                <c:pt idx="219">
                  <c:v>0.15208333333333332</c:v>
                </c:pt>
                <c:pt idx="220">
                  <c:v>0.15277777777777776</c:v>
                </c:pt>
                <c:pt idx="221">
                  <c:v>0.15347222222222223</c:v>
                </c:pt>
                <c:pt idx="222">
                  <c:v>0.15416666666666667</c:v>
                </c:pt>
                <c:pt idx="223">
                  <c:v>0.15486111111111112</c:v>
                </c:pt>
                <c:pt idx="224">
                  <c:v>0.15555555555555556</c:v>
                </c:pt>
                <c:pt idx="225">
                  <c:v>0.15625</c:v>
                </c:pt>
                <c:pt idx="226">
                  <c:v>0.15694444444444444</c:v>
                </c:pt>
                <c:pt idx="227">
                  <c:v>0.15763888888888888</c:v>
                </c:pt>
                <c:pt idx="228">
                  <c:v>0.15833333333333333</c:v>
                </c:pt>
                <c:pt idx="229">
                  <c:v>0.15902777777777777</c:v>
                </c:pt>
                <c:pt idx="230">
                  <c:v>0.15972222222222224</c:v>
                </c:pt>
                <c:pt idx="231">
                  <c:v>0.16041666666666668</c:v>
                </c:pt>
                <c:pt idx="232">
                  <c:v>0.16111111111111112</c:v>
                </c:pt>
                <c:pt idx="233">
                  <c:v>0.16180555555555556</c:v>
                </c:pt>
                <c:pt idx="234">
                  <c:v>0.16250000000000001</c:v>
                </c:pt>
                <c:pt idx="235">
                  <c:v>0.16319444444444445</c:v>
                </c:pt>
                <c:pt idx="236">
                  <c:v>0.16388888888888889</c:v>
                </c:pt>
                <c:pt idx="237">
                  <c:v>0.16458333333333333</c:v>
                </c:pt>
                <c:pt idx="238">
                  <c:v>0.16527777777777777</c:v>
                </c:pt>
                <c:pt idx="239">
                  <c:v>0.16597222222222222</c:v>
                </c:pt>
                <c:pt idx="240">
                  <c:v>0.16666666666666666</c:v>
                </c:pt>
                <c:pt idx="241">
                  <c:v>0.1673611111111111</c:v>
                </c:pt>
                <c:pt idx="242">
                  <c:v>0.16805555555555554</c:v>
                </c:pt>
                <c:pt idx="243">
                  <c:v>0.16874999999999998</c:v>
                </c:pt>
                <c:pt idx="244">
                  <c:v>0.16944444444444443</c:v>
                </c:pt>
                <c:pt idx="245">
                  <c:v>0.17013888888888887</c:v>
                </c:pt>
                <c:pt idx="246">
                  <c:v>0.17083333333333331</c:v>
                </c:pt>
                <c:pt idx="247">
                  <c:v>0.17152777777777775</c:v>
                </c:pt>
                <c:pt idx="248">
                  <c:v>0.17222222222222225</c:v>
                </c:pt>
                <c:pt idx="249">
                  <c:v>0.17291666666666669</c:v>
                </c:pt>
                <c:pt idx="250">
                  <c:v>0.17361111111111113</c:v>
                </c:pt>
                <c:pt idx="251">
                  <c:v>0.17430555555555557</c:v>
                </c:pt>
                <c:pt idx="252">
                  <c:v>0.17500000000000002</c:v>
                </c:pt>
                <c:pt idx="253">
                  <c:v>0.17569444444444446</c:v>
                </c:pt>
                <c:pt idx="254">
                  <c:v>0.1763888888888889</c:v>
                </c:pt>
                <c:pt idx="255">
                  <c:v>0.17708333333333334</c:v>
                </c:pt>
                <c:pt idx="256">
                  <c:v>0.17777777777777778</c:v>
                </c:pt>
                <c:pt idx="257">
                  <c:v>0.17847222222222223</c:v>
                </c:pt>
                <c:pt idx="258">
                  <c:v>0.17916666666666667</c:v>
                </c:pt>
                <c:pt idx="259">
                  <c:v>0.17986111111111111</c:v>
                </c:pt>
                <c:pt idx="260">
                  <c:v>0.18055555555555555</c:v>
                </c:pt>
                <c:pt idx="261">
                  <c:v>0.18124999999999999</c:v>
                </c:pt>
                <c:pt idx="262">
                  <c:v>0.18194444444444444</c:v>
                </c:pt>
                <c:pt idx="263">
                  <c:v>0.18263888888888891</c:v>
                </c:pt>
                <c:pt idx="264">
                  <c:v>0.18333333333333335</c:v>
                </c:pt>
                <c:pt idx="265">
                  <c:v>0.18402777777777779</c:v>
                </c:pt>
                <c:pt idx="266">
                  <c:v>0.18472222222222223</c:v>
                </c:pt>
                <c:pt idx="267">
                  <c:v>0.18541666666666667</c:v>
                </c:pt>
                <c:pt idx="268">
                  <c:v>0.18611111111111112</c:v>
                </c:pt>
                <c:pt idx="269">
                  <c:v>0.18680555555555556</c:v>
                </c:pt>
                <c:pt idx="270">
                  <c:v>0.1875</c:v>
                </c:pt>
                <c:pt idx="271">
                  <c:v>0.18819444444444444</c:v>
                </c:pt>
                <c:pt idx="272">
                  <c:v>0.18888888888888888</c:v>
                </c:pt>
                <c:pt idx="273">
                  <c:v>0.18958333333333333</c:v>
                </c:pt>
                <c:pt idx="274">
                  <c:v>0.19027777777777777</c:v>
                </c:pt>
                <c:pt idx="275">
                  <c:v>0.19097222222222221</c:v>
                </c:pt>
                <c:pt idx="276">
                  <c:v>0.19166666666666665</c:v>
                </c:pt>
                <c:pt idx="277">
                  <c:v>0.19236111111111112</c:v>
                </c:pt>
                <c:pt idx="278">
                  <c:v>0.19305555555555554</c:v>
                </c:pt>
                <c:pt idx="279">
                  <c:v>0.19375000000000001</c:v>
                </c:pt>
                <c:pt idx="280">
                  <c:v>0.19444444444444445</c:v>
                </c:pt>
                <c:pt idx="281">
                  <c:v>0.19513888888888889</c:v>
                </c:pt>
                <c:pt idx="282">
                  <c:v>0.19583333333333333</c:v>
                </c:pt>
                <c:pt idx="283">
                  <c:v>0.19652777777777777</c:v>
                </c:pt>
                <c:pt idx="284">
                  <c:v>0.19722222222222222</c:v>
                </c:pt>
                <c:pt idx="285">
                  <c:v>0.19791666666666666</c:v>
                </c:pt>
                <c:pt idx="286">
                  <c:v>0.1986111111111111</c:v>
                </c:pt>
                <c:pt idx="287">
                  <c:v>0.19930555555555554</c:v>
                </c:pt>
                <c:pt idx="288">
                  <c:v>0.19999999999999998</c:v>
                </c:pt>
                <c:pt idx="289">
                  <c:v>0.20069444444444443</c:v>
                </c:pt>
                <c:pt idx="290">
                  <c:v>0.20138888888888887</c:v>
                </c:pt>
                <c:pt idx="291">
                  <c:v>0.20208333333333331</c:v>
                </c:pt>
                <c:pt idx="292">
                  <c:v>0.20277777777777781</c:v>
                </c:pt>
                <c:pt idx="293">
                  <c:v>0.20347222222222219</c:v>
                </c:pt>
                <c:pt idx="294">
                  <c:v>0.20416666666666669</c:v>
                </c:pt>
                <c:pt idx="295">
                  <c:v>0.20486111111111113</c:v>
                </c:pt>
                <c:pt idx="296">
                  <c:v>0.20555555555555557</c:v>
                </c:pt>
                <c:pt idx="297">
                  <c:v>0.20625000000000002</c:v>
                </c:pt>
                <c:pt idx="298">
                  <c:v>0.20694444444444446</c:v>
                </c:pt>
                <c:pt idx="299">
                  <c:v>0.2076388888888889</c:v>
                </c:pt>
                <c:pt idx="300">
                  <c:v>0.20833333333333334</c:v>
                </c:pt>
                <c:pt idx="301">
                  <c:v>0.20902777777777778</c:v>
                </c:pt>
                <c:pt idx="302">
                  <c:v>0.20972222222222223</c:v>
                </c:pt>
                <c:pt idx="303">
                  <c:v>0.21041666666666667</c:v>
                </c:pt>
                <c:pt idx="304">
                  <c:v>0.21111111111111111</c:v>
                </c:pt>
                <c:pt idx="305">
                  <c:v>0.21180555555555555</c:v>
                </c:pt>
                <c:pt idx="306">
                  <c:v>0.21249999999999999</c:v>
                </c:pt>
                <c:pt idx="307">
                  <c:v>0.21319444444444444</c:v>
                </c:pt>
                <c:pt idx="308">
                  <c:v>0.21388888888888891</c:v>
                </c:pt>
                <c:pt idx="309">
                  <c:v>0.21458333333333335</c:v>
                </c:pt>
                <c:pt idx="310">
                  <c:v>0.21527777777777779</c:v>
                </c:pt>
                <c:pt idx="311">
                  <c:v>0.21597222222222223</c:v>
                </c:pt>
                <c:pt idx="312">
                  <c:v>0.21666666666666667</c:v>
                </c:pt>
                <c:pt idx="313">
                  <c:v>0.21736111111111112</c:v>
                </c:pt>
                <c:pt idx="314">
                  <c:v>0.21805555555555556</c:v>
                </c:pt>
                <c:pt idx="315">
                  <c:v>0.21875</c:v>
                </c:pt>
                <c:pt idx="316">
                  <c:v>0.21944444444444444</c:v>
                </c:pt>
                <c:pt idx="317">
                  <c:v>0.22013888888888888</c:v>
                </c:pt>
                <c:pt idx="318">
                  <c:v>0.22083333333333333</c:v>
                </c:pt>
                <c:pt idx="319">
                  <c:v>0.22152777777777777</c:v>
                </c:pt>
                <c:pt idx="320">
                  <c:v>0.22222222222222221</c:v>
                </c:pt>
                <c:pt idx="321">
                  <c:v>0.22291666666666665</c:v>
                </c:pt>
                <c:pt idx="322">
                  <c:v>0.22361111111111109</c:v>
                </c:pt>
                <c:pt idx="323">
                  <c:v>0.22430555555555556</c:v>
                </c:pt>
                <c:pt idx="324">
                  <c:v>0.22500000000000001</c:v>
                </c:pt>
                <c:pt idx="325">
                  <c:v>0.22569444444444445</c:v>
                </c:pt>
                <c:pt idx="326">
                  <c:v>0.22638888888888889</c:v>
                </c:pt>
                <c:pt idx="327">
                  <c:v>0.22708333333333333</c:v>
                </c:pt>
                <c:pt idx="328">
                  <c:v>0.22777777777777777</c:v>
                </c:pt>
                <c:pt idx="329">
                  <c:v>0.22847222222222222</c:v>
                </c:pt>
                <c:pt idx="330">
                  <c:v>0.22916666666666666</c:v>
                </c:pt>
                <c:pt idx="331">
                  <c:v>0.2298611111111111</c:v>
                </c:pt>
                <c:pt idx="332">
                  <c:v>0.23055555555555554</c:v>
                </c:pt>
                <c:pt idx="333">
                  <c:v>0.23124999999999998</c:v>
                </c:pt>
                <c:pt idx="334">
                  <c:v>0.23194444444444443</c:v>
                </c:pt>
                <c:pt idx="335">
                  <c:v>0.23263888888888887</c:v>
                </c:pt>
                <c:pt idx="336">
                  <c:v>0.23333333333333331</c:v>
                </c:pt>
                <c:pt idx="337">
                  <c:v>0.23402777777777781</c:v>
                </c:pt>
                <c:pt idx="338">
                  <c:v>0.23472222222222219</c:v>
                </c:pt>
                <c:pt idx="339">
                  <c:v>0.23541666666666669</c:v>
                </c:pt>
                <c:pt idx="340">
                  <c:v>0.23611111111111113</c:v>
                </c:pt>
                <c:pt idx="341">
                  <c:v>0.23680555555555557</c:v>
                </c:pt>
                <c:pt idx="342">
                  <c:v>0.23750000000000002</c:v>
                </c:pt>
                <c:pt idx="343">
                  <c:v>0.23819444444444446</c:v>
                </c:pt>
                <c:pt idx="344">
                  <c:v>0.2388888888888889</c:v>
                </c:pt>
                <c:pt idx="345">
                  <c:v>0.23958333333333334</c:v>
                </c:pt>
                <c:pt idx="346">
                  <c:v>0.24027777777777778</c:v>
                </c:pt>
                <c:pt idx="347">
                  <c:v>0.24097222222222223</c:v>
                </c:pt>
                <c:pt idx="348">
                  <c:v>0.24166666666666667</c:v>
                </c:pt>
                <c:pt idx="349">
                  <c:v>0.24236111111111111</c:v>
                </c:pt>
                <c:pt idx="350">
                  <c:v>0.24305555555555555</c:v>
                </c:pt>
                <c:pt idx="351">
                  <c:v>0.24374999999999999</c:v>
                </c:pt>
                <c:pt idx="352">
                  <c:v>0.24444444444444446</c:v>
                </c:pt>
                <c:pt idx="353">
                  <c:v>0.24513888888888888</c:v>
                </c:pt>
                <c:pt idx="354">
                  <c:v>0.24583333333333335</c:v>
                </c:pt>
                <c:pt idx="355">
                  <c:v>0.24652777777777779</c:v>
                </c:pt>
                <c:pt idx="356">
                  <c:v>0.24722222222222223</c:v>
                </c:pt>
                <c:pt idx="357">
                  <c:v>0.24791666666666667</c:v>
                </c:pt>
                <c:pt idx="358">
                  <c:v>0.24861111111111112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0.25138888888888888</c:v>
                </c:pt>
                <c:pt idx="363">
                  <c:v>0.25208333333333333</c:v>
                </c:pt>
                <c:pt idx="364">
                  <c:v>0.25277777777777777</c:v>
                </c:pt>
                <c:pt idx="365">
                  <c:v>0.25347222222222221</c:v>
                </c:pt>
                <c:pt idx="366">
                  <c:v>0.25416666666666665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0.25833333333333336</c:v>
                </c:pt>
                <c:pt idx="373">
                  <c:v>0.2590277777777778</c:v>
                </c:pt>
                <c:pt idx="374">
                  <c:v>0.25972222222222224</c:v>
                </c:pt>
                <c:pt idx="375">
                  <c:v>0.26041666666666669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0.2638888888888889</c:v>
                </c:pt>
                <c:pt idx="381">
                  <c:v>0.26458333333333334</c:v>
                </c:pt>
                <c:pt idx="382">
                  <c:v>0.26527777777777778</c:v>
                </c:pt>
                <c:pt idx="383">
                  <c:v>0.26597222222222222</c:v>
                </c:pt>
                <c:pt idx="384">
                  <c:v>0.26666666666666666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0.26874999999999999</c:v>
                </c:pt>
                <c:pt idx="388">
                  <c:v>0.26944444444444443</c:v>
                </c:pt>
                <c:pt idx="389">
                  <c:v>0.27013888888888887</c:v>
                </c:pt>
                <c:pt idx="390">
                  <c:v>0.27083333333333331</c:v>
                </c:pt>
                <c:pt idx="391">
                  <c:v>0.27152777777777776</c:v>
                </c:pt>
                <c:pt idx="392">
                  <c:v>0.2722222222222222</c:v>
                </c:pt>
                <c:pt idx="393">
                  <c:v>0.27291666666666664</c:v>
                </c:pt>
                <c:pt idx="394">
                  <c:v>0.27361111111111108</c:v>
                </c:pt>
                <c:pt idx="395">
                  <c:v>0.27430555555555552</c:v>
                </c:pt>
                <c:pt idx="396">
                  <c:v>0.27499999999999997</c:v>
                </c:pt>
                <c:pt idx="397">
                  <c:v>0.27569444444444446</c:v>
                </c:pt>
                <c:pt idx="398">
                  <c:v>0.27638888888888885</c:v>
                </c:pt>
                <c:pt idx="399">
                  <c:v>0.27708333333333335</c:v>
                </c:pt>
                <c:pt idx="400">
                  <c:v>0.27777777777777779</c:v>
                </c:pt>
                <c:pt idx="401">
                  <c:v>0.27847222222222223</c:v>
                </c:pt>
                <c:pt idx="402">
                  <c:v>0.27916666666666667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0.28194444444444444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0.28402777777777777</c:v>
                </c:pt>
                <c:pt idx="410">
                  <c:v>0.28472222222222221</c:v>
                </c:pt>
                <c:pt idx="411">
                  <c:v>0.28541666666666665</c:v>
                </c:pt>
                <c:pt idx="412">
                  <c:v>0.28611111111111115</c:v>
                </c:pt>
                <c:pt idx="413">
                  <c:v>0.28680555555555554</c:v>
                </c:pt>
                <c:pt idx="414">
                  <c:v>0.28750000000000003</c:v>
                </c:pt>
                <c:pt idx="415">
                  <c:v>0.28819444444444448</c:v>
                </c:pt>
                <c:pt idx="416">
                  <c:v>0.28888888888888892</c:v>
                </c:pt>
                <c:pt idx="417">
                  <c:v>0.28958333333333336</c:v>
                </c:pt>
                <c:pt idx="418">
                  <c:v>0.2902777777777778</c:v>
                </c:pt>
                <c:pt idx="419">
                  <c:v>0.29097222222222224</c:v>
                </c:pt>
                <c:pt idx="420">
                  <c:v>0.29166666666666669</c:v>
                </c:pt>
                <c:pt idx="421">
                  <c:v>0.29236111111111113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0.29444444444444445</c:v>
                </c:pt>
                <c:pt idx="425">
                  <c:v>0.2951388888888889</c:v>
                </c:pt>
                <c:pt idx="426">
                  <c:v>0.29583333333333334</c:v>
                </c:pt>
                <c:pt idx="427">
                  <c:v>0.29652777777777778</c:v>
                </c:pt>
                <c:pt idx="428">
                  <c:v>0.29722222222222222</c:v>
                </c:pt>
                <c:pt idx="429">
                  <c:v>0.29791666666666666</c:v>
                </c:pt>
                <c:pt idx="430">
                  <c:v>0.2986111111111111</c:v>
                </c:pt>
                <c:pt idx="431">
                  <c:v>0.29930555555555555</c:v>
                </c:pt>
                <c:pt idx="432">
                  <c:v>0.3</c:v>
                </c:pt>
                <c:pt idx="433">
                  <c:v>0.30069444444444443</c:v>
                </c:pt>
                <c:pt idx="434">
                  <c:v>0.30138888888888887</c:v>
                </c:pt>
                <c:pt idx="435">
                  <c:v>0.30208333333333331</c:v>
                </c:pt>
                <c:pt idx="436">
                  <c:v>0.30277777777777776</c:v>
                </c:pt>
                <c:pt idx="437">
                  <c:v>0.3034722222222222</c:v>
                </c:pt>
                <c:pt idx="438">
                  <c:v>0.30416666666666664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0.30624999999999997</c:v>
                </c:pt>
                <c:pt idx="442">
                  <c:v>0.30694444444444441</c:v>
                </c:pt>
                <c:pt idx="443">
                  <c:v>0.30763888888888891</c:v>
                </c:pt>
                <c:pt idx="444">
                  <c:v>0.30833333333333335</c:v>
                </c:pt>
                <c:pt idx="445">
                  <c:v>0.30902777777777779</c:v>
                </c:pt>
                <c:pt idx="446">
                  <c:v>0.30972222222222223</c:v>
                </c:pt>
                <c:pt idx="447">
                  <c:v>0.31041666666666667</c:v>
                </c:pt>
                <c:pt idx="448">
                  <c:v>0.31111111111111112</c:v>
                </c:pt>
                <c:pt idx="449">
                  <c:v>0.31180555555555556</c:v>
                </c:pt>
                <c:pt idx="450">
                  <c:v>0.3125</c:v>
                </c:pt>
                <c:pt idx="451">
                  <c:v>0.31319444444444444</c:v>
                </c:pt>
                <c:pt idx="452">
                  <c:v>0.31388888888888888</c:v>
                </c:pt>
                <c:pt idx="453">
                  <c:v>0.31458333333333333</c:v>
                </c:pt>
                <c:pt idx="454">
                  <c:v>0.31527777777777777</c:v>
                </c:pt>
                <c:pt idx="455">
                  <c:v>0.31597222222222221</c:v>
                </c:pt>
                <c:pt idx="456">
                  <c:v>0.31666666666666665</c:v>
                </c:pt>
                <c:pt idx="457">
                  <c:v>0.31736111111111115</c:v>
                </c:pt>
                <c:pt idx="458">
                  <c:v>0.31805555555555554</c:v>
                </c:pt>
                <c:pt idx="459">
                  <c:v>0.31875000000000003</c:v>
                </c:pt>
                <c:pt idx="460">
                  <c:v>0.31944444444444448</c:v>
                </c:pt>
                <c:pt idx="461">
                  <c:v>0.32013888888888892</c:v>
                </c:pt>
                <c:pt idx="462">
                  <c:v>0.32083333333333336</c:v>
                </c:pt>
                <c:pt idx="463">
                  <c:v>0.3215277777777778</c:v>
                </c:pt>
                <c:pt idx="464">
                  <c:v>0.32222222222222224</c:v>
                </c:pt>
                <c:pt idx="465">
                  <c:v>0.32291666666666669</c:v>
                </c:pt>
                <c:pt idx="466">
                  <c:v>0.32361111111111113</c:v>
                </c:pt>
                <c:pt idx="467">
                  <c:v>0.32430555555555557</c:v>
                </c:pt>
                <c:pt idx="468">
                  <c:v>0.32500000000000001</c:v>
                </c:pt>
                <c:pt idx="469">
                  <c:v>0.32569444444444445</c:v>
                </c:pt>
                <c:pt idx="470">
                  <c:v>0.3263888888888889</c:v>
                </c:pt>
                <c:pt idx="471">
                  <c:v>0.32708333333333334</c:v>
                </c:pt>
                <c:pt idx="472">
                  <c:v>0.32777777777777778</c:v>
                </c:pt>
                <c:pt idx="473">
                  <c:v>0.32847222222222222</c:v>
                </c:pt>
                <c:pt idx="474">
                  <c:v>0.32916666666666666</c:v>
                </c:pt>
                <c:pt idx="475">
                  <c:v>0.3298611111111111</c:v>
                </c:pt>
                <c:pt idx="476">
                  <c:v>0.33055555555555555</c:v>
                </c:pt>
                <c:pt idx="477">
                  <c:v>0.33124999999999999</c:v>
                </c:pt>
                <c:pt idx="478">
                  <c:v>0.33194444444444443</c:v>
                </c:pt>
                <c:pt idx="479">
                  <c:v>0.33263888888888887</c:v>
                </c:pt>
                <c:pt idx="480">
                  <c:v>0.33333333333333331</c:v>
                </c:pt>
                <c:pt idx="481">
                  <c:v>0.33402777777777781</c:v>
                </c:pt>
                <c:pt idx="482">
                  <c:v>0.3347222222222222</c:v>
                </c:pt>
                <c:pt idx="483">
                  <c:v>0.3354166666666667</c:v>
                </c:pt>
                <c:pt idx="484">
                  <c:v>0.33611111111111108</c:v>
                </c:pt>
                <c:pt idx="485">
                  <c:v>0.33680555555555558</c:v>
                </c:pt>
                <c:pt idx="486">
                  <c:v>0.33749999999999997</c:v>
                </c:pt>
                <c:pt idx="487">
                  <c:v>0.33819444444444446</c:v>
                </c:pt>
                <c:pt idx="488">
                  <c:v>0.33888888888888885</c:v>
                </c:pt>
                <c:pt idx="489">
                  <c:v>0.33958333333333335</c:v>
                </c:pt>
                <c:pt idx="490">
                  <c:v>0.34027777777777773</c:v>
                </c:pt>
                <c:pt idx="491">
                  <c:v>0.34097222222222223</c:v>
                </c:pt>
                <c:pt idx="492">
                  <c:v>0.34166666666666662</c:v>
                </c:pt>
                <c:pt idx="493">
                  <c:v>0.34236111111111112</c:v>
                </c:pt>
                <c:pt idx="494">
                  <c:v>0.3430555555555555</c:v>
                </c:pt>
                <c:pt idx="495">
                  <c:v>0.34375</c:v>
                </c:pt>
                <c:pt idx="496">
                  <c:v>0.3444444444444445</c:v>
                </c:pt>
                <c:pt idx="497">
                  <c:v>0.34513888888888888</c:v>
                </c:pt>
                <c:pt idx="498">
                  <c:v>0.34583333333333338</c:v>
                </c:pt>
                <c:pt idx="499">
                  <c:v>0.34652777777777777</c:v>
                </c:pt>
                <c:pt idx="500">
                  <c:v>0.34722222222222227</c:v>
                </c:pt>
                <c:pt idx="501">
                  <c:v>0.34791666666666665</c:v>
                </c:pt>
                <c:pt idx="502">
                  <c:v>0.34861111111111115</c:v>
                </c:pt>
                <c:pt idx="503">
                  <c:v>0.34930555555555554</c:v>
                </c:pt>
                <c:pt idx="504">
                  <c:v>0.35000000000000003</c:v>
                </c:pt>
                <c:pt idx="505">
                  <c:v>0.35069444444444442</c:v>
                </c:pt>
                <c:pt idx="506">
                  <c:v>0.35138888888888892</c:v>
                </c:pt>
                <c:pt idx="507">
                  <c:v>0.3520833333333333</c:v>
                </c:pt>
                <c:pt idx="508">
                  <c:v>0.3527777777777778</c:v>
                </c:pt>
                <c:pt idx="509">
                  <c:v>0.35347222222222219</c:v>
                </c:pt>
                <c:pt idx="510">
                  <c:v>0.35416666666666669</c:v>
                </c:pt>
                <c:pt idx="511">
                  <c:v>0.35486111111111113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0.35694444444444445</c:v>
                </c:pt>
                <c:pt idx="515">
                  <c:v>0.3576388888888889</c:v>
                </c:pt>
                <c:pt idx="516">
                  <c:v>0.35833333333333334</c:v>
                </c:pt>
                <c:pt idx="517">
                  <c:v>0.35902777777777778</c:v>
                </c:pt>
                <c:pt idx="518">
                  <c:v>0.35972222222222222</c:v>
                </c:pt>
                <c:pt idx="519">
                  <c:v>0.36041666666666666</c:v>
                </c:pt>
                <c:pt idx="520">
                  <c:v>0.3611111111111111</c:v>
                </c:pt>
                <c:pt idx="521">
                  <c:v>0.36180555555555555</c:v>
                </c:pt>
                <c:pt idx="522">
                  <c:v>0.36249999999999999</c:v>
                </c:pt>
                <c:pt idx="523">
                  <c:v>0.36319444444444443</c:v>
                </c:pt>
                <c:pt idx="524">
                  <c:v>0.36388888888888887</c:v>
                </c:pt>
                <c:pt idx="525">
                  <c:v>0.36458333333333331</c:v>
                </c:pt>
                <c:pt idx="526">
                  <c:v>0.36527777777777781</c:v>
                </c:pt>
                <c:pt idx="527">
                  <c:v>0.3659722222222222</c:v>
                </c:pt>
                <c:pt idx="528">
                  <c:v>0.3666666666666667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0.36874999999999997</c:v>
                </c:pt>
                <c:pt idx="532">
                  <c:v>0.36944444444444446</c:v>
                </c:pt>
                <c:pt idx="533">
                  <c:v>0.37013888888888885</c:v>
                </c:pt>
                <c:pt idx="534">
                  <c:v>0.37083333333333335</c:v>
                </c:pt>
                <c:pt idx="535">
                  <c:v>0.37152777777777773</c:v>
                </c:pt>
                <c:pt idx="536">
                  <c:v>0.37222222222222223</c:v>
                </c:pt>
                <c:pt idx="537">
                  <c:v>0.37291666666666662</c:v>
                </c:pt>
                <c:pt idx="538">
                  <c:v>0.37361111111111112</c:v>
                </c:pt>
                <c:pt idx="539">
                  <c:v>0.3743055555555555</c:v>
                </c:pt>
                <c:pt idx="540">
                  <c:v>0.375</c:v>
                </c:pt>
                <c:pt idx="541">
                  <c:v>0.3756944444444445</c:v>
                </c:pt>
                <c:pt idx="542">
                  <c:v>0.37638888888888888</c:v>
                </c:pt>
                <c:pt idx="543">
                  <c:v>0.37708333333333338</c:v>
                </c:pt>
                <c:pt idx="544">
                  <c:v>0.37777777777777777</c:v>
                </c:pt>
                <c:pt idx="545">
                  <c:v>0.37847222222222227</c:v>
                </c:pt>
                <c:pt idx="546">
                  <c:v>0.37916666666666665</c:v>
                </c:pt>
                <c:pt idx="547">
                  <c:v>0.37986111111111115</c:v>
                </c:pt>
                <c:pt idx="548">
                  <c:v>0.38055555555555554</c:v>
                </c:pt>
                <c:pt idx="549">
                  <c:v>0.38125000000000003</c:v>
                </c:pt>
                <c:pt idx="550">
                  <c:v>0.38194444444444442</c:v>
                </c:pt>
                <c:pt idx="551">
                  <c:v>0.38263888888888892</c:v>
                </c:pt>
                <c:pt idx="552">
                  <c:v>0.3833333333333333</c:v>
                </c:pt>
                <c:pt idx="553">
                  <c:v>0.3840277777777778</c:v>
                </c:pt>
                <c:pt idx="554">
                  <c:v>0.38472222222222219</c:v>
                </c:pt>
                <c:pt idx="555">
                  <c:v>0.38541666666666669</c:v>
                </c:pt>
                <c:pt idx="556">
                  <c:v>0.38611111111111113</c:v>
                </c:pt>
                <c:pt idx="557">
                  <c:v>0.38680555555555557</c:v>
                </c:pt>
                <c:pt idx="558">
                  <c:v>0.38750000000000001</c:v>
                </c:pt>
                <c:pt idx="559">
                  <c:v>0.38819444444444445</c:v>
                </c:pt>
                <c:pt idx="560">
                  <c:v>0.3888888888888889</c:v>
                </c:pt>
                <c:pt idx="561">
                  <c:v>0.38958333333333334</c:v>
                </c:pt>
                <c:pt idx="562">
                  <c:v>0.39027777777777778</c:v>
                </c:pt>
                <c:pt idx="563">
                  <c:v>0.39097222222222222</c:v>
                </c:pt>
                <c:pt idx="564">
                  <c:v>0.39166666666666666</c:v>
                </c:pt>
                <c:pt idx="565">
                  <c:v>0.3923611111111111</c:v>
                </c:pt>
                <c:pt idx="566">
                  <c:v>0.39305555555555555</c:v>
                </c:pt>
                <c:pt idx="567">
                  <c:v>0.39374999999999999</c:v>
                </c:pt>
                <c:pt idx="568">
                  <c:v>0.39444444444444443</c:v>
                </c:pt>
                <c:pt idx="569">
                  <c:v>0.39513888888888887</c:v>
                </c:pt>
                <c:pt idx="570">
                  <c:v>0.39583333333333331</c:v>
                </c:pt>
                <c:pt idx="571">
                  <c:v>0.39652777777777781</c:v>
                </c:pt>
                <c:pt idx="572">
                  <c:v>0.3972222222222222</c:v>
                </c:pt>
                <c:pt idx="573">
                  <c:v>0.3979166666666667</c:v>
                </c:pt>
                <c:pt idx="574">
                  <c:v>0.39861111111111108</c:v>
                </c:pt>
                <c:pt idx="575">
                  <c:v>0.39930555555555558</c:v>
                </c:pt>
                <c:pt idx="576">
                  <c:v>0.39999999999999997</c:v>
                </c:pt>
                <c:pt idx="577">
                  <c:v>0.40069444444444446</c:v>
                </c:pt>
                <c:pt idx="578">
                  <c:v>0.40138888888888885</c:v>
                </c:pt>
                <c:pt idx="579">
                  <c:v>0.40208333333333335</c:v>
                </c:pt>
                <c:pt idx="580">
                  <c:v>0.40277777777777773</c:v>
                </c:pt>
                <c:pt idx="581">
                  <c:v>0.40347222222222223</c:v>
                </c:pt>
                <c:pt idx="582">
                  <c:v>0.40416666666666662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0.4069444444444445</c:v>
                </c:pt>
                <c:pt idx="587">
                  <c:v>0.40763888888888888</c:v>
                </c:pt>
                <c:pt idx="588">
                  <c:v>0.40833333333333338</c:v>
                </c:pt>
                <c:pt idx="589">
                  <c:v>0.40902777777777777</c:v>
                </c:pt>
                <c:pt idx="590">
                  <c:v>0.40972222222222227</c:v>
                </c:pt>
                <c:pt idx="591">
                  <c:v>0.41041666666666665</c:v>
                </c:pt>
                <c:pt idx="592">
                  <c:v>0.41111111111111115</c:v>
                </c:pt>
                <c:pt idx="593">
                  <c:v>0.41180555555555554</c:v>
                </c:pt>
                <c:pt idx="594">
                  <c:v>0.41250000000000003</c:v>
                </c:pt>
                <c:pt idx="595">
                  <c:v>0.41319444444444442</c:v>
                </c:pt>
                <c:pt idx="596">
                  <c:v>0.41388888888888892</c:v>
                </c:pt>
                <c:pt idx="597">
                  <c:v>0.4145833333333333</c:v>
                </c:pt>
                <c:pt idx="598">
                  <c:v>0.4152777777777778</c:v>
                </c:pt>
                <c:pt idx="599">
                  <c:v>0.41597222222222219</c:v>
                </c:pt>
                <c:pt idx="600">
                  <c:v>0.41666666666666669</c:v>
                </c:pt>
                <c:pt idx="601">
                  <c:v>0.41736111111111113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0.41944444444444445</c:v>
                </c:pt>
                <c:pt idx="605">
                  <c:v>0.4201388888888889</c:v>
                </c:pt>
                <c:pt idx="606">
                  <c:v>0.42083333333333334</c:v>
                </c:pt>
                <c:pt idx="607">
                  <c:v>0.42152777777777778</c:v>
                </c:pt>
                <c:pt idx="608">
                  <c:v>0.42222222222222222</c:v>
                </c:pt>
                <c:pt idx="609">
                  <c:v>0.42291666666666666</c:v>
                </c:pt>
                <c:pt idx="610">
                  <c:v>0.4236111111111111</c:v>
                </c:pt>
                <c:pt idx="611">
                  <c:v>0.42430555555555555</c:v>
                </c:pt>
                <c:pt idx="612">
                  <c:v>0.42499999999999999</c:v>
                </c:pt>
                <c:pt idx="613">
                  <c:v>0.42569444444444443</c:v>
                </c:pt>
                <c:pt idx="614">
                  <c:v>0.42638888888888887</c:v>
                </c:pt>
                <c:pt idx="615">
                  <c:v>0.42708333333333331</c:v>
                </c:pt>
                <c:pt idx="616">
                  <c:v>0.42777777777777781</c:v>
                </c:pt>
                <c:pt idx="617">
                  <c:v>0.4284722222222222</c:v>
                </c:pt>
                <c:pt idx="618">
                  <c:v>0.4291666666666667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0.43124999999999997</c:v>
                </c:pt>
                <c:pt idx="622">
                  <c:v>0.43194444444444446</c:v>
                </c:pt>
                <c:pt idx="623">
                  <c:v>0.43263888888888885</c:v>
                </c:pt>
                <c:pt idx="624">
                  <c:v>0.43333333333333335</c:v>
                </c:pt>
                <c:pt idx="625">
                  <c:v>0.43402777777777773</c:v>
                </c:pt>
                <c:pt idx="626">
                  <c:v>0.43472222222222223</c:v>
                </c:pt>
                <c:pt idx="627">
                  <c:v>0.43541666666666662</c:v>
                </c:pt>
                <c:pt idx="628">
                  <c:v>0.43611111111111112</c:v>
                </c:pt>
                <c:pt idx="629">
                  <c:v>0.4368055555555555</c:v>
                </c:pt>
                <c:pt idx="630">
                  <c:v>0.4375</c:v>
                </c:pt>
                <c:pt idx="631">
                  <c:v>0.4381944444444445</c:v>
                </c:pt>
                <c:pt idx="632">
                  <c:v>0.43888888888888888</c:v>
                </c:pt>
                <c:pt idx="633">
                  <c:v>0.43958333333333338</c:v>
                </c:pt>
                <c:pt idx="634">
                  <c:v>0.44027777777777777</c:v>
                </c:pt>
                <c:pt idx="635">
                  <c:v>0.44097222222222227</c:v>
                </c:pt>
                <c:pt idx="636">
                  <c:v>0.44166666666666665</c:v>
                </c:pt>
                <c:pt idx="637">
                  <c:v>0.44236111111111115</c:v>
                </c:pt>
                <c:pt idx="638">
                  <c:v>0.44305555555555554</c:v>
                </c:pt>
                <c:pt idx="639">
                  <c:v>0.44375000000000003</c:v>
                </c:pt>
                <c:pt idx="640">
                  <c:v>0.44444444444444442</c:v>
                </c:pt>
                <c:pt idx="641">
                  <c:v>0.44513888888888892</c:v>
                </c:pt>
                <c:pt idx="642">
                  <c:v>0.4458333333333333</c:v>
                </c:pt>
                <c:pt idx="643">
                  <c:v>0.4465277777777778</c:v>
                </c:pt>
                <c:pt idx="644">
                  <c:v>0.44722222222222219</c:v>
                </c:pt>
                <c:pt idx="645">
                  <c:v>0.44791666666666669</c:v>
                </c:pt>
                <c:pt idx="646">
                  <c:v>0.44861111111111113</c:v>
                </c:pt>
                <c:pt idx="647">
                  <c:v>0.44930555555555557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0.4513888888888889</c:v>
                </c:pt>
                <c:pt idx="651">
                  <c:v>0.45208333333333334</c:v>
                </c:pt>
                <c:pt idx="652">
                  <c:v>0.45277777777777778</c:v>
                </c:pt>
                <c:pt idx="653">
                  <c:v>0.45347222222222222</c:v>
                </c:pt>
                <c:pt idx="654">
                  <c:v>0.45416666666666666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0.45624999999999999</c:v>
                </c:pt>
                <c:pt idx="658">
                  <c:v>0.45694444444444443</c:v>
                </c:pt>
                <c:pt idx="659">
                  <c:v>0.45763888888888887</c:v>
                </c:pt>
                <c:pt idx="660">
                  <c:v>0.45833333333333331</c:v>
                </c:pt>
                <c:pt idx="661">
                  <c:v>0.45902777777777781</c:v>
                </c:pt>
                <c:pt idx="662">
                  <c:v>0.4597222222222222</c:v>
                </c:pt>
                <c:pt idx="663">
                  <c:v>0.4604166666666667</c:v>
                </c:pt>
                <c:pt idx="664">
                  <c:v>0.46111111111111108</c:v>
                </c:pt>
                <c:pt idx="665">
                  <c:v>0.46180555555555558</c:v>
                </c:pt>
                <c:pt idx="666">
                  <c:v>0.46249999999999997</c:v>
                </c:pt>
                <c:pt idx="667">
                  <c:v>0.46319444444444446</c:v>
                </c:pt>
                <c:pt idx="668">
                  <c:v>0.46388888888888885</c:v>
                </c:pt>
                <c:pt idx="669">
                  <c:v>0.46458333333333335</c:v>
                </c:pt>
                <c:pt idx="670">
                  <c:v>0.46527777777777773</c:v>
                </c:pt>
                <c:pt idx="671">
                  <c:v>0.46597222222222223</c:v>
                </c:pt>
                <c:pt idx="672">
                  <c:v>0.46666666666666662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0.4694444444444445</c:v>
                </c:pt>
                <c:pt idx="677">
                  <c:v>0.47013888888888888</c:v>
                </c:pt>
                <c:pt idx="678">
                  <c:v>0.47083333333333338</c:v>
                </c:pt>
                <c:pt idx="679">
                  <c:v>0.47152777777777777</c:v>
                </c:pt>
                <c:pt idx="680">
                  <c:v>0.47222222222222227</c:v>
                </c:pt>
                <c:pt idx="681">
                  <c:v>0.47291666666666665</c:v>
                </c:pt>
                <c:pt idx="682">
                  <c:v>0.47361111111111115</c:v>
                </c:pt>
                <c:pt idx="683">
                  <c:v>0.47430555555555554</c:v>
                </c:pt>
                <c:pt idx="684">
                  <c:v>0.47500000000000003</c:v>
                </c:pt>
                <c:pt idx="685">
                  <c:v>0.47569444444444442</c:v>
                </c:pt>
                <c:pt idx="686">
                  <c:v>0.47638888888888892</c:v>
                </c:pt>
                <c:pt idx="687">
                  <c:v>0.4770833333333333</c:v>
                </c:pt>
                <c:pt idx="688">
                  <c:v>0.4777777777777778</c:v>
                </c:pt>
                <c:pt idx="689">
                  <c:v>0.47847222222222219</c:v>
                </c:pt>
                <c:pt idx="690">
                  <c:v>0.47916666666666669</c:v>
                </c:pt>
                <c:pt idx="691">
                  <c:v>0.47986111111111113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0.48194444444444445</c:v>
                </c:pt>
                <c:pt idx="695">
                  <c:v>0.4826388888888889</c:v>
                </c:pt>
                <c:pt idx="696">
                  <c:v>0.48333333333333334</c:v>
                </c:pt>
                <c:pt idx="697">
                  <c:v>0.48402777777777778</c:v>
                </c:pt>
                <c:pt idx="698">
                  <c:v>0.48472222222222222</c:v>
                </c:pt>
                <c:pt idx="699">
                  <c:v>0.48541666666666666</c:v>
                </c:pt>
                <c:pt idx="700">
                  <c:v>0.4861111111111111</c:v>
                </c:pt>
                <c:pt idx="701">
                  <c:v>0.48680555555555555</c:v>
                </c:pt>
                <c:pt idx="702">
                  <c:v>0.48749999999999999</c:v>
                </c:pt>
                <c:pt idx="703">
                  <c:v>0.48819444444444443</c:v>
                </c:pt>
                <c:pt idx="704">
                  <c:v>0.48888888888888887</c:v>
                </c:pt>
                <c:pt idx="705">
                  <c:v>0.48958333333333331</c:v>
                </c:pt>
                <c:pt idx="706">
                  <c:v>0.49027777777777781</c:v>
                </c:pt>
                <c:pt idx="707">
                  <c:v>0.4909722222222222</c:v>
                </c:pt>
                <c:pt idx="708">
                  <c:v>0.4916666666666667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0.49374999999999997</c:v>
                </c:pt>
                <c:pt idx="712">
                  <c:v>0.49444444444444446</c:v>
                </c:pt>
                <c:pt idx="713">
                  <c:v>0.49513888888888885</c:v>
                </c:pt>
                <c:pt idx="714">
                  <c:v>0.49583333333333335</c:v>
                </c:pt>
                <c:pt idx="715">
                  <c:v>0.49652777777777773</c:v>
                </c:pt>
                <c:pt idx="716">
                  <c:v>0.49722222222222223</c:v>
                </c:pt>
                <c:pt idx="717">
                  <c:v>0.49791666666666662</c:v>
                </c:pt>
                <c:pt idx="718">
                  <c:v>0.49861111111111112</c:v>
                </c:pt>
                <c:pt idx="719">
                  <c:v>0.4993055555555555</c:v>
                </c:pt>
                <c:pt idx="720">
                  <c:v>0.5</c:v>
                </c:pt>
                <c:pt idx="721">
                  <c:v>0.50069444444444444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0.50347222222222221</c:v>
                </c:pt>
                <c:pt idx="726">
                  <c:v>0.50416666666666665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0.50694444444444442</c:v>
                </c:pt>
                <c:pt idx="731">
                  <c:v>0.50763888888888886</c:v>
                </c:pt>
                <c:pt idx="732">
                  <c:v>0.5083333333333333</c:v>
                </c:pt>
                <c:pt idx="733">
                  <c:v>0.50902777777777775</c:v>
                </c:pt>
                <c:pt idx="734">
                  <c:v>0.50972222222222219</c:v>
                </c:pt>
                <c:pt idx="735">
                  <c:v>0.51041666666666663</c:v>
                </c:pt>
                <c:pt idx="736">
                  <c:v>0.51111111111111118</c:v>
                </c:pt>
                <c:pt idx="737">
                  <c:v>0.51180555555555551</c:v>
                </c:pt>
                <c:pt idx="738">
                  <c:v>0.51250000000000007</c:v>
                </c:pt>
                <c:pt idx="739">
                  <c:v>0.5131944444444444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0.51527777777777783</c:v>
                </c:pt>
                <c:pt idx="743">
                  <c:v>0.51597222222222217</c:v>
                </c:pt>
                <c:pt idx="744">
                  <c:v>0.51666666666666672</c:v>
                </c:pt>
                <c:pt idx="745">
                  <c:v>0.51736111111111105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0.51944444444444449</c:v>
                </c:pt>
                <c:pt idx="749">
                  <c:v>0.52013888888888882</c:v>
                </c:pt>
                <c:pt idx="750">
                  <c:v>0.52083333333333337</c:v>
                </c:pt>
                <c:pt idx="751">
                  <c:v>0.52152777777777781</c:v>
                </c:pt>
                <c:pt idx="752">
                  <c:v>0.52222222222222225</c:v>
                </c:pt>
                <c:pt idx="753">
                  <c:v>0.5229166666666667</c:v>
                </c:pt>
                <c:pt idx="754">
                  <c:v>0.52361111111111114</c:v>
                </c:pt>
                <c:pt idx="755">
                  <c:v>0.52430555555555558</c:v>
                </c:pt>
                <c:pt idx="756">
                  <c:v>0.52500000000000002</c:v>
                </c:pt>
                <c:pt idx="757">
                  <c:v>0.52569444444444446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0.52847222222222223</c:v>
                </c:pt>
                <c:pt idx="762">
                  <c:v>0.52916666666666667</c:v>
                </c:pt>
                <c:pt idx="763">
                  <c:v>0.52986111111111112</c:v>
                </c:pt>
                <c:pt idx="764">
                  <c:v>0.53055555555555556</c:v>
                </c:pt>
                <c:pt idx="765">
                  <c:v>0.53125</c:v>
                </c:pt>
                <c:pt idx="766">
                  <c:v>0.53194444444444444</c:v>
                </c:pt>
                <c:pt idx="767">
                  <c:v>0.53263888888888888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0.53541666666666665</c:v>
                </c:pt>
                <c:pt idx="772">
                  <c:v>0.53611111111111109</c:v>
                </c:pt>
                <c:pt idx="773">
                  <c:v>0.53680555555555554</c:v>
                </c:pt>
                <c:pt idx="774">
                  <c:v>0.53749999999999998</c:v>
                </c:pt>
                <c:pt idx="775">
                  <c:v>0.53819444444444442</c:v>
                </c:pt>
                <c:pt idx="776">
                  <c:v>0.53888888888888886</c:v>
                </c:pt>
                <c:pt idx="777">
                  <c:v>0.5395833333333333</c:v>
                </c:pt>
                <c:pt idx="778">
                  <c:v>0.54027777777777775</c:v>
                </c:pt>
                <c:pt idx="779">
                  <c:v>0.54097222222222219</c:v>
                </c:pt>
                <c:pt idx="780">
                  <c:v>0.54166666666666663</c:v>
                </c:pt>
                <c:pt idx="781">
                  <c:v>0.54236111111111118</c:v>
                </c:pt>
                <c:pt idx="782">
                  <c:v>0.54305555555555551</c:v>
                </c:pt>
                <c:pt idx="783">
                  <c:v>0.54375000000000007</c:v>
                </c:pt>
                <c:pt idx="784">
                  <c:v>0.5444444444444444</c:v>
                </c:pt>
                <c:pt idx="785">
                  <c:v>0.54513888888888895</c:v>
                </c:pt>
                <c:pt idx="786">
                  <c:v>0.54583333333333328</c:v>
                </c:pt>
                <c:pt idx="787">
                  <c:v>0.54652777777777783</c:v>
                </c:pt>
                <c:pt idx="788">
                  <c:v>0.54722222222222217</c:v>
                </c:pt>
                <c:pt idx="789">
                  <c:v>0.54791666666666672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0.55069444444444449</c:v>
                </c:pt>
                <c:pt idx="794">
                  <c:v>0.55138888888888882</c:v>
                </c:pt>
                <c:pt idx="795">
                  <c:v>0.55208333333333337</c:v>
                </c:pt>
                <c:pt idx="796">
                  <c:v>0.55277777777777781</c:v>
                </c:pt>
                <c:pt idx="797">
                  <c:v>0.55347222222222225</c:v>
                </c:pt>
                <c:pt idx="798">
                  <c:v>0.5541666666666667</c:v>
                </c:pt>
                <c:pt idx="799">
                  <c:v>0.55486111111111114</c:v>
                </c:pt>
                <c:pt idx="800">
                  <c:v>0.55555555555555558</c:v>
                </c:pt>
                <c:pt idx="801">
                  <c:v>0.55625000000000002</c:v>
                </c:pt>
                <c:pt idx="802">
                  <c:v>0.55694444444444446</c:v>
                </c:pt>
                <c:pt idx="803">
                  <c:v>0.55763888888888891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0.56041666666666667</c:v>
                </c:pt>
                <c:pt idx="808">
                  <c:v>0.56111111111111112</c:v>
                </c:pt>
                <c:pt idx="809">
                  <c:v>0.56180555555555556</c:v>
                </c:pt>
                <c:pt idx="810">
                  <c:v>0.5625</c:v>
                </c:pt>
                <c:pt idx="811">
                  <c:v>0.56319444444444444</c:v>
                </c:pt>
                <c:pt idx="812">
                  <c:v>0.56388888888888888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0.56666666666666665</c:v>
                </c:pt>
                <c:pt idx="817">
                  <c:v>0.56736111111111109</c:v>
                </c:pt>
                <c:pt idx="818">
                  <c:v>0.56805555555555554</c:v>
                </c:pt>
                <c:pt idx="819">
                  <c:v>0.56874999999999998</c:v>
                </c:pt>
                <c:pt idx="820">
                  <c:v>0.56944444444444442</c:v>
                </c:pt>
                <c:pt idx="821">
                  <c:v>0.57013888888888886</c:v>
                </c:pt>
                <c:pt idx="822">
                  <c:v>0.5708333333333333</c:v>
                </c:pt>
                <c:pt idx="823">
                  <c:v>0.57152777777777775</c:v>
                </c:pt>
                <c:pt idx="824">
                  <c:v>0.57222222222222219</c:v>
                </c:pt>
                <c:pt idx="825">
                  <c:v>0.57291666666666663</c:v>
                </c:pt>
                <c:pt idx="826">
                  <c:v>0.57361111111111118</c:v>
                </c:pt>
                <c:pt idx="827">
                  <c:v>0.57430555555555551</c:v>
                </c:pt>
                <c:pt idx="828">
                  <c:v>0.57500000000000007</c:v>
                </c:pt>
                <c:pt idx="829">
                  <c:v>0.5756944444444444</c:v>
                </c:pt>
                <c:pt idx="830">
                  <c:v>0.57638888888888895</c:v>
                </c:pt>
                <c:pt idx="831">
                  <c:v>0.57708333333333328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0.57916666666666672</c:v>
                </c:pt>
                <c:pt idx="835">
                  <c:v>0.57986111111111105</c:v>
                </c:pt>
                <c:pt idx="836">
                  <c:v>0.5805555555555556</c:v>
                </c:pt>
                <c:pt idx="837">
                  <c:v>0.58124999999999993</c:v>
                </c:pt>
                <c:pt idx="838">
                  <c:v>0.58194444444444449</c:v>
                </c:pt>
                <c:pt idx="839">
                  <c:v>0.58263888888888882</c:v>
                </c:pt>
                <c:pt idx="840">
                  <c:v>0.58333333333333337</c:v>
                </c:pt>
                <c:pt idx="841">
                  <c:v>0.58402777777777781</c:v>
                </c:pt>
                <c:pt idx="842">
                  <c:v>0.58472222222222225</c:v>
                </c:pt>
                <c:pt idx="843">
                  <c:v>0.5854166666666667</c:v>
                </c:pt>
                <c:pt idx="844">
                  <c:v>0.58611111111111114</c:v>
                </c:pt>
                <c:pt idx="845">
                  <c:v>0.58680555555555558</c:v>
                </c:pt>
                <c:pt idx="846">
                  <c:v>0.58750000000000002</c:v>
                </c:pt>
                <c:pt idx="847">
                  <c:v>0.58819444444444446</c:v>
                </c:pt>
                <c:pt idx="848">
                  <c:v>0.58888888888888891</c:v>
                </c:pt>
                <c:pt idx="849">
                  <c:v>0.58958333333333335</c:v>
                </c:pt>
                <c:pt idx="850">
                  <c:v>0.59027777777777779</c:v>
                </c:pt>
                <c:pt idx="851">
                  <c:v>0.59097222222222223</c:v>
                </c:pt>
                <c:pt idx="852">
                  <c:v>0.59166666666666667</c:v>
                </c:pt>
                <c:pt idx="853">
                  <c:v>0.59236111111111112</c:v>
                </c:pt>
                <c:pt idx="854">
                  <c:v>0.59305555555555556</c:v>
                </c:pt>
                <c:pt idx="855">
                  <c:v>0.59375</c:v>
                </c:pt>
                <c:pt idx="856">
                  <c:v>0.59444444444444444</c:v>
                </c:pt>
                <c:pt idx="857">
                  <c:v>0.59513888888888888</c:v>
                </c:pt>
                <c:pt idx="858">
                  <c:v>0.59583333333333333</c:v>
                </c:pt>
                <c:pt idx="859">
                  <c:v>0.59652777777777777</c:v>
                </c:pt>
                <c:pt idx="860">
                  <c:v>0.59722222222222221</c:v>
                </c:pt>
                <c:pt idx="861">
                  <c:v>0.59791666666666665</c:v>
                </c:pt>
                <c:pt idx="862">
                  <c:v>0.59861111111111109</c:v>
                </c:pt>
                <c:pt idx="863">
                  <c:v>0.59930555555555554</c:v>
                </c:pt>
                <c:pt idx="864">
                  <c:v>0.6</c:v>
                </c:pt>
                <c:pt idx="865">
                  <c:v>0.60069444444444442</c:v>
                </c:pt>
                <c:pt idx="866">
                  <c:v>0.60138888888888886</c:v>
                </c:pt>
                <c:pt idx="867">
                  <c:v>0.6020833333333333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0.60416666666666663</c:v>
                </c:pt>
                <c:pt idx="871">
                  <c:v>0.60486111111111118</c:v>
                </c:pt>
                <c:pt idx="872">
                  <c:v>0.60555555555555551</c:v>
                </c:pt>
                <c:pt idx="873">
                  <c:v>0.60625000000000007</c:v>
                </c:pt>
                <c:pt idx="874">
                  <c:v>0.6069444444444444</c:v>
                </c:pt>
                <c:pt idx="875">
                  <c:v>0.60763888888888895</c:v>
                </c:pt>
                <c:pt idx="876">
                  <c:v>0.60833333333333328</c:v>
                </c:pt>
                <c:pt idx="877">
                  <c:v>0.60902777777777783</c:v>
                </c:pt>
                <c:pt idx="878">
                  <c:v>0.60972222222222217</c:v>
                </c:pt>
                <c:pt idx="879">
                  <c:v>0.61041666666666672</c:v>
                </c:pt>
                <c:pt idx="880">
                  <c:v>0.61111111111111105</c:v>
                </c:pt>
                <c:pt idx="881">
                  <c:v>0.6118055555555556</c:v>
                </c:pt>
                <c:pt idx="882">
                  <c:v>0.61249999999999993</c:v>
                </c:pt>
                <c:pt idx="883">
                  <c:v>0.61319444444444449</c:v>
                </c:pt>
                <c:pt idx="884">
                  <c:v>0.61388888888888882</c:v>
                </c:pt>
                <c:pt idx="885">
                  <c:v>0.61458333333333337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0.61805555555555558</c:v>
                </c:pt>
                <c:pt idx="891">
                  <c:v>0.61875000000000002</c:v>
                </c:pt>
                <c:pt idx="892">
                  <c:v>0.61944444444444446</c:v>
                </c:pt>
                <c:pt idx="893">
                  <c:v>0.62013888888888891</c:v>
                </c:pt>
                <c:pt idx="894">
                  <c:v>0.62083333333333335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0.62361111111111112</c:v>
                </c:pt>
                <c:pt idx="899">
                  <c:v>0.62430555555555556</c:v>
                </c:pt>
                <c:pt idx="900">
                  <c:v>0.625</c:v>
                </c:pt>
                <c:pt idx="901">
                  <c:v>0.62569444444444444</c:v>
                </c:pt>
                <c:pt idx="902">
                  <c:v>0.62638888888888888</c:v>
                </c:pt>
                <c:pt idx="903">
                  <c:v>0.62708333333333333</c:v>
                </c:pt>
                <c:pt idx="904">
                  <c:v>0.62777777777777777</c:v>
                </c:pt>
                <c:pt idx="905">
                  <c:v>0.62847222222222221</c:v>
                </c:pt>
                <c:pt idx="906">
                  <c:v>0.62916666666666665</c:v>
                </c:pt>
                <c:pt idx="907">
                  <c:v>0.62986111111111109</c:v>
                </c:pt>
                <c:pt idx="908">
                  <c:v>0.63055555555555554</c:v>
                </c:pt>
                <c:pt idx="909">
                  <c:v>0.63124999999999998</c:v>
                </c:pt>
                <c:pt idx="910">
                  <c:v>0.63194444444444442</c:v>
                </c:pt>
                <c:pt idx="911">
                  <c:v>0.63263888888888886</c:v>
                </c:pt>
                <c:pt idx="912">
                  <c:v>0.6333333333333333</c:v>
                </c:pt>
                <c:pt idx="913">
                  <c:v>0.63402777777777775</c:v>
                </c:pt>
                <c:pt idx="914">
                  <c:v>0.63472222222222219</c:v>
                </c:pt>
                <c:pt idx="915">
                  <c:v>0.63541666666666663</c:v>
                </c:pt>
                <c:pt idx="916">
                  <c:v>0.63611111111111118</c:v>
                </c:pt>
                <c:pt idx="917">
                  <c:v>0.63680555555555551</c:v>
                </c:pt>
                <c:pt idx="918">
                  <c:v>0.63750000000000007</c:v>
                </c:pt>
                <c:pt idx="919">
                  <c:v>0.6381944444444444</c:v>
                </c:pt>
                <c:pt idx="920">
                  <c:v>0.63888888888888895</c:v>
                </c:pt>
                <c:pt idx="921">
                  <c:v>0.63958333333333328</c:v>
                </c:pt>
                <c:pt idx="922">
                  <c:v>0.64027777777777783</c:v>
                </c:pt>
                <c:pt idx="923">
                  <c:v>0.64097222222222217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0.6430555555555556</c:v>
                </c:pt>
                <c:pt idx="927">
                  <c:v>0.64374999999999993</c:v>
                </c:pt>
                <c:pt idx="928">
                  <c:v>0.64444444444444449</c:v>
                </c:pt>
                <c:pt idx="929">
                  <c:v>0.64513888888888882</c:v>
                </c:pt>
                <c:pt idx="930">
                  <c:v>0.64583333333333337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0.64861111111111114</c:v>
                </c:pt>
                <c:pt idx="935">
                  <c:v>0.64930555555555558</c:v>
                </c:pt>
                <c:pt idx="936">
                  <c:v>0.65</c:v>
                </c:pt>
                <c:pt idx="937">
                  <c:v>0.65069444444444446</c:v>
                </c:pt>
                <c:pt idx="938">
                  <c:v>0.65138888888888891</c:v>
                </c:pt>
                <c:pt idx="939">
                  <c:v>0.65208333333333335</c:v>
                </c:pt>
                <c:pt idx="940">
                  <c:v>0.65277777777777779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0.65486111111111112</c:v>
                </c:pt>
                <c:pt idx="944">
                  <c:v>0.65555555555555556</c:v>
                </c:pt>
                <c:pt idx="945">
                  <c:v>0.65625</c:v>
                </c:pt>
                <c:pt idx="946">
                  <c:v>0.65694444444444444</c:v>
                </c:pt>
                <c:pt idx="947">
                  <c:v>0.65763888888888888</c:v>
                </c:pt>
                <c:pt idx="948">
                  <c:v>0.65833333333333333</c:v>
                </c:pt>
                <c:pt idx="949">
                  <c:v>0.65902777777777777</c:v>
                </c:pt>
                <c:pt idx="950">
                  <c:v>0.65972222222222221</c:v>
                </c:pt>
                <c:pt idx="951">
                  <c:v>0.66041666666666665</c:v>
                </c:pt>
                <c:pt idx="952">
                  <c:v>0.66111111111111109</c:v>
                </c:pt>
                <c:pt idx="953">
                  <c:v>0.66180555555555554</c:v>
                </c:pt>
                <c:pt idx="954">
                  <c:v>0.66249999999999998</c:v>
                </c:pt>
                <c:pt idx="955">
                  <c:v>0.66319444444444442</c:v>
                </c:pt>
                <c:pt idx="956">
                  <c:v>0.66388888888888886</c:v>
                </c:pt>
                <c:pt idx="957">
                  <c:v>0.6645833333333333</c:v>
                </c:pt>
                <c:pt idx="958">
                  <c:v>0.66527777777777775</c:v>
                </c:pt>
                <c:pt idx="959">
                  <c:v>0.66597222222222219</c:v>
                </c:pt>
                <c:pt idx="960">
                  <c:v>0.66666666666666663</c:v>
                </c:pt>
                <c:pt idx="961">
                  <c:v>0.66736111111111107</c:v>
                </c:pt>
                <c:pt idx="962">
                  <c:v>0.66805555555555562</c:v>
                </c:pt>
                <c:pt idx="963">
                  <c:v>0.66875000000000007</c:v>
                </c:pt>
                <c:pt idx="964">
                  <c:v>0.6694444444444444</c:v>
                </c:pt>
                <c:pt idx="965">
                  <c:v>0.67013888888888884</c:v>
                </c:pt>
                <c:pt idx="966">
                  <c:v>0.67083333333333339</c:v>
                </c:pt>
                <c:pt idx="967">
                  <c:v>0.67152777777777783</c:v>
                </c:pt>
                <c:pt idx="968">
                  <c:v>0.67222222222222217</c:v>
                </c:pt>
                <c:pt idx="969">
                  <c:v>0.67291666666666661</c:v>
                </c:pt>
                <c:pt idx="970">
                  <c:v>0.67361111111111116</c:v>
                </c:pt>
                <c:pt idx="971">
                  <c:v>0.6743055555555556</c:v>
                </c:pt>
                <c:pt idx="972">
                  <c:v>0.67499999999999993</c:v>
                </c:pt>
                <c:pt idx="973">
                  <c:v>0.67569444444444438</c:v>
                </c:pt>
                <c:pt idx="974">
                  <c:v>0.67638888888888893</c:v>
                </c:pt>
                <c:pt idx="975">
                  <c:v>0.67708333333333337</c:v>
                </c:pt>
                <c:pt idx="976">
                  <c:v>0.6777777777777777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0.67986111111111114</c:v>
                </c:pt>
                <c:pt idx="980">
                  <c:v>0.68055555555555547</c:v>
                </c:pt>
                <c:pt idx="981">
                  <c:v>0.68125000000000002</c:v>
                </c:pt>
                <c:pt idx="982">
                  <c:v>0.68194444444444446</c:v>
                </c:pt>
                <c:pt idx="983">
                  <c:v>0.68263888888888891</c:v>
                </c:pt>
                <c:pt idx="984">
                  <c:v>0.68333333333333324</c:v>
                </c:pt>
                <c:pt idx="985">
                  <c:v>0.68402777777777779</c:v>
                </c:pt>
                <c:pt idx="986">
                  <c:v>0.68472222222222223</c:v>
                </c:pt>
                <c:pt idx="987">
                  <c:v>0.68541666666666667</c:v>
                </c:pt>
                <c:pt idx="988">
                  <c:v>0.68611111111111101</c:v>
                </c:pt>
                <c:pt idx="989">
                  <c:v>0.68680555555555556</c:v>
                </c:pt>
                <c:pt idx="990">
                  <c:v>0.6875</c:v>
                </c:pt>
                <c:pt idx="991">
                  <c:v>0.68819444444444444</c:v>
                </c:pt>
                <c:pt idx="992">
                  <c:v>0.68888888888888899</c:v>
                </c:pt>
                <c:pt idx="993">
                  <c:v>0.68958333333333333</c:v>
                </c:pt>
                <c:pt idx="994">
                  <c:v>0.69027777777777777</c:v>
                </c:pt>
                <c:pt idx="995">
                  <c:v>0.69097222222222221</c:v>
                </c:pt>
                <c:pt idx="996">
                  <c:v>0.69166666666666676</c:v>
                </c:pt>
                <c:pt idx="997">
                  <c:v>0.69236111111111109</c:v>
                </c:pt>
                <c:pt idx="998">
                  <c:v>0.69305555555555554</c:v>
                </c:pt>
                <c:pt idx="999">
                  <c:v>0.69374999999999998</c:v>
                </c:pt>
                <c:pt idx="1000">
                  <c:v>0.69444444444444453</c:v>
                </c:pt>
                <c:pt idx="1001">
                  <c:v>0.69513888888888886</c:v>
                </c:pt>
                <c:pt idx="1002">
                  <c:v>0.6958333333333333</c:v>
                </c:pt>
                <c:pt idx="1003">
                  <c:v>0.69652777777777775</c:v>
                </c:pt>
                <c:pt idx="1004">
                  <c:v>0.6972222222222223</c:v>
                </c:pt>
                <c:pt idx="1005">
                  <c:v>0.69791666666666663</c:v>
                </c:pt>
                <c:pt idx="1006">
                  <c:v>0.69861111111111107</c:v>
                </c:pt>
                <c:pt idx="1007">
                  <c:v>0.69930555555555562</c:v>
                </c:pt>
                <c:pt idx="1008">
                  <c:v>0.70000000000000007</c:v>
                </c:pt>
                <c:pt idx="1009">
                  <c:v>0.7006944444444444</c:v>
                </c:pt>
                <c:pt idx="1010">
                  <c:v>0.70138888888888884</c:v>
                </c:pt>
                <c:pt idx="1011">
                  <c:v>0.70208333333333339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0.70416666666666661</c:v>
                </c:pt>
                <c:pt idx="1015">
                  <c:v>0.70486111111111116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0.70694444444444438</c:v>
                </c:pt>
                <c:pt idx="1019">
                  <c:v>0.70763888888888893</c:v>
                </c:pt>
                <c:pt idx="1020">
                  <c:v>0.70833333333333337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0.7104166666666667</c:v>
                </c:pt>
                <c:pt idx="1024">
                  <c:v>0.71111111111111114</c:v>
                </c:pt>
                <c:pt idx="1025">
                  <c:v>0.71180555555555547</c:v>
                </c:pt>
                <c:pt idx="1026">
                  <c:v>0.71250000000000002</c:v>
                </c:pt>
                <c:pt idx="1027">
                  <c:v>0.71319444444444446</c:v>
                </c:pt>
                <c:pt idx="1028">
                  <c:v>0.71388888888888891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0.71805555555555556</c:v>
                </c:pt>
                <c:pt idx="1035">
                  <c:v>0.71875</c:v>
                </c:pt>
                <c:pt idx="1036">
                  <c:v>0.71944444444444444</c:v>
                </c:pt>
                <c:pt idx="1037">
                  <c:v>0.72013888888888899</c:v>
                </c:pt>
                <c:pt idx="1038">
                  <c:v>0.72083333333333333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0.72361111111111109</c:v>
                </c:pt>
                <c:pt idx="1043">
                  <c:v>0.72430555555555554</c:v>
                </c:pt>
                <c:pt idx="1044">
                  <c:v>0.72499999999999998</c:v>
                </c:pt>
                <c:pt idx="1045">
                  <c:v>0.72569444444444453</c:v>
                </c:pt>
                <c:pt idx="1046">
                  <c:v>0.72638888888888886</c:v>
                </c:pt>
                <c:pt idx="1047">
                  <c:v>0.7270833333333333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0.72916666666666663</c:v>
                </c:pt>
                <c:pt idx="1051">
                  <c:v>0.72986111111111107</c:v>
                </c:pt>
                <c:pt idx="1052">
                  <c:v>0.73055555555555562</c:v>
                </c:pt>
                <c:pt idx="1053">
                  <c:v>0.73125000000000007</c:v>
                </c:pt>
                <c:pt idx="1054">
                  <c:v>0.7319444444444444</c:v>
                </c:pt>
                <c:pt idx="1055">
                  <c:v>0.73263888888888884</c:v>
                </c:pt>
                <c:pt idx="1056">
                  <c:v>0.73333333333333339</c:v>
                </c:pt>
                <c:pt idx="1057">
                  <c:v>0.73402777777777783</c:v>
                </c:pt>
                <c:pt idx="1058">
                  <c:v>0.73472222222222217</c:v>
                </c:pt>
                <c:pt idx="1059">
                  <c:v>0.73541666666666661</c:v>
                </c:pt>
                <c:pt idx="1060">
                  <c:v>0.73611111111111116</c:v>
                </c:pt>
                <c:pt idx="1061">
                  <c:v>0.7368055555555556</c:v>
                </c:pt>
                <c:pt idx="1062">
                  <c:v>0.73749999999999993</c:v>
                </c:pt>
                <c:pt idx="1063">
                  <c:v>0.73819444444444438</c:v>
                </c:pt>
                <c:pt idx="1064">
                  <c:v>0.73888888888888893</c:v>
                </c:pt>
                <c:pt idx="1065">
                  <c:v>0.73958333333333337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0.74305555555555547</c:v>
                </c:pt>
                <c:pt idx="1071">
                  <c:v>0.74375000000000002</c:v>
                </c:pt>
                <c:pt idx="1072">
                  <c:v>0.74444444444444446</c:v>
                </c:pt>
                <c:pt idx="1073">
                  <c:v>0.74513888888888891</c:v>
                </c:pt>
                <c:pt idx="1074">
                  <c:v>0.74583333333333324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0.74861111111111101</c:v>
                </c:pt>
                <c:pt idx="1079">
                  <c:v>0.74930555555555556</c:v>
                </c:pt>
                <c:pt idx="1080">
                  <c:v>0.75</c:v>
                </c:pt>
                <c:pt idx="1081">
                  <c:v>0.75069444444444444</c:v>
                </c:pt>
                <c:pt idx="1082">
                  <c:v>0.75138888888888899</c:v>
                </c:pt>
                <c:pt idx="1083">
                  <c:v>0.75208333333333333</c:v>
                </c:pt>
                <c:pt idx="1084">
                  <c:v>0.75277777777777777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0.75486111111111109</c:v>
                </c:pt>
                <c:pt idx="1088">
                  <c:v>0.75555555555555554</c:v>
                </c:pt>
                <c:pt idx="1089">
                  <c:v>0.75624999999999998</c:v>
                </c:pt>
                <c:pt idx="1090">
                  <c:v>0.75694444444444453</c:v>
                </c:pt>
                <c:pt idx="1091">
                  <c:v>0.75763888888888886</c:v>
                </c:pt>
                <c:pt idx="1092">
                  <c:v>0.7583333333333333</c:v>
                </c:pt>
                <c:pt idx="1093">
                  <c:v>0.75902777777777775</c:v>
                </c:pt>
                <c:pt idx="1094">
                  <c:v>0.7597222222222223</c:v>
                </c:pt>
                <c:pt idx="1095">
                  <c:v>0.76041666666666663</c:v>
                </c:pt>
                <c:pt idx="1096">
                  <c:v>0.76111111111111107</c:v>
                </c:pt>
                <c:pt idx="1097">
                  <c:v>0.76180555555555562</c:v>
                </c:pt>
                <c:pt idx="1098">
                  <c:v>0.76250000000000007</c:v>
                </c:pt>
                <c:pt idx="1099">
                  <c:v>0.7631944444444444</c:v>
                </c:pt>
                <c:pt idx="1100">
                  <c:v>0.76388888888888884</c:v>
                </c:pt>
                <c:pt idx="1101">
                  <c:v>0.76458333333333339</c:v>
                </c:pt>
                <c:pt idx="1102">
                  <c:v>0.76527777777777783</c:v>
                </c:pt>
                <c:pt idx="1103">
                  <c:v>0.76597222222222217</c:v>
                </c:pt>
                <c:pt idx="1104">
                  <c:v>0.76666666666666661</c:v>
                </c:pt>
                <c:pt idx="1105">
                  <c:v>0.76736111111111116</c:v>
                </c:pt>
                <c:pt idx="1106">
                  <c:v>0.7680555555555556</c:v>
                </c:pt>
                <c:pt idx="1107">
                  <c:v>0.76874999999999993</c:v>
                </c:pt>
                <c:pt idx="1108">
                  <c:v>0.76944444444444438</c:v>
                </c:pt>
                <c:pt idx="1109">
                  <c:v>0.77013888888888893</c:v>
                </c:pt>
                <c:pt idx="1110">
                  <c:v>0.77083333333333337</c:v>
                </c:pt>
                <c:pt idx="1111">
                  <c:v>0.7715277777777777</c:v>
                </c:pt>
                <c:pt idx="1112">
                  <c:v>0.77222222222222225</c:v>
                </c:pt>
                <c:pt idx="1113">
                  <c:v>0.7729166666666667</c:v>
                </c:pt>
                <c:pt idx="1114">
                  <c:v>0.77361111111111114</c:v>
                </c:pt>
                <c:pt idx="1115">
                  <c:v>0.77430555555555547</c:v>
                </c:pt>
                <c:pt idx="1116">
                  <c:v>0.77500000000000002</c:v>
                </c:pt>
                <c:pt idx="1117">
                  <c:v>0.77569444444444446</c:v>
                </c:pt>
                <c:pt idx="1118">
                  <c:v>0.77638888888888891</c:v>
                </c:pt>
                <c:pt idx="1119">
                  <c:v>0.77708333333333324</c:v>
                </c:pt>
                <c:pt idx="1120">
                  <c:v>0.77777777777777779</c:v>
                </c:pt>
                <c:pt idx="1121">
                  <c:v>0.77847222222222223</c:v>
                </c:pt>
                <c:pt idx="1122">
                  <c:v>0.77916666666666667</c:v>
                </c:pt>
                <c:pt idx="1123">
                  <c:v>0.77986111111111101</c:v>
                </c:pt>
                <c:pt idx="1124">
                  <c:v>0.78055555555555556</c:v>
                </c:pt>
                <c:pt idx="1125">
                  <c:v>0.78125</c:v>
                </c:pt>
                <c:pt idx="1126">
                  <c:v>0.78194444444444444</c:v>
                </c:pt>
                <c:pt idx="1127">
                  <c:v>0.78263888888888899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0.78541666666666676</c:v>
                </c:pt>
                <c:pt idx="1132">
                  <c:v>0.78611111111111109</c:v>
                </c:pt>
                <c:pt idx="1133">
                  <c:v>0.78680555555555554</c:v>
                </c:pt>
                <c:pt idx="1134">
                  <c:v>0.78749999999999998</c:v>
                </c:pt>
                <c:pt idx="1135">
                  <c:v>0.78819444444444453</c:v>
                </c:pt>
                <c:pt idx="1136">
                  <c:v>0.78888888888888886</c:v>
                </c:pt>
                <c:pt idx="1137">
                  <c:v>0.7895833333333333</c:v>
                </c:pt>
                <c:pt idx="1138">
                  <c:v>0.79027777777777775</c:v>
                </c:pt>
                <c:pt idx="1139">
                  <c:v>0.7909722222222223</c:v>
                </c:pt>
                <c:pt idx="1140">
                  <c:v>0.79166666666666663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0.79375000000000007</c:v>
                </c:pt>
                <c:pt idx="1144">
                  <c:v>0.7944444444444444</c:v>
                </c:pt>
                <c:pt idx="1145">
                  <c:v>0.79513888888888884</c:v>
                </c:pt>
                <c:pt idx="1146">
                  <c:v>0.79583333333333339</c:v>
                </c:pt>
                <c:pt idx="1147">
                  <c:v>0.79652777777777783</c:v>
                </c:pt>
                <c:pt idx="1148">
                  <c:v>0.79722222222222217</c:v>
                </c:pt>
                <c:pt idx="1149">
                  <c:v>0.79791666666666661</c:v>
                </c:pt>
                <c:pt idx="1150">
                  <c:v>0.79861111111111116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0.80069444444444438</c:v>
                </c:pt>
                <c:pt idx="1154">
                  <c:v>0.80138888888888893</c:v>
                </c:pt>
                <c:pt idx="1155">
                  <c:v>0.80208333333333337</c:v>
                </c:pt>
                <c:pt idx="1156">
                  <c:v>0.8027777777777777</c:v>
                </c:pt>
                <c:pt idx="1157">
                  <c:v>0.80347222222222225</c:v>
                </c:pt>
                <c:pt idx="1158">
                  <c:v>0.8041666666666667</c:v>
                </c:pt>
                <c:pt idx="1159">
                  <c:v>0.80486111111111114</c:v>
                </c:pt>
                <c:pt idx="1160">
                  <c:v>0.80555555555555547</c:v>
                </c:pt>
                <c:pt idx="1161">
                  <c:v>0.80625000000000002</c:v>
                </c:pt>
                <c:pt idx="1162">
                  <c:v>0.80694444444444446</c:v>
                </c:pt>
                <c:pt idx="1163">
                  <c:v>0.80763888888888891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0.81041666666666667</c:v>
                </c:pt>
                <c:pt idx="1168">
                  <c:v>0.81111111111111101</c:v>
                </c:pt>
                <c:pt idx="1169">
                  <c:v>0.81180555555555556</c:v>
                </c:pt>
                <c:pt idx="1170">
                  <c:v>0.8125</c:v>
                </c:pt>
                <c:pt idx="1171">
                  <c:v>0.81319444444444444</c:v>
                </c:pt>
                <c:pt idx="1172">
                  <c:v>0.81388888888888899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0.81805555555555554</c:v>
                </c:pt>
                <c:pt idx="1179">
                  <c:v>0.81874999999999998</c:v>
                </c:pt>
                <c:pt idx="1180">
                  <c:v>0.81944444444444453</c:v>
                </c:pt>
                <c:pt idx="1181">
                  <c:v>0.82013888888888886</c:v>
                </c:pt>
                <c:pt idx="1182">
                  <c:v>0.8208333333333333</c:v>
                </c:pt>
                <c:pt idx="1183">
                  <c:v>0.82152777777777775</c:v>
                </c:pt>
                <c:pt idx="1184">
                  <c:v>0.8222222222222223</c:v>
                </c:pt>
                <c:pt idx="1185">
                  <c:v>0.82291666666666663</c:v>
                </c:pt>
                <c:pt idx="1186">
                  <c:v>0.82361111111111107</c:v>
                </c:pt>
                <c:pt idx="1187">
                  <c:v>0.82430555555555562</c:v>
                </c:pt>
                <c:pt idx="1188">
                  <c:v>0.82500000000000007</c:v>
                </c:pt>
                <c:pt idx="1189">
                  <c:v>0.8256944444444444</c:v>
                </c:pt>
                <c:pt idx="1190">
                  <c:v>0.82638888888888884</c:v>
                </c:pt>
                <c:pt idx="1191">
                  <c:v>0.82708333333333339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0.82916666666666661</c:v>
                </c:pt>
                <c:pt idx="1195">
                  <c:v>0.82986111111111116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0.83194444444444438</c:v>
                </c:pt>
                <c:pt idx="1199">
                  <c:v>0.83263888888888893</c:v>
                </c:pt>
                <c:pt idx="1200">
                  <c:v>0.83333333333333337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0.8354166666666667</c:v>
                </c:pt>
                <c:pt idx="1204">
                  <c:v>0.83611111111111114</c:v>
                </c:pt>
                <c:pt idx="1205">
                  <c:v>0.83680555555555547</c:v>
                </c:pt>
                <c:pt idx="1206">
                  <c:v>0.83750000000000002</c:v>
                </c:pt>
                <c:pt idx="1207">
                  <c:v>0.83819444444444446</c:v>
                </c:pt>
                <c:pt idx="1208">
                  <c:v>0.83888888888888891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0.84305555555555556</c:v>
                </c:pt>
                <c:pt idx="1215">
                  <c:v>0.84375</c:v>
                </c:pt>
                <c:pt idx="1216">
                  <c:v>0.84444444444444444</c:v>
                </c:pt>
                <c:pt idx="1217">
                  <c:v>0.84513888888888899</c:v>
                </c:pt>
                <c:pt idx="1218">
                  <c:v>0.84583333333333333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0.84861111111111109</c:v>
                </c:pt>
                <c:pt idx="1223">
                  <c:v>0.84930555555555554</c:v>
                </c:pt>
                <c:pt idx="1224">
                  <c:v>0.85</c:v>
                </c:pt>
                <c:pt idx="1225">
                  <c:v>0.85069444444444453</c:v>
                </c:pt>
                <c:pt idx="1226">
                  <c:v>0.85138888888888886</c:v>
                </c:pt>
                <c:pt idx="1227">
                  <c:v>0.8520833333333333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0.85416666666666663</c:v>
                </c:pt>
                <c:pt idx="1231">
                  <c:v>0.85486111111111107</c:v>
                </c:pt>
                <c:pt idx="1232">
                  <c:v>0.85555555555555562</c:v>
                </c:pt>
                <c:pt idx="1233">
                  <c:v>0.85625000000000007</c:v>
                </c:pt>
                <c:pt idx="1234">
                  <c:v>0.8569444444444444</c:v>
                </c:pt>
                <c:pt idx="1235">
                  <c:v>0.85763888888888884</c:v>
                </c:pt>
                <c:pt idx="1236">
                  <c:v>0.85833333333333339</c:v>
                </c:pt>
                <c:pt idx="1237">
                  <c:v>0.85902777777777783</c:v>
                </c:pt>
                <c:pt idx="1238">
                  <c:v>0.85972222222222217</c:v>
                </c:pt>
                <c:pt idx="1239">
                  <c:v>0.86041666666666661</c:v>
                </c:pt>
                <c:pt idx="1240">
                  <c:v>0.86111111111111116</c:v>
                </c:pt>
                <c:pt idx="1241">
                  <c:v>0.8618055555555556</c:v>
                </c:pt>
                <c:pt idx="1242">
                  <c:v>0.86249999999999993</c:v>
                </c:pt>
                <c:pt idx="1243">
                  <c:v>0.86319444444444438</c:v>
                </c:pt>
                <c:pt idx="1244">
                  <c:v>0.86388888888888893</c:v>
                </c:pt>
                <c:pt idx="1245">
                  <c:v>0.86458333333333337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0.86805555555555547</c:v>
                </c:pt>
                <c:pt idx="1251">
                  <c:v>0.86875000000000002</c:v>
                </c:pt>
                <c:pt idx="1252">
                  <c:v>0.86944444444444446</c:v>
                </c:pt>
                <c:pt idx="1253">
                  <c:v>0.87013888888888891</c:v>
                </c:pt>
                <c:pt idx="1254">
                  <c:v>0.87083333333333324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0.87361111111111101</c:v>
                </c:pt>
                <c:pt idx="1259">
                  <c:v>0.87430555555555556</c:v>
                </c:pt>
                <c:pt idx="1260">
                  <c:v>0.875</c:v>
                </c:pt>
                <c:pt idx="1261">
                  <c:v>0.87569444444444444</c:v>
                </c:pt>
                <c:pt idx="1262">
                  <c:v>0.87638888888888899</c:v>
                </c:pt>
                <c:pt idx="1263">
                  <c:v>0.87708333333333333</c:v>
                </c:pt>
                <c:pt idx="1264">
                  <c:v>0.87777777777777777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0.87986111111111109</c:v>
                </c:pt>
                <c:pt idx="1268">
                  <c:v>0.88055555555555554</c:v>
                </c:pt>
                <c:pt idx="1269">
                  <c:v>0.88124999999999998</c:v>
                </c:pt>
                <c:pt idx="1270">
                  <c:v>0.88194444444444453</c:v>
                </c:pt>
                <c:pt idx="1271">
                  <c:v>0.88263888888888886</c:v>
                </c:pt>
                <c:pt idx="1272">
                  <c:v>0.8833333333333333</c:v>
                </c:pt>
                <c:pt idx="1273">
                  <c:v>0.88402777777777775</c:v>
                </c:pt>
                <c:pt idx="1274">
                  <c:v>0.8847222222222223</c:v>
                </c:pt>
                <c:pt idx="1275">
                  <c:v>0.88541666666666663</c:v>
                </c:pt>
                <c:pt idx="1276">
                  <c:v>0.88611111111111107</c:v>
                </c:pt>
                <c:pt idx="1277">
                  <c:v>0.88680555555555562</c:v>
                </c:pt>
                <c:pt idx="1278">
                  <c:v>0.88750000000000007</c:v>
                </c:pt>
                <c:pt idx="1279">
                  <c:v>0.8881944444444444</c:v>
                </c:pt>
                <c:pt idx="1280">
                  <c:v>0.88888888888888884</c:v>
                </c:pt>
                <c:pt idx="1281">
                  <c:v>0.88958333333333339</c:v>
                </c:pt>
                <c:pt idx="1282">
                  <c:v>0.89027777777777783</c:v>
                </c:pt>
                <c:pt idx="1283">
                  <c:v>0.89097222222222217</c:v>
                </c:pt>
                <c:pt idx="1284">
                  <c:v>0.89166666666666661</c:v>
                </c:pt>
                <c:pt idx="1285">
                  <c:v>0.89236111111111116</c:v>
                </c:pt>
                <c:pt idx="1286">
                  <c:v>0.8930555555555556</c:v>
                </c:pt>
                <c:pt idx="1287">
                  <c:v>0.89374999999999993</c:v>
                </c:pt>
                <c:pt idx="1288">
                  <c:v>0.89444444444444438</c:v>
                </c:pt>
                <c:pt idx="1289">
                  <c:v>0.89513888888888893</c:v>
                </c:pt>
                <c:pt idx="1290">
                  <c:v>0.89583333333333337</c:v>
                </c:pt>
                <c:pt idx="1291">
                  <c:v>0.8965277777777777</c:v>
                </c:pt>
                <c:pt idx="1292">
                  <c:v>0.89722222222222225</c:v>
                </c:pt>
                <c:pt idx="1293">
                  <c:v>0.8979166666666667</c:v>
                </c:pt>
                <c:pt idx="1294">
                  <c:v>0.89861111111111114</c:v>
                </c:pt>
                <c:pt idx="1295">
                  <c:v>0.89930555555555547</c:v>
                </c:pt>
                <c:pt idx="1296">
                  <c:v>0.9</c:v>
                </c:pt>
                <c:pt idx="1297">
                  <c:v>0.90069444444444446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0.90347222222222223</c:v>
                </c:pt>
                <c:pt idx="1302">
                  <c:v>0.90416666666666667</c:v>
                </c:pt>
                <c:pt idx="1303">
                  <c:v>0.90486111111111101</c:v>
                </c:pt>
                <c:pt idx="1304">
                  <c:v>0.90555555555555556</c:v>
                </c:pt>
                <c:pt idx="1305">
                  <c:v>0.90625</c:v>
                </c:pt>
                <c:pt idx="1306">
                  <c:v>0.90694444444444444</c:v>
                </c:pt>
                <c:pt idx="1307">
                  <c:v>0.90763888888888899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0.91041666666666676</c:v>
                </c:pt>
                <c:pt idx="1312">
                  <c:v>0.91111111111111109</c:v>
                </c:pt>
                <c:pt idx="1313">
                  <c:v>0.91180555555555554</c:v>
                </c:pt>
                <c:pt idx="1314">
                  <c:v>0.91249999999999998</c:v>
                </c:pt>
                <c:pt idx="1315">
                  <c:v>0.91319444444444453</c:v>
                </c:pt>
                <c:pt idx="1316">
                  <c:v>0.91388888888888886</c:v>
                </c:pt>
                <c:pt idx="1317">
                  <c:v>0.9145833333333333</c:v>
                </c:pt>
                <c:pt idx="1318">
                  <c:v>0.91527777777777775</c:v>
                </c:pt>
                <c:pt idx="1319">
                  <c:v>0.9159722222222223</c:v>
                </c:pt>
                <c:pt idx="1320">
                  <c:v>0.91666666666666663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0.91875000000000007</c:v>
                </c:pt>
                <c:pt idx="1324">
                  <c:v>0.9194444444444444</c:v>
                </c:pt>
                <c:pt idx="1325">
                  <c:v>0.92013888888888884</c:v>
                </c:pt>
                <c:pt idx="1326">
                  <c:v>0.92083333333333339</c:v>
                </c:pt>
                <c:pt idx="1327">
                  <c:v>0.92152777777777783</c:v>
                </c:pt>
                <c:pt idx="1328">
                  <c:v>0.92222222222222217</c:v>
                </c:pt>
                <c:pt idx="1329">
                  <c:v>0.92291666666666661</c:v>
                </c:pt>
                <c:pt idx="1330">
                  <c:v>0.92361111111111116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0.92569444444444438</c:v>
                </c:pt>
                <c:pt idx="1334">
                  <c:v>0.92638888888888893</c:v>
                </c:pt>
                <c:pt idx="1335">
                  <c:v>0.92708333333333337</c:v>
                </c:pt>
                <c:pt idx="1336">
                  <c:v>0.9277777777777777</c:v>
                </c:pt>
                <c:pt idx="1337">
                  <c:v>0.92847222222222225</c:v>
                </c:pt>
                <c:pt idx="1338">
                  <c:v>0.9291666666666667</c:v>
                </c:pt>
                <c:pt idx="1339">
                  <c:v>0.92986111111111114</c:v>
                </c:pt>
                <c:pt idx="1340">
                  <c:v>0.93055555555555547</c:v>
                </c:pt>
                <c:pt idx="1341">
                  <c:v>0.93125000000000002</c:v>
                </c:pt>
                <c:pt idx="1342">
                  <c:v>0.93194444444444446</c:v>
                </c:pt>
                <c:pt idx="1343">
                  <c:v>0.93263888888888891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0.93541666666666667</c:v>
                </c:pt>
                <c:pt idx="1348">
                  <c:v>0.93611111111111101</c:v>
                </c:pt>
                <c:pt idx="1349">
                  <c:v>0.93680555555555556</c:v>
                </c:pt>
                <c:pt idx="1350">
                  <c:v>0.9375</c:v>
                </c:pt>
                <c:pt idx="1351">
                  <c:v>0.93819444444444444</c:v>
                </c:pt>
                <c:pt idx="1352">
                  <c:v>0.93888888888888899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0.94305555555555554</c:v>
                </c:pt>
                <c:pt idx="1359">
                  <c:v>0.94374999999999998</c:v>
                </c:pt>
                <c:pt idx="1360">
                  <c:v>0.94444444444444453</c:v>
                </c:pt>
                <c:pt idx="1361">
                  <c:v>0.94513888888888886</c:v>
                </c:pt>
                <c:pt idx="1362">
                  <c:v>0.9458333333333333</c:v>
                </c:pt>
                <c:pt idx="1363">
                  <c:v>0.94652777777777775</c:v>
                </c:pt>
                <c:pt idx="1364">
                  <c:v>0.9472222222222223</c:v>
                </c:pt>
                <c:pt idx="1365">
                  <c:v>0.94791666666666663</c:v>
                </c:pt>
                <c:pt idx="1366">
                  <c:v>0.94861111111111107</c:v>
                </c:pt>
                <c:pt idx="1367">
                  <c:v>0.94930555555555562</c:v>
                </c:pt>
                <c:pt idx="1368">
                  <c:v>0.95000000000000007</c:v>
                </c:pt>
                <c:pt idx="1369">
                  <c:v>0.9506944444444444</c:v>
                </c:pt>
                <c:pt idx="1370">
                  <c:v>0.95138888888888884</c:v>
                </c:pt>
                <c:pt idx="1371">
                  <c:v>0.95208333333333339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0.95416666666666661</c:v>
                </c:pt>
                <c:pt idx="1375">
                  <c:v>0.95486111111111116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0.95694444444444438</c:v>
                </c:pt>
                <c:pt idx="1379">
                  <c:v>0.95763888888888893</c:v>
                </c:pt>
                <c:pt idx="1380">
                  <c:v>0.95833333333333337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0.9604166666666667</c:v>
                </c:pt>
                <c:pt idx="1384">
                  <c:v>0.96111111111111114</c:v>
                </c:pt>
                <c:pt idx="1385">
                  <c:v>0.96180555555555547</c:v>
                </c:pt>
                <c:pt idx="1386">
                  <c:v>0.96250000000000002</c:v>
                </c:pt>
                <c:pt idx="1387">
                  <c:v>0.96319444444444446</c:v>
                </c:pt>
                <c:pt idx="1388">
                  <c:v>0.96388888888888891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0.96805555555555556</c:v>
                </c:pt>
                <c:pt idx="1395">
                  <c:v>0.96875</c:v>
                </c:pt>
                <c:pt idx="1396">
                  <c:v>0.96944444444444444</c:v>
                </c:pt>
                <c:pt idx="1397">
                  <c:v>0.97013888888888899</c:v>
                </c:pt>
                <c:pt idx="1398">
                  <c:v>0.97083333333333333</c:v>
                </c:pt>
                <c:pt idx="1399">
                  <c:v>0.97152777777777777</c:v>
                </c:pt>
                <c:pt idx="1400">
                  <c:v>0.97222222222222221</c:v>
                </c:pt>
                <c:pt idx="1401">
                  <c:v>0.97291666666666676</c:v>
                </c:pt>
                <c:pt idx="1402">
                  <c:v>0.97361111111111109</c:v>
                </c:pt>
                <c:pt idx="1403">
                  <c:v>0.97430555555555554</c:v>
                </c:pt>
                <c:pt idx="1404">
                  <c:v>0.97499999999999998</c:v>
                </c:pt>
                <c:pt idx="1405">
                  <c:v>0.97569444444444453</c:v>
                </c:pt>
                <c:pt idx="1406">
                  <c:v>0.97638888888888886</c:v>
                </c:pt>
                <c:pt idx="1407">
                  <c:v>0.9770833333333333</c:v>
                </c:pt>
                <c:pt idx="1408">
                  <c:v>0.97777777777777775</c:v>
                </c:pt>
                <c:pt idx="1409">
                  <c:v>0.9784722222222223</c:v>
                </c:pt>
                <c:pt idx="1410">
                  <c:v>0.97916666666666663</c:v>
                </c:pt>
                <c:pt idx="1411">
                  <c:v>0.97986111111111107</c:v>
                </c:pt>
                <c:pt idx="1412">
                  <c:v>0.98055555555555562</c:v>
                </c:pt>
                <c:pt idx="1413">
                  <c:v>0.98125000000000007</c:v>
                </c:pt>
                <c:pt idx="1414">
                  <c:v>0.9819444444444444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0.98402777777777783</c:v>
                </c:pt>
                <c:pt idx="1418">
                  <c:v>0.98472222222222217</c:v>
                </c:pt>
                <c:pt idx="1419">
                  <c:v>0.98541666666666661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0.98749999999999993</c:v>
                </c:pt>
                <c:pt idx="1423">
                  <c:v>0.98819444444444438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0.9902777777777777</c:v>
                </c:pt>
                <c:pt idx="1427">
                  <c:v>0.99097222222222225</c:v>
                </c:pt>
                <c:pt idx="1428">
                  <c:v>0.9916666666666667</c:v>
                </c:pt>
                <c:pt idx="1429">
                  <c:v>0.99236111111111114</c:v>
                </c:pt>
                <c:pt idx="1430">
                  <c:v>0.99305555555555547</c:v>
                </c:pt>
                <c:pt idx="1431">
                  <c:v>0.99375000000000002</c:v>
                </c:pt>
                <c:pt idx="1432">
                  <c:v>0.99444444444444446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0.99652777777777779</c:v>
                </c:pt>
                <c:pt idx="1436">
                  <c:v>0.99722222222222223</c:v>
                </c:pt>
                <c:pt idx="1437">
                  <c:v>0.99791666666666667</c:v>
                </c:pt>
              </c:numCache>
            </c:numRef>
          </c:cat>
          <c:val>
            <c:numRef>
              <c:f>Sheet1!$C$2:$C$1439</c:f>
              <c:numCache>
                <c:formatCode>General</c:formatCode>
                <c:ptCount val="1438"/>
                <c:pt idx="0">
                  <c:v>119</c:v>
                </c:pt>
                <c:pt idx="1">
                  <c:v>92</c:v>
                </c:pt>
                <c:pt idx="2">
                  <c:v>103</c:v>
                </c:pt>
                <c:pt idx="3">
                  <c:v>104</c:v>
                </c:pt>
                <c:pt idx="4">
                  <c:v>102</c:v>
                </c:pt>
                <c:pt idx="5">
                  <c:v>84</c:v>
                </c:pt>
                <c:pt idx="6">
                  <c:v>105</c:v>
                </c:pt>
                <c:pt idx="7">
                  <c:v>93</c:v>
                </c:pt>
                <c:pt idx="8">
                  <c:v>97</c:v>
                </c:pt>
                <c:pt idx="9">
                  <c:v>75</c:v>
                </c:pt>
                <c:pt idx="10">
                  <c:v>76</c:v>
                </c:pt>
                <c:pt idx="11">
                  <c:v>71</c:v>
                </c:pt>
                <c:pt idx="12">
                  <c:v>65</c:v>
                </c:pt>
                <c:pt idx="13">
                  <c:v>96</c:v>
                </c:pt>
                <c:pt idx="14">
                  <c:v>89</c:v>
                </c:pt>
                <c:pt idx="15">
                  <c:v>60</c:v>
                </c:pt>
                <c:pt idx="16">
                  <c:v>78</c:v>
                </c:pt>
                <c:pt idx="17">
                  <c:v>76</c:v>
                </c:pt>
                <c:pt idx="18">
                  <c:v>85</c:v>
                </c:pt>
                <c:pt idx="19">
                  <c:v>91</c:v>
                </c:pt>
                <c:pt idx="20">
                  <c:v>76</c:v>
                </c:pt>
                <c:pt idx="21">
                  <c:v>71</c:v>
                </c:pt>
                <c:pt idx="22">
                  <c:v>91</c:v>
                </c:pt>
                <c:pt idx="23">
                  <c:v>79</c:v>
                </c:pt>
                <c:pt idx="24">
                  <c:v>86</c:v>
                </c:pt>
                <c:pt idx="25">
                  <c:v>78</c:v>
                </c:pt>
                <c:pt idx="26">
                  <c:v>62</c:v>
                </c:pt>
                <c:pt idx="27">
                  <c:v>72</c:v>
                </c:pt>
                <c:pt idx="28">
                  <c:v>64</c:v>
                </c:pt>
                <c:pt idx="29">
                  <c:v>63</c:v>
                </c:pt>
                <c:pt idx="30">
                  <c:v>70</c:v>
                </c:pt>
                <c:pt idx="31">
                  <c:v>70</c:v>
                </c:pt>
                <c:pt idx="32">
                  <c:v>92</c:v>
                </c:pt>
                <c:pt idx="33">
                  <c:v>96</c:v>
                </c:pt>
                <c:pt idx="34">
                  <c:v>81</c:v>
                </c:pt>
                <c:pt idx="35">
                  <c:v>70</c:v>
                </c:pt>
                <c:pt idx="36">
                  <c:v>80</c:v>
                </c:pt>
                <c:pt idx="37">
                  <c:v>59</c:v>
                </c:pt>
                <c:pt idx="38">
                  <c:v>72</c:v>
                </c:pt>
                <c:pt idx="39">
                  <c:v>70</c:v>
                </c:pt>
                <c:pt idx="40">
                  <c:v>59</c:v>
                </c:pt>
                <c:pt idx="41">
                  <c:v>50</c:v>
                </c:pt>
                <c:pt idx="42">
                  <c:v>61</c:v>
                </c:pt>
                <c:pt idx="43">
                  <c:v>66</c:v>
                </c:pt>
                <c:pt idx="44">
                  <c:v>75</c:v>
                </c:pt>
                <c:pt idx="45">
                  <c:v>62</c:v>
                </c:pt>
                <c:pt idx="46">
                  <c:v>77</c:v>
                </c:pt>
                <c:pt idx="47">
                  <c:v>77</c:v>
                </c:pt>
                <c:pt idx="48">
                  <c:v>70</c:v>
                </c:pt>
                <c:pt idx="49">
                  <c:v>71</c:v>
                </c:pt>
                <c:pt idx="50">
                  <c:v>48</c:v>
                </c:pt>
                <c:pt idx="51">
                  <c:v>72</c:v>
                </c:pt>
                <c:pt idx="52">
                  <c:v>61</c:v>
                </c:pt>
                <c:pt idx="53">
                  <c:v>68</c:v>
                </c:pt>
                <c:pt idx="54">
                  <c:v>75</c:v>
                </c:pt>
                <c:pt idx="55">
                  <c:v>67</c:v>
                </c:pt>
                <c:pt idx="56">
                  <c:v>57</c:v>
                </c:pt>
                <c:pt idx="57">
                  <c:v>50</c:v>
                </c:pt>
                <c:pt idx="58">
                  <c:v>65</c:v>
                </c:pt>
                <c:pt idx="59">
                  <c:v>63</c:v>
                </c:pt>
                <c:pt idx="60">
                  <c:v>62</c:v>
                </c:pt>
                <c:pt idx="61">
                  <c:v>53</c:v>
                </c:pt>
                <c:pt idx="62">
                  <c:v>51</c:v>
                </c:pt>
                <c:pt idx="63">
                  <c:v>66</c:v>
                </c:pt>
                <c:pt idx="64">
                  <c:v>78</c:v>
                </c:pt>
                <c:pt idx="65">
                  <c:v>59</c:v>
                </c:pt>
                <c:pt idx="66">
                  <c:v>56</c:v>
                </c:pt>
                <c:pt idx="67">
                  <c:v>49</c:v>
                </c:pt>
                <c:pt idx="68">
                  <c:v>55</c:v>
                </c:pt>
                <c:pt idx="69">
                  <c:v>44</c:v>
                </c:pt>
                <c:pt idx="70">
                  <c:v>47</c:v>
                </c:pt>
                <c:pt idx="71">
                  <c:v>59</c:v>
                </c:pt>
                <c:pt idx="72">
                  <c:v>53</c:v>
                </c:pt>
                <c:pt idx="73">
                  <c:v>41</c:v>
                </c:pt>
                <c:pt idx="74">
                  <c:v>49</c:v>
                </c:pt>
                <c:pt idx="75">
                  <c:v>45</c:v>
                </c:pt>
                <c:pt idx="76">
                  <c:v>61</c:v>
                </c:pt>
                <c:pt idx="77">
                  <c:v>49</c:v>
                </c:pt>
                <c:pt idx="78">
                  <c:v>47</c:v>
                </c:pt>
                <c:pt idx="79">
                  <c:v>31</c:v>
                </c:pt>
                <c:pt idx="80">
                  <c:v>38</c:v>
                </c:pt>
                <c:pt idx="81">
                  <c:v>44</c:v>
                </c:pt>
                <c:pt idx="82">
                  <c:v>42</c:v>
                </c:pt>
                <c:pt idx="83">
                  <c:v>44</c:v>
                </c:pt>
                <c:pt idx="84">
                  <c:v>48</c:v>
                </c:pt>
                <c:pt idx="85">
                  <c:v>31</c:v>
                </c:pt>
                <c:pt idx="86">
                  <c:v>52</c:v>
                </c:pt>
                <c:pt idx="87">
                  <c:v>38</c:v>
                </c:pt>
                <c:pt idx="88">
                  <c:v>43</c:v>
                </c:pt>
                <c:pt idx="89">
                  <c:v>38</c:v>
                </c:pt>
                <c:pt idx="90">
                  <c:v>48</c:v>
                </c:pt>
                <c:pt idx="91">
                  <c:v>60</c:v>
                </c:pt>
                <c:pt idx="92">
                  <c:v>45</c:v>
                </c:pt>
                <c:pt idx="93">
                  <c:v>38</c:v>
                </c:pt>
                <c:pt idx="94">
                  <c:v>34</c:v>
                </c:pt>
                <c:pt idx="95">
                  <c:v>37</c:v>
                </c:pt>
                <c:pt idx="96">
                  <c:v>34</c:v>
                </c:pt>
                <c:pt idx="97">
                  <c:v>35</c:v>
                </c:pt>
                <c:pt idx="98">
                  <c:v>28</c:v>
                </c:pt>
                <c:pt idx="99">
                  <c:v>36</c:v>
                </c:pt>
                <c:pt idx="100">
                  <c:v>36</c:v>
                </c:pt>
                <c:pt idx="101">
                  <c:v>28</c:v>
                </c:pt>
                <c:pt idx="102">
                  <c:v>30</c:v>
                </c:pt>
                <c:pt idx="103">
                  <c:v>42</c:v>
                </c:pt>
                <c:pt idx="104">
                  <c:v>43</c:v>
                </c:pt>
                <c:pt idx="105">
                  <c:v>27</c:v>
                </c:pt>
                <c:pt idx="106">
                  <c:v>33</c:v>
                </c:pt>
                <c:pt idx="107">
                  <c:v>21</c:v>
                </c:pt>
                <c:pt idx="108">
                  <c:v>40</c:v>
                </c:pt>
                <c:pt idx="109">
                  <c:v>41</c:v>
                </c:pt>
                <c:pt idx="110">
                  <c:v>45</c:v>
                </c:pt>
                <c:pt idx="111">
                  <c:v>42</c:v>
                </c:pt>
                <c:pt idx="112">
                  <c:v>29</c:v>
                </c:pt>
                <c:pt idx="113">
                  <c:v>20</c:v>
                </c:pt>
                <c:pt idx="114">
                  <c:v>25</c:v>
                </c:pt>
                <c:pt idx="115">
                  <c:v>24</c:v>
                </c:pt>
                <c:pt idx="116">
                  <c:v>14</c:v>
                </c:pt>
                <c:pt idx="117">
                  <c:v>33</c:v>
                </c:pt>
                <c:pt idx="118">
                  <c:v>21</c:v>
                </c:pt>
                <c:pt idx="119">
                  <c:v>22</c:v>
                </c:pt>
                <c:pt idx="120">
                  <c:v>31</c:v>
                </c:pt>
                <c:pt idx="121">
                  <c:v>28</c:v>
                </c:pt>
                <c:pt idx="122">
                  <c:v>27</c:v>
                </c:pt>
                <c:pt idx="123">
                  <c:v>32</c:v>
                </c:pt>
                <c:pt idx="124">
                  <c:v>32</c:v>
                </c:pt>
                <c:pt idx="125">
                  <c:v>24</c:v>
                </c:pt>
                <c:pt idx="126">
                  <c:v>41</c:v>
                </c:pt>
                <c:pt idx="127">
                  <c:v>34</c:v>
                </c:pt>
                <c:pt idx="128">
                  <c:v>31</c:v>
                </c:pt>
                <c:pt idx="129">
                  <c:v>30</c:v>
                </c:pt>
                <c:pt idx="130">
                  <c:v>47</c:v>
                </c:pt>
                <c:pt idx="131">
                  <c:v>30</c:v>
                </c:pt>
                <c:pt idx="132">
                  <c:v>29</c:v>
                </c:pt>
                <c:pt idx="133">
                  <c:v>28</c:v>
                </c:pt>
                <c:pt idx="134">
                  <c:v>27</c:v>
                </c:pt>
                <c:pt idx="135">
                  <c:v>31</c:v>
                </c:pt>
                <c:pt idx="136">
                  <c:v>28</c:v>
                </c:pt>
                <c:pt idx="137">
                  <c:v>33</c:v>
                </c:pt>
                <c:pt idx="138">
                  <c:v>27</c:v>
                </c:pt>
                <c:pt idx="139">
                  <c:v>32</c:v>
                </c:pt>
                <c:pt idx="140">
                  <c:v>26</c:v>
                </c:pt>
                <c:pt idx="141">
                  <c:v>28</c:v>
                </c:pt>
                <c:pt idx="142">
                  <c:v>23</c:v>
                </c:pt>
                <c:pt idx="143">
                  <c:v>21</c:v>
                </c:pt>
                <c:pt idx="144">
                  <c:v>13</c:v>
                </c:pt>
                <c:pt idx="145">
                  <c:v>16</c:v>
                </c:pt>
                <c:pt idx="146">
                  <c:v>14</c:v>
                </c:pt>
                <c:pt idx="147">
                  <c:v>14</c:v>
                </c:pt>
                <c:pt idx="148">
                  <c:v>19</c:v>
                </c:pt>
                <c:pt idx="149">
                  <c:v>17</c:v>
                </c:pt>
                <c:pt idx="150">
                  <c:v>24</c:v>
                </c:pt>
                <c:pt idx="151">
                  <c:v>23</c:v>
                </c:pt>
                <c:pt idx="152">
                  <c:v>29</c:v>
                </c:pt>
                <c:pt idx="153">
                  <c:v>25</c:v>
                </c:pt>
                <c:pt idx="154">
                  <c:v>22</c:v>
                </c:pt>
                <c:pt idx="155">
                  <c:v>19</c:v>
                </c:pt>
                <c:pt idx="156">
                  <c:v>19</c:v>
                </c:pt>
                <c:pt idx="157">
                  <c:v>16</c:v>
                </c:pt>
                <c:pt idx="158">
                  <c:v>10</c:v>
                </c:pt>
                <c:pt idx="159">
                  <c:v>17</c:v>
                </c:pt>
                <c:pt idx="160">
                  <c:v>8</c:v>
                </c:pt>
                <c:pt idx="161">
                  <c:v>22</c:v>
                </c:pt>
                <c:pt idx="162">
                  <c:v>13</c:v>
                </c:pt>
                <c:pt idx="163">
                  <c:v>16</c:v>
                </c:pt>
                <c:pt idx="164">
                  <c:v>22</c:v>
                </c:pt>
                <c:pt idx="165">
                  <c:v>12</c:v>
                </c:pt>
                <c:pt idx="166">
                  <c:v>16</c:v>
                </c:pt>
                <c:pt idx="167">
                  <c:v>18</c:v>
                </c:pt>
                <c:pt idx="168">
                  <c:v>16</c:v>
                </c:pt>
                <c:pt idx="169">
                  <c:v>13</c:v>
                </c:pt>
                <c:pt idx="170">
                  <c:v>21</c:v>
                </c:pt>
                <c:pt idx="171">
                  <c:v>23</c:v>
                </c:pt>
                <c:pt idx="172">
                  <c:v>19</c:v>
                </c:pt>
                <c:pt idx="173">
                  <c:v>27</c:v>
                </c:pt>
                <c:pt idx="174">
                  <c:v>24</c:v>
                </c:pt>
                <c:pt idx="175">
                  <c:v>21</c:v>
                </c:pt>
                <c:pt idx="176">
                  <c:v>22</c:v>
                </c:pt>
                <c:pt idx="177">
                  <c:v>17</c:v>
                </c:pt>
                <c:pt idx="178">
                  <c:v>29</c:v>
                </c:pt>
                <c:pt idx="179">
                  <c:v>28</c:v>
                </c:pt>
                <c:pt idx="180">
                  <c:v>17</c:v>
                </c:pt>
                <c:pt idx="181">
                  <c:v>15</c:v>
                </c:pt>
                <c:pt idx="182">
                  <c:v>18</c:v>
                </c:pt>
                <c:pt idx="183">
                  <c:v>22</c:v>
                </c:pt>
                <c:pt idx="184">
                  <c:v>12</c:v>
                </c:pt>
                <c:pt idx="185">
                  <c:v>10</c:v>
                </c:pt>
                <c:pt idx="186">
                  <c:v>17</c:v>
                </c:pt>
                <c:pt idx="187">
                  <c:v>17</c:v>
                </c:pt>
                <c:pt idx="188">
                  <c:v>15</c:v>
                </c:pt>
                <c:pt idx="189">
                  <c:v>9</c:v>
                </c:pt>
                <c:pt idx="190">
                  <c:v>12</c:v>
                </c:pt>
                <c:pt idx="191">
                  <c:v>17</c:v>
                </c:pt>
                <c:pt idx="192">
                  <c:v>13</c:v>
                </c:pt>
                <c:pt idx="193">
                  <c:v>10</c:v>
                </c:pt>
                <c:pt idx="194">
                  <c:v>16</c:v>
                </c:pt>
                <c:pt idx="195">
                  <c:v>16</c:v>
                </c:pt>
                <c:pt idx="196">
                  <c:v>12</c:v>
                </c:pt>
                <c:pt idx="197">
                  <c:v>12</c:v>
                </c:pt>
                <c:pt idx="198">
                  <c:v>14</c:v>
                </c:pt>
                <c:pt idx="199">
                  <c:v>13</c:v>
                </c:pt>
                <c:pt idx="200">
                  <c:v>12</c:v>
                </c:pt>
                <c:pt idx="201">
                  <c:v>25</c:v>
                </c:pt>
                <c:pt idx="202">
                  <c:v>10</c:v>
                </c:pt>
                <c:pt idx="203">
                  <c:v>20</c:v>
                </c:pt>
                <c:pt idx="204">
                  <c:v>19</c:v>
                </c:pt>
                <c:pt idx="205">
                  <c:v>26</c:v>
                </c:pt>
                <c:pt idx="206">
                  <c:v>13</c:v>
                </c:pt>
                <c:pt idx="207">
                  <c:v>13</c:v>
                </c:pt>
                <c:pt idx="208">
                  <c:v>16</c:v>
                </c:pt>
                <c:pt idx="209">
                  <c:v>22</c:v>
                </c:pt>
                <c:pt idx="210">
                  <c:v>17</c:v>
                </c:pt>
                <c:pt idx="211">
                  <c:v>25</c:v>
                </c:pt>
                <c:pt idx="212">
                  <c:v>24</c:v>
                </c:pt>
                <c:pt idx="213">
                  <c:v>18</c:v>
                </c:pt>
                <c:pt idx="214">
                  <c:v>21</c:v>
                </c:pt>
                <c:pt idx="215">
                  <c:v>23</c:v>
                </c:pt>
                <c:pt idx="216">
                  <c:v>25</c:v>
                </c:pt>
                <c:pt idx="217">
                  <c:v>16</c:v>
                </c:pt>
                <c:pt idx="218">
                  <c:v>8</c:v>
                </c:pt>
                <c:pt idx="219">
                  <c:v>8</c:v>
                </c:pt>
                <c:pt idx="220">
                  <c:v>7</c:v>
                </c:pt>
                <c:pt idx="221">
                  <c:v>11</c:v>
                </c:pt>
                <c:pt idx="222">
                  <c:v>13</c:v>
                </c:pt>
                <c:pt idx="223">
                  <c:v>9</c:v>
                </c:pt>
                <c:pt idx="224">
                  <c:v>5</c:v>
                </c:pt>
                <c:pt idx="225">
                  <c:v>7</c:v>
                </c:pt>
                <c:pt idx="226">
                  <c:v>2</c:v>
                </c:pt>
                <c:pt idx="227">
                  <c:v>6</c:v>
                </c:pt>
                <c:pt idx="228">
                  <c:v>10</c:v>
                </c:pt>
                <c:pt idx="229">
                  <c:v>13</c:v>
                </c:pt>
                <c:pt idx="230">
                  <c:v>18</c:v>
                </c:pt>
                <c:pt idx="231">
                  <c:v>12</c:v>
                </c:pt>
                <c:pt idx="232">
                  <c:v>19</c:v>
                </c:pt>
                <c:pt idx="233">
                  <c:v>18</c:v>
                </c:pt>
                <c:pt idx="234">
                  <c:v>17</c:v>
                </c:pt>
                <c:pt idx="235">
                  <c:v>18</c:v>
                </c:pt>
                <c:pt idx="236">
                  <c:v>16</c:v>
                </c:pt>
                <c:pt idx="237">
                  <c:v>11</c:v>
                </c:pt>
                <c:pt idx="238">
                  <c:v>9</c:v>
                </c:pt>
                <c:pt idx="239">
                  <c:v>18</c:v>
                </c:pt>
                <c:pt idx="240">
                  <c:v>13</c:v>
                </c:pt>
                <c:pt idx="241">
                  <c:v>10</c:v>
                </c:pt>
                <c:pt idx="242">
                  <c:v>5</c:v>
                </c:pt>
                <c:pt idx="243">
                  <c:v>8</c:v>
                </c:pt>
                <c:pt idx="244">
                  <c:v>8</c:v>
                </c:pt>
                <c:pt idx="245">
                  <c:v>8</c:v>
                </c:pt>
                <c:pt idx="246">
                  <c:v>10</c:v>
                </c:pt>
                <c:pt idx="247">
                  <c:v>22</c:v>
                </c:pt>
                <c:pt idx="248">
                  <c:v>14</c:v>
                </c:pt>
                <c:pt idx="249">
                  <c:v>17</c:v>
                </c:pt>
                <c:pt idx="250">
                  <c:v>9</c:v>
                </c:pt>
                <c:pt idx="251">
                  <c:v>10</c:v>
                </c:pt>
                <c:pt idx="252">
                  <c:v>15</c:v>
                </c:pt>
                <c:pt idx="253">
                  <c:v>13</c:v>
                </c:pt>
                <c:pt idx="254">
                  <c:v>8</c:v>
                </c:pt>
                <c:pt idx="255">
                  <c:v>12</c:v>
                </c:pt>
                <c:pt idx="256">
                  <c:v>11</c:v>
                </c:pt>
                <c:pt idx="257">
                  <c:v>16</c:v>
                </c:pt>
                <c:pt idx="258">
                  <c:v>12</c:v>
                </c:pt>
                <c:pt idx="259">
                  <c:v>8</c:v>
                </c:pt>
                <c:pt idx="260">
                  <c:v>7</c:v>
                </c:pt>
                <c:pt idx="261">
                  <c:v>6</c:v>
                </c:pt>
                <c:pt idx="262">
                  <c:v>8</c:v>
                </c:pt>
                <c:pt idx="263">
                  <c:v>7</c:v>
                </c:pt>
                <c:pt idx="264">
                  <c:v>4</c:v>
                </c:pt>
                <c:pt idx="265">
                  <c:v>5</c:v>
                </c:pt>
                <c:pt idx="266">
                  <c:v>10</c:v>
                </c:pt>
                <c:pt idx="267">
                  <c:v>11</c:v>
                </c:pt>
                <c:pt idx="268">
                  <c:v>18</c:v>
                </c:pt>
                <c:pt idx="269">
                  <c:v>17</c:v>
                </c:pt>
                <c:pt idx="270">
                  <c:v>17</c:v>
                </c:pt>
                <c:pt idx="271">
                  <c:v>14</c:v>
                </c:pt>
                <c:pt idx="272">
                  <c:v>6</c:v>
                </c:pt>
                <c:pt idx="273">
                  <c:v>4</c:v>
                </c:pt>
                <c:pt idx="274">
                  <c:v>7</c:v>
                </c:pt>
                <c:pt idx="275">
                  <c:v>9</c:v>
                </c:pt>
                <c:pt idx="276">
                  <c:v>9</c:v>
                </c:pt>
                <c:pt idx="277">
                  <c:v>8</c:v>
                </c:pt>
                <c:pt idx="278">
                  <c:v>11</c:v>
                </c:pt>
                <c:pt idx="279">
                  <c:v>8</c:v>
                </c:pt>
                <c:pt idx="280">
                  <c:v>5</c:v>
                </c:pt>
                <c:pt idx="281">
                  <c:v>13</c:v>
                </c:pt>
                <c:pt idx="282">
                  <c:v>10</c:v>
                </c:pt>
                <c:pt idx="283">
                  <c:v>14</c:v>
                </c:pt>
                <c:pt idx="284">
                  <c:v>15</c:v>
                </c:pt>
                <c:pt idx="285">
                  <c:v>5</c:v>
                </c:pt>
                <c:pt idx="286">
                  <c:v>4</c:v>
                </c:pt>
                <c:pt idx="287">
                  <c:v>5</c:v>
                </c:pt>
                <c:pt idx="288">
                  <c:v>3</c:v>
                </c:pt>
                <c:pt idx="289">
                  <c:v>2</c:v>
                </c:pt>
                <c:pt idx="290">
                  <c:v>8</c:v>
                </c:pt>
                <c:pt idx="291">
                  <c:v>11</c:v>
                </c:pt>
                <c:pt idx="292">
                  <c:v>12</c:v>
                </c:pt>
                <c:pt idx="293">
                  <c:v>11</c:v>
                </c:pt>
                <c:pt idx="294">
                  <c:v>5</c:v>
                </c:pt>
                <c:pt idx="295">
                  <c:v>10</c:v>
                </c:pt>
                <c:pt idx="296">
                  <c:v>11</c:v>
                </c:pt>
                <c:pt idx="297">
                  <c:v>6</c:v>
                </c:pt>
                <c:pt idx="298">
                  <c:v>11</c:v>
                </c:pt>
                <c:pt idx="299">
                  <c:v>17</c:v>
                </c:pt>
                <c:pt idx="300">
                  <c:v>18</c:v>
                </c:pt>
                <c:pt idx="301">
                  <c:v>10</c:v>
                </c:pt>
                <c:pt idx="302">
                  <c:v>8</c:v>
                </c:pt>
                <c:pt idx="303">
                  <c:v>5</c:v>
                </c:pt>
                <c:pt idx="304">
                  <c:v>13</c:v>
                </c:pt>
                <c:pt idx="305">
                  <c:v>14</c:v>
                </c:pt>
                <c:pt idx="306">
                  <c:v>8</c:v>
                </c:pt>
                <c:pt idx="307">
                  <c:v>11</c:v>
                </c:pt>
                <c:pt idx="308">
                  <c:v>25</c:v>
                </c:pt>
                <c:pt idx="309">
                  <c:v>9</c:v>
                </c:pt>
                <c:pt idx="310">
                  <c:v>9</c:v>
                </c:pt>
                <c:pt idx="311">
                  <c:v>11</c:v>
                </c:pt>
                <c:pt idx="312">
                  <c:v>8</c:v>
                </c:pt>
                <c:pt idx="313">
                  <c:v>11</c:v>
                </c:pt>
                <c:pt idx="314">
                  <c:v>4</c:v>
                </c:pt>
                <c:pt idx="315">
                  <c:v>3</c:v>
                </c:pt>
                <c:pt idx="316">
                  <c:v>3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7</c:v>
                </c:pt>
                <c:pt idx="322">
                  <c:v>4</c:v>
                </c:pt>
                <c:pt idx="323">
                  <c:v>6</c:v>
                </c:pt>
                <c:pt idx="324">
                  <c:v>3</c:v>
                </c:pt>
                <c:pt idx="325">
                  <c:v>5</c:v>
                </c:pt>
                <c:pt idx="326">
                  <c:v>7</c:v>
                </c:pt>
                <c:pt idx="327">
                  <c:v>7</c:v>
                </c:pt>
                <c:pt idx="328">
                  <c:v>10</c:v>
                </c:pt>
                <c:pt idx="329">
                  <c:v>11</c:v>
                </c:pt>
                <c:pt idx="330">
                  <c:v>15</c:v>
                </c:pt>
                <c:pt idx="331">
                  <c:v>13</c:v>
                </c:pt>
                <c:pt idx="332">
                  <c:v>6</c:v>
                </c:pt>
                <c:pt idx="333">
                  <c:v>2</c:v>
                </c:pt>
                <c:pt idx="334">
                  <c:v>5</c:v>
                </c:pt>
                <c:pt idx="335">
                  <c:v>10</c:v>
                </c:pt>
                <c:pt idx="336">
                  <c:v>11</c:v>
                </c:pt>
                <c:pt idx="337">
                  <c:v>5</c:v>
                </c:pt>
                <c:pt idx="338">
                  <c:v>6</c:v>
                </c:pt>
                <c:pt idx="339">
                  <c:v>3</c:v>
                </c:pt>
                <c:pt idx="340">
                  <c:v>3</c:v>
                </c:pt>
                <c:pt idx="341">
                  <c:v>10</c:v>
                </c:pt>
                <c:pt idx="342">
                  <c:v>2</c:v>
                </c:pt>
                <c:pt idx="343">
                  <c:v>11</c:v>
                </c:pt>
                <c:pt idx="344">
                  <c:v>3</c:v>
                </c:pt>
                <c:pt idx="345">
                  <c:v>8</c:v>
                </c:pt>
                <c:pt idx="346">
                  <c:v>6</c:v>
                </c:pt>
                <c:pt idx="347">
                  <c:v>7</c:v>
                </c:pt>
                <c:pt idx="348">
                  <c:v>6</c:v>
                </c:pt>
                <c:pt idx="349">
                  <c:v>5</c:v>
                </c:pt>
                <c:pt idx="350">
                  <c:v>9</c:v>
                </c:pt>
                <c:pt idx="351">
                  <c:v>9</c:v>
                </c:pt>
                <c:pt idx="352">
                  <c:v>7</c:v>
                </c:pt>
                <c:pt idx="353">
                  <c:v>6</c:v>
                </c:pt>
                <c:pt idx="354">
                  <c:v>9</c:v>
                </c:pt>
                <c:pt idx="355">
                  <c:v>4</c:v>
                </c:pt>
                <c:pt idx="356">
                  <c:v>5</c:v>
                </c:pt>
                <c:pt idx="357">
                  <c:v>1</c:v>
                </c:pt>
                <c:pt idx="358">
                  <c:v>9</c:v>
                </c:pt>
                <c:pt idx="359">
                  <c:v>12</c:v>
                </c:pt>
                <c:pt idx="360">
                  <c:v>8</c:v>
                </c:pt>
                <c:pt idx="361">
                  <c:v>10</c:v>
                </c:pt>
                <c:pt idx="362">
                  <c:v>16</c:v>
                </c:pt>
                <c:pt idx="363">
                  <c:v>10</c:v>
                </c:pt>
                <c:pt idx="364">
                  <c:v>11</c:v>
                </c:pt>
                <c:pt idx="365">
                  <c:v>13</c:v>
                </c:pt>
                <c:pt idx="366">
                  <c:v>13</c:v>
                </c:pt>
                <c:pt idx="367">
                  <c:v>12</c:v>
                </c:pt>
                <c:pt idx="368">
                  <c:v>16</c:v>
                </c:pt>
                <c:pt idx="369">
                  <c:v>14</c:v>
                </c:pt>
                <c:pt idx="370">
                  <c:v>11</c:v>
                </c:pt>
                <c:pt idx="371">
                  <c:v>10</c:v>
                </c:pt>
                <c:pt idx="372">
                  <c:v>11</c:v>
                </c:pt>
                <c:pt idx="373">
                  <c:v>4</c:v>
                </c:pt>
                <c:pt idx="374">
                  <c:v>13</c:v>
                </c:pt>
                <c:pt idx="375">
                  <c:v>11</c:v>
                </c:pt>
                <c:pt idx="376">
                  <c:v>9</c:v>
                </c:pt>
                <c:pt idx="377">
                  <c:v>11</c:v>
                </c:pt>
                <c:pt idx="378">
                  <c:v>8</c:v>
                </c:pt>
                <c:pt idx="379">
                  <c:v>10</c:v>
                </c:pt>
                <c:pt idx="380">
                  <c:v>8</c:v>
                </c:pt>
                <c:pt idx="381">
                  <c:v>14</c:v>
                </c:pt>
                <c:pt idx="382">
                  <c:v>16</c:v>
                </c:pt>
                <c:pt idx="383">
                  <c:v>13</c:v>
                </c:pt>
                <c:pt idx="384">
                  <c:v>9</c:v>
                </c:pt>
                <c:pt idx="385">
                  <c:v>15</c:v>
                </c:pt>
                <c:pt idx="386">
                  <c:v>12</c:v>
                </c:pt>
                <c:pt idx="387">
                  <c:v>17</c:v>
                </c:pt>
                <c:pt idx="388">
                  <c:v>12</c:v>
                </c:pt>
                <c:pt idx="389">
                  <c:v>24</c:v>
                </c:pt>
                <c:pt idx="390">
                  <c:v>17</c:v>
                </c:pt>
                <c:pt idx="391">
                  <c:v>11</c:v>
                </c:pt>
                <c:pt idx="392">
                  <c:v>14</c:v>
                </c:pt>
                <c:pt idx="393">
                  <c:v>17</c:v>
                </c:pt>
                <c:pt idx="394">
                  <c:v>20</c:v>
                </c:pt>
                <c:pt idx="395">
                  <c:v>14</c:v>
                </c:pt>
                <c:pt idx="396">
                  <c:v>8</c:v>
                </c:pt>
                <c:pt idx="397">
                  <c:v>14</c:v>
                </c:pt>
                <c:pt idx="398">
                  <c:v>19</c:v>
                </c:pt>
                <c:pt idx="399">
                  <c:v>11</c:v>
                </c:pt>
                <c:pt idx="400">
                  <c:v>19</c:v>
                </c:pt>
                <c:pt idx="401">
                  <c:v>18</c:v>
                </c:pt>
                <c:pt idx="402">
                  <c:v>27</c:v>
                </c:pt>
                <c:pt idx="403">
                  <c:v>19</c:v>
                </c:pt>
                <c:pt idx="404">
                  <c:v>20</c:v>
                </c:pt>
                <c:pt idx="405">
                  <c:v>7</c:v>
                </c:pt>
                <c:pt idx="406">
                  <c:v>14</c:v>
                </c:pt>
                <c:pt idx="407">
                  <c:v>17</c:v>
                </c:pt>
                <c:pt idx="408">
                  <c:v>9</c:v>
                </c:pt>
                <c:pt idx="409">
                  <c:v>17</c:v>
                </c:pt>
                <c:pt idx="410">
                  <c:v>24</c:v>
                </c:pt>
                <c:pt idx="411">
                  <c:v>18</c:v>
                </c:pt>
                <c:pt idx="412">
                  <c:v>18</c:v>
                </c:pt>
                <c:pt idx="413">
                  <c:v>17</c:v>
                </c:pt>
                <c:pt idx="414">
                  <c:v>17</c:v>
                </c:pt>
                <c:pt idx="415">
                  <c:v>20</c:v>
                </c:pt>
                <c:pt idx="416">
                  <c:v>22</c:v>
                </c:pt>
                <c:pt idx="417">
                  <c:v>32</c:v>
                </c:pt>
                <c:pt idx="418">
                  <c:v>25</c:v>
                </c:pt>
                <c:pt idx="419">
                  <c:v>18</c:v>
                </c:pt>
                <c:pt idx="420">
                  <c:v>17</c:v>
                </c:pt>
                <c:pt idx="421">
                  <c:v>27</c:v>
                </c:pt>
                <c:pt idx="422">
                  <c:v>20</c:v>
                </c:pt>
                <c:pt idx="423">
                  <c:v>32</c:v>
                </c:pt>
                <c:pt idx="424">
                  <c:v>14</c:v>
                </c:pt>
                <c:pt idx="425">
                  <c:v>23</c:v>
                </c:pt>
                <c:pt idx="426">
                  <c:v>13</c:v>
                </c:pt>
                <c:pt idx="427">
                  <c:v>24</c:v>
                </c:pt>
                <c:pt idx="428">
                  <c:v>24</c:v>
                </c:pt>
                <c:pt idx="429">
                  <c:v>16</c:v>
                </c:pt>
                <c:pt idx="430">
                  <c:v>23</c:v>
                </c:pt>
                <c:pt idx="431">
                  <c:v>28</c:v>
                </c:pt>
                <c:pt idx="432">
                  <c:v>19</c:v>
                </c:pt>
                <c:pt idx="433">
                  <c:v>28</c:v>
                </c:pt>
                <c:pt idx="434">
                  <c:v>30</c:v>
                </c:pt>
                <c:pt idx="435">
                  <c:v>21</c:v>
                </c:pt>
                <c:pt idx="436">
                  <c:v>21</c:v>
                </c:pt>
                <c:pt idx="437">
                  <c:v>20</c:v>
                </c:pt>
                <c:pt idx="438">
                  <c:v>25</c:v>
                </c:pt>
                <c:pt idx="439">
                  <c:v>28</c:v>
                </c:pt>
                <c:pt idx="440">
                  <c:v>33</c:v>
                </c:pt>
                <c:pt idx="441">
                  <c:v>40</c:v>
                </c:pt>
                <c:pt idx="442">
                  <c:v>37</c:v>
                </c:pt>
                <c:pt idx="443">
                  <c:v>43</c:v>
                </c:pt>
                <c:pt idx="444">
                  <c:v>20</c:v>
                </c:pt>
                <c:pt idx="445">
                  <c:v>35</c:v>
                </c:pt>
                <c:pt idx="446">
                  <c:v>26</c:v>
                </c:pt>
                <c:pt idx="447">
                  <c:v>31</c:v>
                </c:pt>
                <c:pt idx="448">
                  <c:v>45</c:v>
                </c:pt>
                <c:pt idx="449">
                  <c:v>39</c:v>
                </c:pt>
                <c:pt idx="450">
                  <c:v>31</c:v>
                </c:pt>
                <c:pt idx="451">
                  <c:v>42</c:v>
                </c:pt>
                <c:pt idx="452">
                  <c:v>29</c:v>
                </c:pt>
                <c:pt idx="453">
                  <c:v>30</c:v>
                </c:pt>
                <c:pt idx="454">
                  <c:v>23</c:v>
                </c:pt>
                <c:pt idx="455">
                  <c:v>55</c:v>
                </c:pt>
                <c:pt idx="456">
                  <c:v>39</c:v>
                </c:pt>
                <c:pt idx="457">
                  <c:v>33</c:v>
                </c:pt>
                <c:pt idx="458">
                  <c:v>37</c:v>
                </c:pt>
                <c:pt idx="459">
                  <c:v>31</c:v>
                </c:pt>
                <c:pt idx="460">
                  <c:v>20</c:v>
                </c:pt>
                <c:pt idx="461">
                  <c:v>44</c:v>
                </c:pt>
                <c:pt idx="462">
                  <c:v>34</c:v>
                </c:pt>
                <c:pt idx="463">
                  <c:v>30</c:v>
                </c:pt>
                <c:pt idx="464">
                  <c:v>35</c:v>
                </c:pt>
                <c:pt idx="465">
                  <c:v>47</c:v>
                </c:pt>
                <c:pt idx="466">
                  <c:v>59</c:v>
                </c:pt>
                <c:pt idx="467">
                  <c:v>47</c:v>
                </c:pt>
                <c:pt idx="468">
                  <c:v>38</c:v>
                </c:pt>
                <c:pt idx="469">
                  <c:v>51</c:v>
                </c:pt>
                <c:pt idx="470">
                  <c:v>50</c:v>
                </c:pt>
                <c:pt idx="471">
                  <c:v>64</c:v>
                </c:pt>
                <c:pt idx="472">
                  <c:v>50</c:v>
                </c:pt>
                <c:pt idx="473">
                  <c:v>47</c:v>
                </c:pt>
                <c:pt idx="474">
                  <c:v>54</c:v>
                </c:pt>
                <c:pt idx="475">
                  <c:v>50</c:v>
                </c:pt>
                <c:pt idx="476">
                  <c:v>53</c:v>
                </c:pt>
                <c:pt idx="477">
                  <c:v>52</c:v>
                </c:pt>
                <c:pt idx="478">
                  <c:v>47</c:v>
                </c:pt>
                <c:pt idx="479">
                  <c:v>60</c:v>
                </c:pt>
                <c:pt idx="480">
                  <c:v>54</c:v>
                </c:pt>
                <c:pt idx="481">
                  <c:v>75</c:v>
                </c:pt>
                <c:pt idx="482">
                  <c:v>68</c:v>
                </c:pt>
                <c:pt idx="483">
                  <c:v>59</c:v>
                </c:pt>
                <c:pt idx="484">
                  <c:v>73</c:v>
                </c:pt>
                <c:pt idx="485">
                  <c:v>80</c:v>
                </c:pt>
                <c:pt idx="486">
                  <c:v>84</c:v>
                </c:pt>
                <c:pt idx="487">
                  <c:v>80</c:v>
                </c:pt>
                <c:pt idx="488">
                  <c:v>84</c:v>
                </c:pt>
                <c:pt idx="489">
                  <c:v>93</c:v>
                </c:pt>
                <c:pt idx="490">
                  <c:v>108</c:v>
                </c:pt>
                <c:pt idx="491">
                  <c:v>109</c:v>
                </c:pt>
                <c:pt idx="492">
                  <c:v>94</c:v>
                </c:pt>
                <c:pt idx="493">
                  <c:v>97</c:v>
                </c:pt>
                <c:pt idx="494">
                  <c:v>118</c:v>
                </c:pt>
                <c:pt idx="495">
                  <c:v>106</c:v>
                </c:pt>
                <c:pt idx="496">
                  <c:v>145</c:v>
                </c:pt>
                <c:pt idx="497">
                  <c:v>148</c:v>
                </c:pt>
                <c:pt idx="498">
                  <c:v>167</c:v>
                </c:pt>
                <c:pt idx="499">
                  <c:v>212</c:v>
                </c:pt>
                <c:pt idx="500">
                  <c:v>186</c:v>
                </c:pt>
                <c:pt idx="501">
                  <c:v>210</c:v>
                </c:pt>
                <c:pt idx="502">
                  <c:v>219</c:v>
                </c:pt>
                <c:pt idx="503">
                  <c:v>210</c:v>
                </c:pt>
                <c:pt idx="504">
                  <c:v>236</c:v>
                </c:pt>
                <c:pt idx="505">
                  <c:v>310</c:v>
                </c:pt>
                <c:pt idx="506">
                  <c:v>304</c:v>
                </c:pt>
                <c:pt idx="507">
                  <c:v>319</c:v>
                </c:pt>
                <c:pt idx="508">
                  <c:v>335</c:v>
                </c:pt>
                <c:pt idx="509">
                  <c:v>327</c:v>
                </c:pt>
                <c:pt idx="510">
                  <c:v>410</c:v>
                </c:pt>
                <c:pt idx="511">
                  <c:v>334</c:v>
                </c:pt>
                <c:pt idx="512">
                  <c:v>343</c:v>
                </c:pt>
                <c:pt idx="513">
                  <c:v>283</c:v>
                </c:pt>
                <c:pt idx="514">
                  <c:v>283</c:v>
                </c:pt>
                <c:pt idx="515">
                  <c:v>253</c:v>
                </c:pt>
                <c:pt idx="516">
                  <c:v>258</c:v>
                </c:pt>
                <c:pt idx="517">
                  <c:v>209</c:v>
                </c:pt>
                <c:pt idx="518">
                  <c:v>188</c:v>
                </c:pt>
                <c:pt idx="519">
                  <c:v>166</c:v>
                </c:pt>
                <c:pt idx="520">
                  <c:v>164</c:v>
                </c:pt>
                <c:pt idx="521">
                  <c:v>130</c:v>
                </c:pt>
                <c:pt idx="522">
                  <c:v>140</c:v>
                </c:pt>
                <c:pt idx="523">
                  <c:v>127</c:v>
                </c:pt>
                <c:pt idx="524">
                  <c:v>135</c:v>
                </c:pt>
                <c:pt idx="525">
                  <c:v>114</c:v>
                </c:pt>
                <c:pt idx="526">
                  <c:v>144</c:v>
                </c:pt>
                <c:pt idx="527">
                  <c:v>141</c:v>
                </c:pt>
                <c:pt idx="528">
                  <c:v>127</c:v>
                </c:pt>
                <c:pt idx="529">
                  <c:v>98</c:v>
                </c:pt>
                <c:pt idx="530">
                  <c:v>134</c:v>
                </c:pt>
                <c:pt idx="531">
                  <c:v>139</c:v>
                </c:pt>
                <c:pt idx="532">
                  <c:v>132</c:v>
                </c:pt>
                <c:pt idx="533">
                  <c:v>125</c:v>
                </c:pt>
                <c:pt idx="534">
                  <c:v>130</c:v>
                </c:pt>
                <c:pt idx="535">
                  <c:v>134</c:v>
                </c:pt>
                <c:pt idx="536">
                  <c:v>131</c:v>
                </c:pt>
                <c:pt idx="537">
                  <c:v>145</c:v>
                </c:pt>
                <c:pt idx="538">
                  <c:v>124</c:v>
                </c:pt>
                <c:pt idx="539">
                  <c:v>153</c:v>
                </c:pt>
                <c:pt idx="540">
                  <c:v>138</c:v>
                </c:pt>
                <c:pt idx="541">
                  <c:v>181</c:v>
                </c:pt>
                <c:pt idx="542">
                  <c:v>162</c:v>
                </c:pt>
                <c:pt idx="543">
                  <c:v>215</c:v>
                </c:pt>
                <c:pt idx="544">
                  <c:v>146</c:v>
                </c:pt>
                <c:pt idx="545">
                  <c:v>109</c:v>
                </c:pt>
                <c:pt idx="546">
                  <c:v>115</c:v>
                </c:pt>
                <c:pt idx="547">
                  <c:v>104</c:v>
                </c:pt>
                <c:pt idx="548">
                  <c:v>123</c:v>
                </c:pt>
                <c:pt idx="549">
                  <c:v>91</c:v>
                </c:pt>
                <c:pt idx="550">
                  <c:v>86</c:v>
                </c:pt>
                <c:pt idx="551">
                  <c:v>111</c:v>
                </c:pt>
                <c:pt idx="552">
                  <c:v>113</c:v>
                </c:pt>
                <c:pt idx="553">
                  <c:v>131</c:v>
                </c:pt>
                <c:pt idx="554">
                  <c:v>121</c:v>
                </c:pt>
                <c:pt idx="555">
                  <c:v>115</c:v>
                </c:pt>
                <c:pt idx="556">
                  <c:v>131</c:v>
                </c:pt>
                <c:pt idx="557">
                  <c:v>116</c:v>
                </c:pt>
                <c:pt idx="558">
                  <c:v>125</c:v>
                </c:pt>
                <c:pt idx="559">
                  <c:v>130</c:v>
                </c:pt>
                <c:pt idx="560">
                  <c:v>136</c:v>
                </c:pt>
                <c:pt idx="561">
                  <c:v>91</c:v>
                </c:pt>
                <c:pt idx="562">
                  <c:v>99</c:v>
                </c:pt>
                <c:pt idx="563">
                  <c:v>118</c:v>
                </c:pt>
                <c:pt idx="564">
                  <c:v>122</c:v>
                </c:pt>
                <c:pt idx="565">
                  <c:v>120</c:v>
                </c:pt>
                <c:pt idx="566">
                  <c:v>107</c:v>
                </c:pt>
                <c:pt idx="567">
                  <c:v>126</c:v>
                </c:pt>
                <c:pt idx="568">
                  <c:v>109</c:v>
                </c:pt>
                <c:pt idx="569">
                  <c:v>120</c:v>
                </c:pt>
                <c:pt idx="570">
                  <c:v>120</c:v>
                </c:pt>
                <c:pt idx="571">
                  <c:v>134</c:v>
                </c:pt>
                <c:pt idx="572">
                  <c:v>144</c:v>
                </c:pt>
                <c:pt idx="573">
                  <c:v>157</c:v>
                </c:pt>
                <c:pt idx="574">
                  <c:v>116</c:v>
                </c:pt>
                <c:pt idx="575">
                  <c:v>148</c:v>
                </c:pt>
                <c:pt idx="576">
                  <c:v>123</c:v>
                </c:pt>
                <c:pt idx="577">
                  <c:v>118</c:v>
                </c:pt>
                <c:pt idx="578">
                  <c:v>145</c:v>
                </c:pt>
                <c:pt idx="579">
                  <c:v>145</c:v>
                </c:pt>
                <c:pt idx="580">
                  <c:v>163</c:v>
                </c:pt>
                <c:pt idx="581">
                  <c:v>164</c:v>
                </c:pt>
                <c:pt idx="582">
                  <c:v>137</c:v>
                </c:pt>
                <c:pt idx="583">
                  <c:v>131</c:v>
                </c:pt>
                <c:pt idx="584">
                  <c:v>141</c:v>
                </c:pt>
                <c:pt idx="585">
                  <c:v>130</c:v>
                </c:pt>
                <c:pt idx="586">
                  <c:v>114</c:v>
                </c:pt>
                <c:pt idx="587">
                  <c:v>159</c:v>
                </c:pt>
                <c:pt idx="588">
                  <c:v>172</c:v>
                </c:pt>
                <c:pt idx="589">
                  <c:v>137</c:v>
                </c:pt>
                <c:pt idx="590">
                  <c:v>138</c:v>
                </c:pt>
                <c:pt idx="591">
                  <c:v>173</c:v>
                </c:pt>
                <c:pt idx="592">
                  <c:v>141</c:v>
                </c:pt>
                <c:pt idx="593">
                  <c:v>151</c:v>
                </c:pt>
                <c:pt idx="594">
                  <c:v>130</c:v>
                </c:pt>
                <c:pt idx="595">
                  <c:v>157</c:v>
                </c:pt>
                <c:pt idx="596">
                  <c:v>135</c:v>
                </c:pt>
                <c:pt idx="597">
                  <c:v>165</c:v>
                </c:pt>
                <c:pt idx="598">
                  <c:v>169</c:v>
                </c:pt>
                <c:pt idx="599">
                  <c:v>182</c:v>
                </c:pt>
                <c:pt idx="600">
                  <c:v>203</c:v>
                </c:pt>
                <c:pt idx="601">
                  <c:v>180</c:v>
                </c:pt>
                <c:pt idx="602">
                  <c:v>204</c:v>
                </c:pt>
                <c:pt idx="603">
                  <c:v>207</c:v>
                </c:pt>
                <c:pt idx="604">
                  <c:v>225</c:v>
                </c:pt>
                <c:pt idx="605">
                  <c:v>212</c:v>
                </c:pt>
                <c:pt idx="606">
                  <c:v>222</c:v>
                </c:pt>
                <c:pt idx="607">
                  <c:v>234</c:v>
                </c:pt>
                <c:pt idx="608">
                  <c:v>238</c:v>
                </c:pt>
                <c:pt idx="609">
                  <c:v>245</c:v>
                </c:pt>
                <c:pt idx="610">
                  <c:v>275</c:v>
                </c:pt>
                <c:pt idx="611">
                  <c:v>294</c:v>
                </c:pt>
                <c:pt idx="612">
                  <c:v>338</c:v>
                </c:pt>
                <c:pt idx="613">
                  <c:v>375</c:v>
                </c:pt>
                <c:pt idx="614">
                  <c:v>418</c:v>
                </c:pt>
                <c:pt idx="615">
                  <c:v>433</c:v>
                </c:pt>
                <c:pt idx="616">
                  <c:v>409</c:v>
                </c:pt>
                <c:pt idx="617">
                  <c:v>409</c:v>
                </c:pt>
                <c:pt idx="618">
                  <c:v>418</c:v>
                </c:pt>
                <c:pt idx="619">
                  <c:v>367</c:v>
                </c:pt>
                <c:pt idx="620">
                  <c:v>387</c:v>
                </c:pt>
                <c:pt idx="621">
                  <c:v>373</c:v>
                </c:pt>
                <c:pt idx="622">
                  <c:v>409</c:v>
                </c:pt>
                <c:pt idx="623">
                  <c:v>372</c:v>
                </c:pt>
                <c:pt idx="624">
                  <c:v>380</c:v>
                </c:pt>
                <c:pt idx="625">
                  <c:v>317</c:v>
                </c:pt>
                <c:pt idx="626">
                  <c:v>608</c:v>
                </c:pt>
                <c:pt idx="627">
                  <c:v>509</c:v>
                </c:pt>
                <c:pt idx="628">
                  <c:v>439</c:v>
                </c:pt>
                <c:pt idx="629">
                  <c:v>271</c:v>
                </c:pt>
                <c:pt idx="630">
                  <c:v>271</c:v>
                </c:pt>
                <c:pt idx="631">
                  <c:v>211</c:v>
                </c:pt>
                <c:pt idx="632">
                  <c:v>163</c:v>
                </c:pt>
                <c:pt idx="633">
                  <c:v>209</c:v>
                </c:pt>
                <c:pt idx="634">
                  <c:v>232</c:v>
                </c:pt>
                <c:pt idx="635">
                  <c:v>280</c:v>
                </c:pt>
                <c:pt idx="636">
                  <c:v>265</c:v>
                </c:pt>
                <c:pt idx="637">
                  <c:v>255</c:v>
                </c:pt>
                <c:pt idx="638">
                  <c:v>260</c:v>
                </c:pt>
                <c:pt idx="639">
                  <c:v>298</c:v>
                </c:pt>
                <c:pt idx="640">
                  <c:v>319</c:v>
                </c:pt>
                <c:pt idx="641">
                  <c:v>443</c:v>
                </c:pt>
                <c:pt idx="642">
                  <c:v>393</c:v>
                </c:pt>
                <c:pt idx="643">
                  <c:v>382</c:v>
                </c:pt>
                <c:pt idx="644">
                  <c:v>283</c:v>
                </c:pt>
                <c:pt idx="645">
                  <c:v>290</c:v>
                </c:pt>
                <c:pt idx="646">
                  <c:v>297</c:v>
                </c:pt>
                <c:pt idx="647">
                  <c:v>290</c:v>
                </c:pt>
                <c:pt idx="648">
                  <c:v>258</c:v>
                </c:pt>
                <c:pt idx="649">
                  <c:v>291</c:v>
                </c:pt>
                <c:pt idx="650">
                  <c:v>263</c:v>
                </c:pt>
                <c:pt idx="651">
                  <c:v>248</c:v>
                </c:pt>
                <c:pt idx="652">
                  <c:v>191</c:v>
                </c:pt>
                <c:pt idx="653">
                  <c:v>237</c:v>
                </c:pt>
                <c:pt idx="654">
                  <c:v>214</c:v>
                </c:pt>
                <c:pt idx="655">
                  <c:v>180</c:v>
                </c:pt>
                <c:pt idx="656">
                  <c:v>185</c:v>
                </c:pt>
                <c:pt idx="657">
                  <c:v>180</c:v>
                </c:pt>
                <c:pt idx="658">
                  <c:v>155</c:v>
                </c:pt>
                <c:pt idx="659">
                  <c:v>178</c:v>
                </c:pt>
                <c:pt idx="660">
                  <c:v>335</c:v>
                </c:pt>
                <c:pt idx="661">
                  <c:v>314</c:v>
                </c:pt>
                <c:pt idx="662">
                  <c:v>275</c:v>
                </c:pt>
                <c:pt idx="663">
                  <c:v>293</c:v>
                </c:pt>
                <c:pt idx="664">
                  <c:v>284</c:v>
                </c:pt>
                <c:pt idx="665">
                  <c:v>243</c:v>
                </c:pt>
                <c:pt idx="666">
                  <c:v>199</c:v>
                </c:pt>
                <c:pt idx="667">
                  <c:v>177</c:v>
                </c:pt>
                <c:pt idx="668">
                  <c:v>176</c:v>
                </c:pt>
                <c:pt idx="669">
                  <c:v>158</c:v>
                </c:pt>
                <c:pt idx="670">
                  <c:v>134</c:v>
                </c:pt>
                <c:pt idx="671">
                  <c:v>126</c:v>
                </c:pt>
                <c:pt idx="672">
                  <c:v>149</c:v>
                </c:pt>
                <c:pt idx="673">
                  <c:v>133</c:v>
                </c:pt>
                <c:pt idx="674">
                  <c:v>147</c:v>
                </c:pt>
                <c:pt idx="675">
                  <c:v>130</c:v>
                </c:pt>
                <c:pt idx="676">
                  <c:v>152</c:v>
                </c:pt>
                <c:pt idx="677">
                  <c:v>169</c:v>
                </c:pt>
                <c:pt idx="678">
                  <c:v>124</c:v>
                </c:pt>
                <c:pt idx="679">
                  <c:v>152</c:v>
                </c:pt>
                <c:pt idx="680">
                  <c:v>177</c:v>
                </c:pt>
                <c:pt idx="681">
                  <c:v>154</c:v>
                </c:pt>
                <c:pt idx="682">
                  <c:v>170</c:v>
                </c:pt>
                <c:pt idx="683">
                  <c:v>165</c:v>
                </c:pt>
                <c:pt idx="684">
                  <c:v>175</c:v>
                </c:pt>
                <c:pt idx="685">
                  <c:v>167</c:v>
                </c:pt>
                <c:pt idx="686">
                  <c:v>199</c:v>
                </c:pt>
                <c:pt idx="687">
                  <c:v>160</c:v>
                </c:pt>
                <c:pt idx="688">
                  <c:v>164</c:v>
                </c:pt>
                <c:pt idx="689">
                  <c:v>164</c:v>
                </c:pt>
                <c:pt idx="690">
                  <c:v>147</c:v>
                </c:pt>
                <c:pt idx="691">
                  <c:v>152</c:v>
                </c:pt>
                <c:pt idx="692">
                  <c:v>136</c:v>
                </c:pt>
                <c:pt idx="693">
                  <c:v>154</c:v>
                </c:pt>
                <c:pt idx="694">
                  <c:v>148</c:v>
                </c:pt>
                <c:pt idx="695">
                  <c:v>146</c:v>
                </c:pt>
                <c:pt idx="696">
                  <c:v>178</c:v>
                </c:pt>
                <c:pt idx="697">
                  <c:v>206</c:v>
                </c:pt>
                <c:pt idx="698">
                  <c:v>220</c:v>
                </c:pt>
                <c:pt idx="699">
                  <c:v>261</c:v>
                </c:pt>
                <c:pt idx="700">
                  <c:v>229</c:v>
                </c:pt>
                <c:pt idx="701">
                  <c:v>265</c:v>
                </c:pt>
                <c:pt idx="702">
                  <c:v>259</c:v>
                </c:pt>
                <c:pt idx="703">
                  <c:v>223</c:v>
                </c:pt>
                <c:pt idx="704">
                  <c:v>232</c:v>
                </c:pt>
                <c:pt idx="705">
                  <c:v>203</c:v>
                </c:pt>
                <c:pt idx="706">
                  <c:v>193</c:v>
                </c:pt>
                <c:pt idx="707">
                  <c:v>202</c:v>
                </c:pt>
                <c:pt idx="708">
                  <c:v>195</c:v>
                </c:pt>
                <c:pt idx="709">
                  <c:v>225</c:v>
                </c:pt>
                <c:pt idx="710">
                  <c:v>172</c:v>
                </c:pt>
                <c:pt idx="711">
                  <c:v>199</c:v>
                </c:pt>
                <c:pt idx="712">
                  <c:v>185</c:v>
                </c:pt>
                <c:pt idx="713">
                  <c:v>186</c:v>
                </c:pt>
                <c:pt idx="714">
                  <c:v>186</c:v>
                </c:pt>
                <c:pt idx="715">
                  <c:v>171</c:v>
                </c:pt>
                <c:pt idx="716">
                  <c:v>199</c:v>
                </c:pt>
                <c:pt idx="717">
                  <c:v>184</c:v>
                </c:pt>
                <c:pt idx="718">
                  <c:v>161</c:v>
                </c:pt>
                <c:pt idx="719">
                  <c:v>201</c:v>
                </c:pt>
                <c:pt idx="720">
                  <c:v>178</c:v>
                </c:pt>
                <c:pt idx="721">
                  <c:v>188</c:v>
                </c:pt>
                <c:pt idx="722">
                  <c:v>282</c:v>
                </c:pt>
                <c:pt idx="723">
                  <c:v>187</c:v>
                </c:pt>
                <c:pt idx="724">
                  <c:v>200</c:v>
                </c:pt>
                <c:pt idx="725">
                  <c:v>186</c:v>
                </c:pt>
                <c:pt idx="726">
                  <c:v>209</c:v>
                </c:pt>
                <c:pt idx="727">
                  <c:v>228</c:v>
                </c:pt>
                <c:pt idx="728">
                  <c:v>166</c:v>
                </c:pt>
                <c:pt idx="729">
                  <c:v>228</c:v>
                </c:pt>
                <c:pt idx="730">
                  <c:v>253</c:v>
                </c:pt>
                <c:pt idx="731">
                  <c:v>260</c:v>
                </c:pt>
                <c:pt idx="732">
                  <c:v>284</c:v>
                </c:pt>
                <c:pt idx="733">
                  <c:v>284</c:v>
                </c:pt>
                <c:pt idx="734">
                  <c:v>252</c:v>
                </c:pt>
                <c:pt idx="735">
                  <c:v>234</c:v>
                </c:pt>
                <c:pt idx="736">
                  <c:v>199</c:v>
                </c:pt>
                <c:pt idx="737">
                  <c:v>209</c:v>
                </c:pt>
                <c:pt idx="738">
                  <c:v>207</c:v>
                </c:pt>
                <c:pt idx="739">
                  <c:v>174</c:v>
                </c:pt>
                <c:pt idx="740">
                  <c:v>175</c:v>
                </c:pt>
                <c:pt idx="741">
                  <c:v>178</c:v>
                </c:pt>
                <c:pt idx="742">
                  <c:v>146</c:v>
                </c:pt>
                <c:pt idx="743">
                  <c:v>180</c:v>
                </c:pt>
                <c:pt idx="744">
                  <c:v>172</c:v>
                </c:pt>
                <c:pt idx="745">
                  <c:v>161</c:v>
                </c:pt>
                <c:pt idx="746">
                  <c:v>149</c:v>
                </c:pt>
                <c:pt idx="747">
                  <c:v>157</c:v>
                </c:pt>
                <c:pt idx="748">
                  <c:v>171</c:v>
                </c:pt>
                <c:pt idx="749">
                  <c:v>134</c:v>
                </c:pt>
                <c:pt idx="750">
                  <c:v>124</c:v>
                </c:pt>
                <c:pt idx="751">
                  <c:v>171</c:v>
                </c:pt>
                <c:pt idx="752">
                  <c:v>173</c:v>
                </c:pt>
                <c:pt idx="753">
                  <c:v>189</c:v>
                </c:pt>
                <c:pt idx="754">
                  <c:v>200</c:v>
                </c:pt>
                <c:pt idx="755">
                  <c:v>202</c:v>
                </c:pt>
                <c:pt idx="756">
                  <c:v>207</c:v>
                </c:pt>
                <c:pt idx="757">
                  <c:v>192</c:v>
                </c:pt>
                <c:pt idx="758">
                  <c:v>187</c:v>
                </c:pt>
                <c:pt idx="759">
                  <c:v>199</c:v>
                </c:pt>
                <c:pt idx="760">
                  <c:v>201</c:v>
                </c:pt>
                <c:pt idx="761">
                  <c:v>189</c:v>
                </c:pt>
                <c:pt idx="762">
                  <c:v>190</c:v>
                </c:pt>
                <c:pt idx="763">
                  <c:v>226</c:v>
                </c:pt>
                <c:pt idx="764">
                  <c:v>266</c:v>
                </c:pt>
                <c:pt idx="765">
                  <c:v>248</c:v>
                </c:pt>
                <c:pt idx="766">
                  <c:v>292</c:v>
                </c:pt>
                <c:pt idx="767">
                  <c:v>265</c:v>
                </c:pt>
                <c:pt idx="768">
                  <c:v>346</c:v>
                </c:pt>
                <c:pt idx="769">
                  <c:v>323</c:v>
                </c:pt>
                <c:pt idx="770">
                  <c:v>343</c:v>
                </c:pt>
                <c:pt idx="771">
                  <c:v>415</c:v>
                </c:pt>
                <c:pt idx="772">
                  <c:v>449</c:v>
                </c:pt>
                <c:pt idx="773">
                  <c:v>497</c:v>
                </c:pt>
                <c:pt idx="774">
                  <c:v>512</c:v>
                </c:pt>
                <c:pt idx="775">
                  <c:v>542</c:v>
                </c:pt>
                <c:pt idx="776">
                  <c:v>606</c:v>
                </c:pt>
                <c:pt idx="777">
                  <c:v>620</c:v>
                </c:pt>
                <c:pt idx="778">
                  <c:v>619</c:v>
                </c:pt>
                <c:pt idx="779">
                  <c:v>609</c:v>
                </c:pt>
                <c:pt idx="780">
                  <c:v>566</c:v>
                </c:pt>
                <c:pt idx="781">
                  <c:v>538</c:v>
                </c:pt>
                <c:pt idx="782">
                  <c:v>480</c:v>
                </c:pt>
                <c:pt idx="783">
                  <c:v>415</c:v>
                </c:pt>
                <c:pt idx="784">
                  <c:v>417</c:v>
                </c:pt>
                <c:pt idx="785">
                  <c:v>424</c:v>
                </c:pt>
                <c:pt idx="786">
                  <c:v>420</c:v>
                </c:pt>
                <c:pt idx="787">
                  <c:v>349</c:v>
                </c:pt>
                <c:pt idx="788">
                  <c:v>312</c:v>
                </c:pt>
                <c:pt idx="789">
                  <c:v>301</c:v>
                </c:pt>
                <c:pt idx="790">
                  <c:v>292</c:v>
                </c:pt>
                <c:pt idx="791">
                  <c:v>346</c:v>
                </c:pt>
                <c:pt idx="792">
                  <c:v>316</c:v>
                </c:pt>
                <c:pt idx="793">
                  <c:v>276</c:v>
                </c:pt>
                <c:pt idx="794">
                  <c:v>276</c:v>
                </c:pt>
                <c:pt idx="795">
                  <c:v>228</c:v>
                </c:pt>
                <c:pt idx="796">
                  <c:v>248</c:v>
                </c:pt>
                <c:pt idx="797">
                  <c:v>191</c:v>
                </c:pt>
                <c:pt idx="798">
                  <c:v>199</c:v>
                </c:pt>
                <c:pt idx="799">
                  <c:v>230</c:v>
                </c:pt>
                <c:pt idx="800">
                  <c:v>261</c:v>
                </c:pt>
                <c:pt idx="801">
                  <c:v>257</c:v>
                </c:pt>
                <c:pt idx="802">
                  <c:v>220</c:v>
                </c:pt>
                <c:pt idx="803">
                  <c:v>197</c:v>
                </c:pt>
                <c:pt idx="804">
                  <c:v>215</c:v>
                </c:pt>
                <c:pt idx="805">
                  <c:v>176</c:v>
                </c:pt>
                <c:pt idx="806">
                  <c:v>188</c:v>
                </c:pt>
                <c:pt idx="807">
                  <c:v>187</c:v>
                </c:pt>
                <c:pt idx="808">
                  <c:v>146</c:v>
                </c:pt>
                <c:pt idx="809">
                  <c:v>210</c:v>
                </c:pt>
                <c:pt idx="810">
                  <c:v>170</c:v>
                </c:pt>
                <c:pt idx="811">
                  <c:v>156</c:v>
                </c:pt>
                <c:pt idx="812">
                  <c:v>164</c:v>
                </c:pt>
                <c:pt idx="813">
                  <c:v>195</c:v>
                </c:pt>
                <c:pt idx="814">
                  <c:v>180</c:v>
                </c:pt>
                <c:pt idx="815">
                  <c:v>162</c:v>
                </c:pt>
                <c:pt idx="816">
                  <c:v>121</c:v>
                </c:pt>
                <c:pt idx="817">
                  <c:v>162</c:v>
                </c:pt>
                <c:pt idx="818">
                  <c:v>228</c:v>
                </c:pt>
                <c:pt idx="819">
                  <c:v>188</c:v>
                </c:pt>
                <c:pt idx="820">
                  <c:v>176</c:v>
                </c:pt>
                <c:pt idx="821">
                  <c:v>190</c:v>
                </c:pt>
                <c:pt idx="822">
                  <c:v>187</c:v>
                </c:pt>
                <c:pt idx="823">
                  <c:v>148</c:v>
                </c:pt>
                <c:pt idx="824">
                  <c:v>170</c:v>
                </c:pt>
                <c:pt idx="825">
                  <c:v>135</c:v>
                </c:pt>
                <c:pt idx="826">
                  <c:v>147</c:v>
                </c:pt>
                <c:pt idx="827">
                  <c:v>145</c:v>
                </c:pt>
                <c:pt idx="828">
                  <c:v>142</c:v>
                </c:pt>
                <c:pt idx="829">
                  <c:v>155</c:v>
                </c:pt>
                <c:pt idx="830">
                  <c:v>152</c:v>
                </c:pt>
                <c:pt idx="831">
                  <c:v>167</c:v>
                </c:pt>
                <c:pt idx="832">
                  <c:v>178</c:v>
                </c:pt>
                <c:pt idx="833">
                  <c:v>151</c:v>
                </c:pt>
                <c:pt idx="834">
                  <c:v>152</c:v>
                </c:pt>
                <c:pt idx="835">
                  <c:v>163</c:v>
                </c:pt>
                <c:pt idx="836">
                  <c:v>184</c:v>
                </c:pt>
                <c:pt idx="837">
                  <c:v>187</c:v>
                </c:pt>
                <c:pt idx="838">
                  <c:v>152</c:v>
                </c:pt>
                <c:pt idx="839">
                  <c:v>130</c:v>
                </c:pt>
                <c:pt idx="840">
                  <c:v>127</c:v>
                </c:pt>
                <c:pt idx="841">
                  <c:v>128</c:v>
                </c:pt>
                <c:pt idx="842">
                  <c:v>143</c:v>
                </c:pt>
                <c:pt idx="843">
                  <c:v>183</c:v>
                </c:pt>
                <c:pt idx="844">
                  <c:v>124</c:v>
                </c:pt>
                <c:pt idx="845">
                  <c:v>167</c:v>
                </c:pt>
                <c:pt idx="846">
                  <c:v>235</c:v>
                </c:pt>
                <c:pt idx="847">
                  <c:v>262</c:v>
                </c:pt>
                <c:pt idx="848">
                  <c:v>192</c:v>
                </c:pt>
                <c:pt idx="849">
                  <c:v>183</c:v>
                </c:pt>
                <c:pt idx="850">
                  <c:v>188</c:v>
                </c:pt>
                <c:pt idx="851">
                  <c:v>199</c:v>
                </c:pt>
                <c:pt idx="852">
                  <c:v>187</c:v>
                </c:pt>
                <c:pt idx="853">
                  <c:v>146</c:v>
                </c:pt>
                <c:pt idx="854">
                  <c:v>168</c:v>
                </c:pt>
                <c:pt idx="855">
                  <c:v>130</c:v>
                </c:pt>
                <c:pt idx="856">
                  <c:v>161</c:v>
                </c:pt>
                <c:pt idx="857">
                  <c:v>149</c:v>
                </c:pt>
                <c:pt idx="858">
                  <c:v>161</c:v>
                </c:pt>
                <c:pt idx="859">
                  <c:v>184</c:v>
                </c:pt>
                <c:pt idx="860">
                  <c:v>197</c:v>
                </c:pt>
                <c:pt idx="861">
                  <c:v>183</c:v>
                </c:pt>
                <c:pt idx="862">
                  <c:v>178</c:v>
                </c:pt>
                <c:pt idx="863">
                  <c:v>169</c:v>
                </c:pt>
                <c:pt idx="864">
                  <c:v>183</c:v>
                </c:pt>
                <c:pt idx="865">
                  <c:v>204</c:v>
                </c:pt>
                <c:pt idx="866">
                  <c:v>200</c:v>
                </c:pt>
                <c:pt idx="867">
                  <c:v>238</c:v>
                </c:pt>
                <c:pt idx="868">
                  <c:v>210</c:v>
                </c:pt>
                <c:pt idx="869">
                  <c:v>236</c:v>
                </c:pt>
                <c:pt idx="870">
                  <c:v>198</c:v>
                </c:pt>
                <c:pt idx="871">
                  <c:v>225</c:v>
                </c:pt>
                <c:pt idx="872">
                  <c:v>254</c:v>
                </c:pt>
                <c:pt idx="873">
                  <c:v>245</c:v>
                </c:pt>
                <c:pt idx="874">
                  <c:v>259</c:v>
                </c:pt>
                <c:pt idx="875">
                  <c:v>263</c:v>
                </c:pt>
                <c:pt idx="876">
                  <c:v>242</c:v>
                </c:pt>
                <c:pt idx="877">
                  <c:v>257</c:v>
                </c:pt>
                <c:pt idx="878">
                  <c:v>264</c:v>
                </c:pt>
                <c:pt idx="879">
                  <c:v>255</c:v>
                </c:pt>
                <c:pt idx="880">
                  <c:v>331</c:v>
                </c:pt>
                <c:pt idx="881">
                  <c:v>304</c:v>
                </c:pt>
                <c:pt idx="882">
                  <c:v>306</c:v>
                </c:pt>
                <c:pt idx="883">
                  <c:v>311</c:v>
                </c:pt>
                <c:pt idx="884">
                  <c:v>397</c:v>
                </c:pt>
                <c:pt idx="885">
                  <c:v>337</c:v>
                </c:pt>
                <c:pt idx="886">
                  <c:v>336</c:v>
                </c:pt>
                <c:pt idx="887">
                  <c:v>378</c:v>
                </c:pt>
                <c:pt idx="888">
                  <c:v>429</c:v>
                </c:pt>
                <c:pt idx="889">
                  <c:v>414</c:v>
                </c:pt>
                <c:pt idx="890">
                  <c:v>449</c:v>
                </c:pt>
                <c:pt idx="891">
                  <c:v>392</c:v>
                </c:pt>
                <c:pt idx="892">
                  <c:v>374</c:v>
                </c:pt>
                <c:pt idx="893">
                  <c:v>632</c:v>
                </c:pt>
                <c:pt idx="894">
                  <c:v>620</c:v>
                </c:pt>
                <c:pt idx="895">
                  <c:v>551</c:v>
                </c:pt>
                <c:pt idx="896">
                  <c:v>492</c:v>
                </c:pt>
                <c:pt idx="897">
                  <c:v>462</c:v>
                </c:pt>
                <c:pt idx="898">
                  <c:v>412</c:v>
                </c:pt>
                <c:pt idx="899">
                  <c:v>415</c:v>
                </c:pt>
                <c:pt idx="900">
                  <c:v>362</c:v>
                </c:pt>
                <c:pt idx="901">
                  <c:v>337</c:v>
                </c:pt>
                <c:pt idx="902">
                  <c:v>329</c:v>
                </c:pt>
                <c:pt idx="903">
                  <c:v>328</c:v>
                </c:pt>
                <c:pt idx="904">
                  <c:v>307</c:v>
                </c:pt>
                <c:pt idx="905">
                  <c:v>269</c:v>
                </c:pt>
                <c:pt idx="906">
                  <c:v>282</c:v>
                </c:pt>
                <c:pt idx="907">
                  <c:v>294</c:v>
                </c:pt>
                <c:pt idx="908">
                  <c:v>239</c:v>
                </c:pt>
                <c:pt idx="909">
                  <c:v>244</c:v>
                </c:pt>
                <c:pt idx="910">
                  <c:v>206</c:v>
                </c:pt>
                <c:pt idx="911">
                  <c:v>215</c:v>
                </c:pt>
                <c:pt idx="912">
                  <c:v>206</c:v>
                </c:pt>
                <c:pt idx="913">
                  <c:v>177</c:v>
                </c:pt>
                <c:pt idx="914">
                  <c:v>197</c:v>
                </c:pt>
                <c:pt idx="915">
                  <c:v>206</c:v>
                </c:pt>
                <c:pt idx="916">
                  <c:v>206</c:v>
                </c:pt>
                <c:pt idx="917">
                  <c:v>199</c:v>
                </c:pt>
                <c:pt idx="918">
                  <c:v>187</c:v>
                </c:pt>
                <c:pt idx="919">
                  <c:v>196</c:v>
                </c:pt>
                <c:pt idx="920">
                  <c:v>217</c:v>
                </c:pt>
                <c:pt idx="921">
                  <c:v>179</c:v>
                </c:pt>
                <c:pt idx="922">
                  <c:v>163</c:v>
                </c:pt>
                <c:pt idx="923">
                  <c:v>196</c:v>
                </c:pt>
                <c:pt idx="924">
                  <c:v>179</c:v>
                </c:pt>
                <c:pt idx="925">
                  <c:v>114</c:v>
                </c:pt>
                <c:pt idx="926">
                  <c:v>144</c:v>
                </c:pt>
                <c:pt idx="927">
                  <c:v>153</c:v>
                </c:pt>
                <c:pt idx="928">
                  <c:v>139</c:v>
                </c:pt>
                <c:pt idx="929">
                  <c:v>164</c:v>
                </c:pt>
                <c:pt idx="930">
                  <c:v>160</c:v>
                </c:pt>
                <c:pt idx="931">
                  <c:v>133</c:v>
                </c:pt>
                <c:pt idx="932">
                  <c:v>138</c:v>
                </c:pt>
                <c:pt idx="933">
                  <c:v>160</c:v>
                </c:pt>
                <c:pt idx="934">
                  <c:v>149</c:v>
                </c:pt>
                <c:pt idx="935">
                  <c:v>168</c:v>
                </c:pt>
                <c:pt idx="936">
                  <c:v>172</c:v>
                </c:pt>
                <c:pt idx="937">
                  <c:v>187</c:v>
                </c:pt>
                <c:pt idx="938">
                  <c:v>156</c:v>
                </c:pt>
                <c:pt idx="939">
                  <c:v>128</c:v>
                </c:pt>
                <c:pt idx="940">
                  <c:v>116</c:v>
                </c:pt>
                <c:pt idx="941">
                  <c:v>115</c:v>
                </c:pt>
                <c:pt idx="942">
                  <c:v>119</c:v>
                </c:pt>
                <c:pt idx="943">
                  <c:v>123</c:v>
                </c:pt>
                <c:pt idx="944">
                  <c:v>126</c:v>
                </c:pt>
                <c:pt idx="945">
                  <c:v>109</c:v>
                </c:pt>
                <c:pt idx="946">
                  <c:v>108</c:v>
                </c:pt>
                <c:pt idx="947">
                  <c:v>120</c:v>
                </c:pt>
                <c:pt idx="948">
                  <c:v>167</c:v>
                </c:pt>
                <c:pt idx="949">
                  <c:v>153</c:v>
                </c:pt>
                <c:pt idx="950">
                  <c:v>175</c:v>
                </c:pt>
                <c:pt idx="951">
                  <c:v>131</c:v>
                </c:pt>
                <c:pt idx="952">
                  <c:v>155</c:v>
                </c:pt>
                <c:pt idx="953">
                  <c:v>159</c:v>
                </c:pt>
                <c:pt idx="954">
                  <c:v>284</c:v>
                </c:pt>
                <c:pt idx="955">
                  <c:v>217</c:v>
                </c:pt>
                <c:pt idx="956">
                  <c:v>148</c:v>
                </c:pt>
                <c:pt idx="957">
                  <c:v>155</c:v>
                </c:pt>
                <c:pt idx="958">
                  <c:v>131</c:v>
                </c:pt>
                <c:pt idx="959">
                  <c:v>125</c:v>
                </c:pt>
                <c:pt idx="960">
                  <c:v>155</c:v>
                </c:pt>
                <c:pt idx="961">
                  <c:v>130</c:v>
                </c:pt>
                <c:pt idx="962">
                  <c:v>136</c:v>
                </c:pt>
                <c:pt idx="963">
                  <c:v>128</c:v>
                </c:pt>
                <c:pt idx="964">
                  <c:v>152</c:v>
                </c:pt>
                <c:pt idx="965">
                  <c:v>118</c:v>
                </c:pt>
                <c:pt idx="966">
                  <c:v>117</c:v>
                </c:pt>
                <c:pt idx="967">
                  <c:v>118</c:v>
                </c:pt>
                <c:pt idx="968">
                  <c:v>133</c:v>
                </c:pt>
                <c:pt idx="969">
                  <c:v>128</c:v>
                </c:pt>
                <c:pt idx="970">
                  <c:v>139</c:v>
                </c:pt>
                <c:pt idx="971">
                  <c:v>134</c:v>
                </c:pt>
                <c:pt idx="972">
                  <c:v>157</c:v>
                </c:pt>
                <c:pt idx="973">
                  <c:v>153</c:v>
                </c:pt>
                <c:pt idx="974">
                  <c:v>158</c:v>
                </c:pt>
                <c:pt idx="975">
                  <c:v>150</c:v>
                </c:pt>
                <c:pt idx="976">
                  <c:v>142</c:v>
                </c:pt>
                <c:pt idx="977">
                  <c:v>166</c:v>
                </c:pt>
                <c:pt idx="978">
                  <c:v>191</c:v>
                </c:pt>
                <c:pt idx="979">
                  <c:v>186</c:v>
                </c:pt>
                <c:pt idx="980">
                  <c:v>193</c:v>
                </c:pt>
                <c:pt idx="981">
                  <c:v>175</c:v>
                </c:pt>
                <c:pt idx="982">
                  <c:v>212</c:v>
                </c:pt>
                <c:pt idx="983">
                  <c:v>183</c:v>
                </c:pt>
                <c:pt idx="984">
                  <c:v>180</c:v>
                </c:pt>
                <c:pt idx="985">
                  <c:v>184</c:v>
                </c:pt>
                <c:pt idx="986">
                  <c:v>179</c:v>
                </c:pt>
                <c:pt idx="987">
                  <c:v>224</c:v>
                </c:pt>
                <c:pt idx="988">
                  <c:v>223</c:v>
                </c:pt>
                <c:pt idx="989">
                  <c:v>197</c:v>
                </c:pt>
                <c:pt idx="990">
                  <c:v>235</c:v>
                </c:pt>
                <c:pt idx="991">
                  <c:v>219</c:v>
                </c:pt>
                <c:pt idx="992">
                  <c:v>232</c:v>
                </c:pt>
                <c:pt idx="993">
                  <c:v>237</c:v>
                </c:pt>
                <c:pt idx="994">
                  <c:v>285</c:v>
                </c:pt>
                <c:pt idx="995">
                  <c:v>355</c:v>
                </c:pt>
                <c:pt idx="996">
                  <c:v>324</c:v>
                </c:pt>
                <c:pt idx="997">
                  <c:v>348</c:v>
                </c:pt>
                <c:pt idx="998">
                  <c:v>377</c:v>
                </c:pt>
                <c:pt idx="999">
                  <c:v>472</c:v>
                </c:pt>
                <c:pt idx="1000">
                  <c:v>447</c:v>
                </c:pt>
                <c:pt idx="1001">
                  <c:v>502</c:v>
                </c:pt>
                <c:pt idx="1002">
                  <c:v>433</c:v>
                </c:pt>
                <c:pt idx="1003">
                  <c:v>464</c:v>
                </c:pt>
                <c:pt idx="1004">
                  <c:v>430</c:v>
                </c:pt>
                <c:pt idx="1005">
                  <c:v>411</c:v>
                </c:pt>
                <c:pt idx="1006">
                  <c:v>451</c:v>
                </c:pt>
                <c:pt idx="1007">
                  <c:v>451</c:v>
                </c:pt>
                <c:pt idx="1008">
                  <c:v>441</c:v>
                </c:pt>
                <c:pt idx="1009">
                  <c:v>442</c:v>
                </c:pt>
                <c:pt idx="1010">
                  <c:v>467</c:v>
                </c:pt>
                <c:pt idx="1011">
                  <c:v>425</c:v>
                </c:pt>
                <c:pt idx="1012">
                  <c:v>437</c:v>
                </c:pt>
                <c:pt idx="1013">
                  <c:v>431</c:v>
                </c:pt>
                <c:pt idx="1014">
                  <c:v>446</c:v>
                </c:pt>
                <c:pt idx="1015">
                  <c:v>333</c:v>
                </c:pt>
                <c:pt idx="1016">
                  <c:v>354</c:v>
                </c:pt>
                <c:pt idx="1017">
                  <c:v>408</c:v>
                </c:pt>
                <c:pt idx="1018">
                  <c:v>321</c:v>
                </c:pt>
                <c:pt idx="1019">
                  <c:v>321</c:v>
                </c:pt>
                <c:pt idx="1020">
                  <c:v>281</c:v>
                </c:pt>
                <c:pt idx="1021">
                  <c:v>253</c:v>
                </c:pt>
                <c:pt idx="1022">
                  <c:v>315</c:v>
                </c:pt>
                <c:pt idx="1023">
                  <c:v>264</c:v>
                </c:pt>
                <c:pt idx="1024">
                  <c:v>240</c:v>
                </c:pt>
                <c:pt idx="1025">
                  <c:v>235</c:v>
                </c:pt>
                <c:pt idx="1026">
                  <c:v>210</c:v>
                </c:pt>
                <c:pt idx="1027">
                  <c:v>227</c:v>
                </c:pt>
                <c:pt idx="1028">
                  <c:v>256</c:v>
                </c:pt>
                <c:pt idx="1029">
                  <c:v>217</c:v>
                </c:pt>
                <c:pt idx="1030">
                  <c:v>212</c:v>
                </c:pt>
                <c:pt idx="1031">
                  <c:v>217</c:v>
                </c:pt>
                <c:pt idx="1032">
                  <c:v>224</c:v>
                </c:pt>
                <c:pt idx="1033">
                  <c:v>187</c:v>
                </c:pt>
                <c:pt idx="1034">
                  <c:v>240</c:v>
                </c:pt>
                <c:pt idx="1035">
                  <c:v>231</c:v>
                </c:pt>
                <c:pt idx="1036">
                  <c:v>212</c:v>
                </c:pt>
                <c:pt idx="1037">
                  <c:v>179</c:v>
                </c:pt>
                <c:pt idx="1038">
                  <c:v>220</c:v>
                </c:pt>
                <c:pt idx="1039">
                  <c:v>244</c:v>
                </c:pt>
                <c:pt idx="1040">
                  <c:v>176</c:v>
                </c:pt>
                <c:pt idx="1041">
                  <c:v>152</c:v>
                </c:pt>
                <c:pt idx="1042">
                  <c:v>148</c:v>
                </c:pt>
                <c:pt idx="1043">
                  <c:v>170</c:v>
                </c:pt>
                <c:pt idx="1044">
                  <c:v>168</c:v>
                </c:pt>
                <c:pt idx="1045">
                  <c:v>160</c:v>
                </c:pt>
                <c:pt idx="1046">
                  <c:v>169</c:v>
                </c:pt>
                <c:pt idx="1047">
                  <c:v>165</c:v>
                </c:pt>
                <c:pt idx="1048">
                  <c:v>150</c:v>
                </c:pt>
                <c:pt idx="1049">
                  <c:v>150</c:v>
                </c:pt>
                <c:pt idx="1050">
                  <c:v>148</c:v>
                </c:pt>
                <c:pt idx="1051">
                  <c:v>176</c:v>
                </c:pt>
                <c:pt idx="1052">
                  <c:v>154</c:v>
                </c:pt>
                <c:pt idx="1053">
                  <c:v>141</c:v>
                </c:pt>
                <c:pt idx="1054">
                  <c:v>124</c:v>
                </c:pt>
                <c:pt idx="1055">
                  <c:v>151</c:v>
                </c:pt>
                <c:pt idx="1056">
                  <c:v>158</c:v>
                </c:pt>
                <c:pt idx="1057">
                  <c:v>149</c:v>
                </c:pt>
                <c:pt idx="1058">
                  <c:v>162</c:v>
                </c:pt>
                <c:pt idx="1059">
                  <c:v>149</c:v>
                </c:pt>
                <c:pt idx="1060">
                  <c:v>138</c:v>
                </c:pt>
                <c:pt idx="1061">
                  <c:v>119</c:v>
                </c:pt>
                <c:pt idx="1062">
                  <c:v>127</c:v>
                </c:pt>
                <c:pt idx="1063">
                  <c:v>112</c:v>
                </c:pt>
                <c:pt idx="1064">
                  <c:v>113</c:v>
                </c:pt>
                <c:pt idx="1065">
                  <c:v>119</c:v>
                </c:pt>
                <c:pt idx="1066">
                  <c:v>149</c:v>
                </c:pt>
                <c:pt idx="1067">
                  <c:v>127</c:v>
                </c:pt>
                <c:pt idx="1068">
                  <c:v>113</c:v>
                </c:pt>
                <c:pt idx="1069">
                  <c:v>117</c:v>
                </c:pt>
                <c:pt idx="1070">
                  <c:v>151</c:v>
                </c:pt>
                <c:pt idx="1071">
                  <c:v>116</c:v>
                </c:pt>
                <c:pt idx="1072">
                  <c:v>154</c:v>
                </c:pt>
                <c:pt idx="1073">
                  <c:v>116</c:v>
                </c:pt>
                <c:pt idx="1074">
                  <c:v>101</c:v>
                </c:pt>
                <c:pt idx="1075">
                  <c:v>115</c:v>
                </c:pt>
                <c:pt idx="1076">
                  <c:v>104</c:v>
                </c:pt>
                <c:pt idx="1077">
                  <c:v>113</c:v>
                </c:pt>
                <c:pt idx="1078">
                  <c:v>118</c:v>
                </c:pt>
                <c:pt idx="1079">
                  <c:v>99</c:v>
                </c:pt>
                <c:pt idx="1080">
                  <c:v>101</c:v>
                </c:pt>
                <c:pt idx="1081">
                  <c:v>127</c:v>
                </c:pt>
                <c:pt idx="1082">
                  <c:v>126</c:v>
                </c:pt>
                <c:pt idx="1083">
                  <c:v>149</c:v>
                </c:pt>
                <c:pt idx="1084">
                  <c:v>129</c:v>
                </c:pt>
                <c:pt idx="1085">
                  <c:v>151</c:v>
                </c:pt>
                <c:pt idx="1086">
                  <c:v>141</c:v>
                </c:pt>
                <c:pt idx="1087">
                  <c:v>125</c:v>
                </c:pt>
                <c:pt idx="1088">
                  <c:v>135</c:v>
                </c:pt>
                <c:pt idx="1089">
                  <c:v>123</c:v>
                </c:pt>
                <c:pt idx="1090">
                  <c:v>104</c:v>
                </c:pt>
                <c:pt idx="1091">
                  <c:v>121</c:v>
                </c:pt>
                <c:pt idx="1092">
                  <c:v>118</c:v>
                </c:pt>
                <c:pt idx="1093">
                  <c:v>114</c:v>
                </c:pt>
                <c:pt idx="1094">
                  <c:v>114</c:v>
                </c:pt>
                <c:pt idx="1095">
                  <c:v>100</c:v>
                </c:pt>
                <c:pt idx="1096">
                  <c:v>119</c:v>
                </c:pt>
                <c:pt idx="1097">
                  <c:v>118</c:v>
                </c:pt>
                <c:pt idx="1098">
                  <c:v>140</c:v>
                </c:pt>
                <c:pt idx="1099">
                  <c:v>122</c:v>
                </c:pt>
                <c:pt idx="1100">
                  <c:v>105</c:v>
                </c:pt>
                <c:pt idx="1101">
                  <c:v>128</c:v>
                </c:pt>
                <c:pt idx="1102">
                  <c:v>121</c:v>
                </c:pt>
                <c:pt idx="1103">
                  <c:v>139</c:v>
                </c:pt>
                <c:pt idx="1104">
                  <c:v>130</c:v>
                </c:pt>
                <c:pt idx="1105">
                  <c:v>135</c:v>
                </c:pt>
                <c:pt idx="1106">
                  <c:v>154</c:v>
                </c:pt>
                <c:pt idx="1107">
                  <c:v>185</c:v>
                </c:pt>
                <c:pt idx="1108">
                  <c:v>181</c:v>
                </c:pt>
                <c:pt idx="1109">
                  <c:v>182</c:v>
                </c:pt>
                <c:pt idx="1110">
                  <c:v>151</c:v>
                </c:pt>
                <c:pt idx="1111">
                  <c:v>204</c:v>
                </c:pt>
                <c:pt idx="1112">
                  <c:v>196</c:v>
                </c:pt>
                <c:pt idx="1113">
                  <c:v>203</c:v>
                </c:pt>
                <c:pt idx="1114">
                  <c:v>235</c:v>
                </c:pt>
                <c:pt idx="1115">
                  <c:v>200</c:v>
                </c:pt>
                <c:pt idx="1116">
                  <c:v>180</c:v>
                </c:pt>
                <c:pt idx="1117">
                  <c:v>233</c:v>
                </c:pt>
                <c:pt idx="1118">
                  <c:v>229</c:v>
                </c:pt>
                <c:pt idx="1119">
                  <c:v>224</c:v>
                </c:pt>
                <c:pt idx="1120">
                  <c:v>202</c:v>
                </c:pt>
                <c:pt idx="1121">
                  <c:v>180</c:v>
                </c:pt>
                <c:pt idx="1122">
                  <c:v>159</c:v>
                </c:pt>
                <c:pt idx="1123">
                  <c:v>182</c:v>
                </c:pt>
                <c:pt idx="1124">
                  <c:v>162</c:v>
                </c:pt>
                <c:pt idx="1125">
                  <c:v>150</c:v>
                </c:pt>
                <c:pt idx="1126">
                  <c:v>194</c:v>
                </c:pt>
                <c:pt idx="1127">
                  <c:v>164</c:v>
                </c:pt>
                <c:pt idx="1128">
                  <c:v>142</c:v>
                </c:pt>
                <c:pt idx="1129">
                  <c:v>152</c:v>
                </c:pt>
                <c:pt idx="1130">
                  <c:v>131</c:v>
                </c:pt>
                <c:pt idx="1131">
                  <c:v>132</c:v>
                </c:pt>
                <c:pt idx="1132">
                  <c:v>147</c:v>
                </c:pt>
                <c:pt idx="1133">
                  <c:v>157</c:v>
                </c:pt>
                <c:pt idx="1134">
                  <c:v>142</c:v>
                </c:pt>
                <c:pt idx="1135">
                  <c:v>139</c:v>
                </c:pt>
                <c:pt idx="1136">
                  <c:v>139</c:v>
                </c:pt>
                <c:pt idx="1137">
                  <c:v>113</c:v>
                </c:pt>
                <c:pt idx="1138">
                  <c:v>111</c:v>
                </c:pt>
                <c:pt idx="1139">
                  <c:v>136</c:v>
                </c:pt>
                <c:pt idx="1140">
                  <c:v>124</c:v>
                </c:pt>
                <c:pt idx="1141">
                  <c:v>107</c:v>
                </c:pt>
                <c:pt idx="1142">
                  <c:v>100</c:v>
                </c:pt>
                <c:pt idx="1143">
                  <c:v>97</c:v>
                </c:pt>
                <c:pt idx="1144">
                  <c:v>90</c:v>
                </c:pt>
                <c:pt idx="1145">
                  <c:v>95</c:v>
                </c:pt>
                <c:pt idx="1146">
                  <c:v>99</c:v>
                </c:pt>
                <c:pt idx="1147">
                  <c:v>98</c:v>
                </c:pt>
                <c:pt idx="1148">
                  <c:v>98</c:v>
                </c:pt>
                <c:pt idx="1149">
                  <c:v>108</c:v>
                </c:pt>
                <c:pt idx="1150">
                  <c:v>101</c:v>
                </c:pt>
                <c:pt idx="1151">
                  <c:v>90</c:v>
                </c:pt>
                <c:pt idx="1152">
                  <c:v>73</c:v>
                </c:pt>
                <c:pt idx="1153">
                  <c:v>109</c:v>
                </c:pt>
                <c:pt idx="1154">
                  <c:v>106</c:v>
                </c:pt>
                <c:pt idx="1155">
                  <c:v>113</c:v>
                </c:pt>
                <c:pt idx="1156">
                  <c:v>93</c:v>
                </c:pt>
                <c:pt idx="1157">
                  <c:v>95</c:v>
                </c:pt>
                <c:pt idx="1158">
                  <c:v>103</c:v>
                </c:pt>
                <c:pt idx="1159">
                  <c:v>90</c:v>
                </c:pt>
                <c:pt idx="1160">
                  <c:v>95</c:v>
                </c:pt>
                <c:pt idx="1161">
                  <c:v>101</c:v>
                </c:pt>
                <c:pt idx="1162">
                  <c:v>128</c:v>
                </c:pt>
                <c:pt idx="1163">
                  <c:v>105</c:v>
                </c:pt>
                <c:pt idx="1164">
                  <c:v>96</c:v>
                </c:pt>
                <c:pt idx="1165">
                  <c:v>103</c:v>
                </c:pt>
                <c:pt idx="1166">
                  <c:v>84</c:v>
                </c:pt>
                <c:pt idx="1167">
                  <c:v>94</c:v>
                </c:pt>
                <c:pt idx="1168">
                  <c:v>107</c:v>
                </c:pt>
                <c:pt idx="1169">
                  <c:v>86</c:v>
                </c:pt>
                <c:pt idx="1170">
                  <c:v>88</c:v>
                </c:pt>
                <c:pt idx="1171">
                  <c:v>94</c:v>
                </c:pt>
                <c:pt idx="1172">
                  <c:v>81</c:v>
                </c:pt>
                <c:pt idx="1173">
                  <c:v>99</c:v>
                </c:pt>
                <c:pt idx="1174">
                  <c:v>75</c:v>
                </c:pt>
                <c:pt idx="1175">
                  <c:v>68</c:v>
                </c:pt>
                <c:pt idx="1176">
                  <c:v>83</c:v>
                </c:pt>
                <c:pt idx="1177">
                  <c:v>70</c:v>
                </c:pt>
                <c:pt idx="1178">
                  <c:v>87</c:v>
                </c:pt>
                <c:pt idx="1179">
                  <c:v>91</c:v>
                </c:pt>
                <c:pt idx="1180">
                  <c:v>92</c:v>
                </c:pt>
                <c:pt idx="1181">
                  <c:v>95</c:v>
                </c:pt>
                <c:pt idx="1182">
                  <c:v>77</c:v>
                </c:pt>
                <c:pt idx="1183">
                  <c:v>58</c:v>
                </c:pt>
                <c:pt idx="1184">
                  <c:v>93</c:v>
                </c:pt>
                <c:pt idx="1185">
                  <c:v>86</c:v>
                </c:pt>
                <c:pt idx="1186">
                  <c:v>90</c:v>
                </c:pt>
                <c:pt idx="1187">
                  <c:v>90</c:v>
                </c:pt>
                <c:pt idx="1188">
                  <c:v>98</c:v>
                </c:pt>
                <c:pt idx="1189">
                  <c:v>63</c:v>
                </c:pt>
                <c:pt idx="1190">
                  <c:v>63</c:v>
                </c:pt>
                <c:pt idx="1191">
                  <c:v>107</c:v>
                </c:pt>
                <c:pt idx="1192">
                  <c:v>105</c:v>
                </c:pt>
                <c:pt idx="1193">
                  <c:v>83</c:v>
                </c:pt>
                <c:pt idx="1194">
                  <c:v>82</c:v>
                </c:pt>
                <c:pt idx="1195">
                  <c:v>96</c:v>
                </c:pt>
                <c:pt idx="1196">
                  <c:v>99</c:v>
                </c:pt>
                <c:pt idx="1197">
                  <c:v>92</c:v>
                </c:pt>
                <c:pt idx="1198">
                  <c:v>88</c:v>
                </c:pt>
                <c:pt idx="1199">
                  <c:v>81</c:v>
                </c:pt>
                <c:pt idx="1200">
                  <c:v>67</c:v>
                </c:pt>
                <c:pt idx="1201">
                  <c:v>95</c:v>
                </c:pt>
                <c:pt idx="1202">
                  <c:v>96</c:v>
                </c:pt>
                <c:pt idx="1203">
                  <c:v>94</c:v>
                </c:pt>
                <c:pt idx="1204">
                  <c:v>99</c:v>
                </c:pt>
                <c:pt idx="1205">
                  <c:v>86</c:v>
                </c:pt>
                <c:pt idx="1206">
                  <c:v>87</c:v>
                </c:pt>
                <c:pt idx="1207">
                  <c:v>100</c:v>
                </c:pt>
                <c:pt idx="1208">
                  <c:v>83</c:v>
                </c:pt>
                <c:pt idx="1209">
                  <c:v>96</c:v>
                </c:pt>
                <c:pt idx="1210">
                  <c:v>91</c:v>
                </c:pt>
                <c:pt idx="1211">
                  <c:v>97</c:v>
                </c:pt>
                <c:pt idx="1212">
                  <c:v>96</c:v>
                </c:pt>
                <c:pt idx="1213">
                  <c:v>109</c:v>
                </c:pt>
                <c:pt idx="1214">
                  <c:v>106</c:v>
                </c:pt>
                <c:pt idx="1215">
                  <c:v>105</c:v>
                </c:pt>
                <c:pt idx="1216">
                  <c:v>88</c:v>
                </c:pt>
                <c:pt idx="1217">
                  <c:v>91</c:v>
                </c:pt>
                <c:pt idx="1218">
                  <c:v>96</c:v>
                </c:pt>
                <c:pt idx="1219">
                  <c:v>94</c:v>
                </c:pt>
                <c:pt idx="1220">
                  <c:v>81</c:v>
                </c:pt>
                <c:pt idx="1221">
                  <c:v>106</c:v>
                </c:pt>
                <c:pt idx="1222">
                  <c:v>83</c:v>
                </c:pt>
                <c:pt idx="1223">
                  <c:v>80</c:v>
                </c:pt>
                <c:pt idx="1224">
                  <c:v>79</c:v>
                </c:pt>
                <c:pt idx="1225">
                  <c:v>88</c:v>
                </c:pt>
                <c:pt idx="1226">
                  <c:v>82</c:v>
                </c:pt>
                <c:pt idx="1227">
                  <c:v>93</c:v>
                </c:pt>
                <c:pt idx="1228">
                  <c:v>109</c:v>
                </c:pt>
                <c:pt idx="1229">
                  <c:v>127</c:v>
                </c:pt>
                <c:pt idx="1230">
                  <c:v>109</c:v>
                </c:pt>
                <c:pt idx="1231">
                  <c:v>86</c:v>
                </c:pt>
                <c:pt idx="1232">
                  <c:v>97</c:v>
                </c:pt>
                <c:pt idx="1233">
                  <c:v>98</c:v>
                </c:pt>
                <c:pt idx="1234">
                  <c:v>75</c:v>
                </c:pt>
                <c:pt idx="1235">
                  <c:v>89</c:v>
                </c:pt>
                <c:pt idx="1236">
                  <c:v>109</c:v>
                </c:pt>
                <c:pt idx="1237">
                  <c:v>94</c:v>
                </c:pt>
                <c:pt idx="1238">
                  <c:v>80</c:v>
                </c:pt>
                <c:pt idx="1239">
                  <c:v>73</c:v>
                </c:pt>
                <c:pt idx="1240">
                  <c:v>91</c:v>
                </c:pt>
                <c:pt idx="1241">
                  <c:v>93</c:v>
                </c:pt>
                <c:pt idx="1242">
                  <c:v>107</c:v>
                </c:pt>
                <c:pt idx="1243">
                  <c:v>98</c:v>
                </c:pt>
                <c:pt idx="1244">
                  <c:v>117</c:v>
                </c:pt>
                <c:pt idx="1245">
                  <c:v>105</c:v>
                </c:pt>
                <c:pt idx="1246">
                  <c:v>89</c:v>
                </c:pt>
                <c:pt idx="1247">
                  <c:v>85</c:v>
                </c:pt>
                <c:pt idx="1248">
                  <c:v>93</c:v>
                </c:pt>
                <c:pt idx="1249">
                  <c:v>77</c:v>
                </c:pt>
                <c:pt idx="1250">
                  <c:v>77</c:v>
                </c:pt>
                <c:pt idx="1251">
                  <c:v>90</c:v>
                </c:pt>
                <c:pt idx="1252">
                  <c:v>109</c:v>
                </c:pt>
                <c:pt idx="1253">
                  <c:v>85</c:v>
                </c:pt>
                <c:pt idx="1254">
                  <c:v>117</c:v>
                </c:pt>
                <c:pt idx="1255">
                  <c:v>99</c:v>
                </c:pt>
                <c:pt idx="1256">
                  <c:v>120</c:v>
                </c:pt>
                <c:pt idx="1257">
                  <c:v>104</c:v>
                </c:pt>
                <c:pt idx="1258">
                  <c:v>105</c:v>
                </c:pt>
                <c:pt idx="1259">
                  <c:v>111</c:v>
                </c:pt>
                <c:pt idx="1260">
                  <c:v>70</c:v>
                </c:pt>
                <c:pt idx="1261">
                  <c:v>67</c:v>
                </c:pt>
                <c:pt idx="1262">
                  <c:v>87</c:v>
                </c:pt>
                <c:pt idx="1263">
                  <c:v>79</c:v>
                </c:pt>
                <c:pt idx="1264">
                  <c:v>83</c:v>
                </c:pt>
                <c:pt idx="1265">
                  <c:v>72</c:v>
                </c:pt>
                <c:pt idx="1266">
                  <c:v>122</c:v>
                </c:pt>
                <c:pt idx="1267">
                  <c:v>91</c:v>
                </c:pt>
                <c:pt idx="1268">
                  <c:v>115</c:v>
                </c:pt>
                <c:pt idx="1269">
                  <c:v>127</c:v>
                </c:pt>
                <c:pt idx="1270">
                  <c:v>112</c:v>
                </c:pt>
                <c:pt idx="1271">
                  <c:v>130</c:v>
                </c:pt>
                <c:pt idx="1272">
                  <c:v>113</c:v>
                </c:pt>
                <c:pt idx="1273">
                  <c:v>97</c:v>
                </c:pt>
                <c:pt idx="1274">
                  <c:v>95</c:v>
                </c:pt>
                <c:pt idx="1275">
                  <c:v>100</c:v>
                </c:pt>
                <c:pt idx="1276">
                  <c:v>95</c:v>
                </c:pt>
                <c:pt idx="1277">
                  <c:v>84</c:v>
                </c:pt>
                <c:pt idx="1278">
                  <c:v>87</c:v>
                </c:pt>
                <c:pt idx="1279">
                  <c:v>106</c:v>
                </c:pt>
                <c:pt idx="1280">
                  <c:v>115</c:v>
                </c:pt>
                <c:pt idx="1281">
                  <c:v>93</c:v>
                </c:pt>
                <c:pt idx="1282">
                  <c:v>102</c:v>
                </c:pt>
                <c:pt idx="1283">
                  <c:v>115</c:v>
                </c:pt>
                <c:pt idx="1284">
                  <c:v>92</c:v>
                </c:pt>
                <c:pt idx="1285">
                  <c:v>102</c:v>
                </c:pt>
                <c:pt idx="1286">
                  <c:v>105</c:v>
                </c:pt>
                <c:pt idx="1287">
                  <c:v>102</c:v>
                </c:pt>
                <c:pt idx="1288">
                  <c:v>113</c:v>
                </c:pt>
                <c:pt idx="1289">
                  <c:v>106</c:v>
                </c:pt>
                <c:pt idx="1290">
                  <c:v>102</c:v>
                </c:pt>
                <c:pt idx="1291">
                  <c:v>107</c:v>
                </c:pt>
                <c:pt idx="1292">
                  <c:v>111</c:v>
                </c:pt>
                <c:pt idx="1293">
                  <c:v>123</c:v>
                </c:pt>
                <c:pt idx="1294">
                  <c:v>94</c:v>
                </c:pt>
                <c:pt idx="1295">
                  <c:v>89</c:v>
                </c:pt>
                <c:pt idx="1296">
                  <c:v>94</c:v>
                </c:pt>
                <c:pt idx="1297">
                  <c:v>103</c:v>
                </c:pt>
                <c:pt idx="1298">
                  <c:v>103</c:v>
                </c:pt>
                <c:pt idx="1299">
                  <c:v>130</c:v>
                </c:pt>
                <c:pt idx="1300">
                  <c:v>110</c:v>
                </c:pt>
                <c:pt idx="1301">
                  <c:v>101</c:v>
                </c:pt>
                <c:pt idx="1302">
                  <c:v>81</c:v>
                </c:pt>
                <c:pt idx="1303">
                  <c:v>126</c:v>
                </c:pt>
                <c:pt idx="1304">
                  <c:v>116</c:v>
                </c:pt>
                <c:pt idx="1305">
                  <c:v>100</c:v>
                </c:pt>
                <c:pt idx="1306">
                  <c:v>107</c:v>
                </c:pt>
                <c:pt idx="1307">
                  <c:v>107</c:v>
                </c:pt>
                <c:pt idx="1308">
                  <c:v>111</c:v>
                </c:pt>
                <c:pt idx="1309">
                  <c:v>126</c:v>
                </c:pt>
                <c:pt idx="1310">
                  <c:v>94</c:v>
                </c:pt>
                <c:pt idx="1311">
                  <c:v>82</c:v>
                </c:pt>
                <c:pt idx="1312">
                  <c:v>99</c:v>
                </c:pt>
                <c:pt idx="1313">
                  <c:v>125</c:v>
                </c:pt>
                <c:pt idx="1314">
                  <c:v>92</c:v>
                </c:pt>
                <c:pt idx="1315">
                  <c:v>93</c:v>
                </c:pt>
                <c:pt idx="1316">
                  <c:v>120</c:v>
                </c:pt>
                <c:pt idx="1317">
                  <c:v>95</c:v>
                </c:pt>
                <c:pt idx="1318">
                  <c:v>111</c:v>
                </c:pt>
                <c:pt idx="1319">
                  <c:v>106</c:v>
                </c:pt>
                <c:pt idx="1320">
                  <c:v>101</c:v>
                </c:pt>
                <c:pt idx="1321">
                  <c:v>108</c:v>
                </c:pt>
                <c:pt idx="1322">
                  <c:v>122</c:v>
                </c:pt>
                <c:pt idx="1323">
                  <c:v>111</c:v>
                </c:pt>
                <c:pt idx="1324">
                  <c:v>82</c:v>
                </c:pt>
                <c:pt idx="1325">
                  <c:v>111</c:v>
                </c:pt>
                <c:pt idx="1326">
                  <c:v>132</c:v>
                </c:pt>
                <c:pt idx="1327">
                  <c:v>107</c:v>
                </c:pt>
                <c:pt idx="1328">
                  <c:v>98</c:v>
                </c:pt>
                <c:pt idx="1329">
                  <c:v>112</c:v>
                </c:pt>
                <c:pt idx="1330">
                  <c:v>83</c:v>
                </c:pt>
                <c:pt idx="1331">
                  <c:v>131</c:v>
                </c:pt>
                <c:pt idx="1332">
                  <c:v>107</c:v>
                </c:pt>
                <c:pt idx="1333">
                  <c:v>117</c:v>
                </c:pt>
                <c:pt idx="1334">
                  <c:v>93</c:v>
                </c:pt>
                <c:pt idx="1335">
                  <c:v>73</c:v>
                </c:pt>
                <c:pt idx="1336">
                  <c:v>149</c:v>
                </c:pt>
                <c:pt idx="1337">
                  <c:v>127</c:v>
                </c:pt>
                <c:pt idx="1338">
                  <c:v>135</c:v>
                </c:pt>
                <c:pt idx="1339">
                  <c:v>138</c:v>
                </c:pt>
                <c:pt idx="1340">
                  <c:v>98</c:v>
                </c:pt>
                <c:pt idx="1341">
                  <c:v>124</c:v>
                </c:pt>
                <c:pt idx="1342">
                  <c:v>120</c:v>
                </c:pt>
                <c:pt idx="1343">
                  <c:v>125</c:v>
                </c:pt>
                <c:pt idx="1344">
                  <c:v>152</c:v>
                </c:pt>
                <c:pt idx="1345">
                  <c:v>128</c:v>
                </c:pt>
                <c:pt idx="1346">
                  <c:v>134</c:v>
                </c:pt>
                <c:pt idx="1347">
                  <c:v>143</c:v>
                </c:pt>
                <c:pt idx="1348">
                  <c:v>151</c:v>
                </c:pt>
                <c:pt idx="1349">
                  <c:v>145</c:v>
                </c:pt>
                <c:pt idx="1350">
                  <c:v>100</c:v>
                </c:pt>
                <c:pt idx="1351">
                  <c:v>82</c:v>
                </c:pt>
                <c:pt idx="1352">
                  <c:v>98</c:v>
                </c:pt>
                <c:pt idx="1353">
                  <c:v>115</c:v>
                </c:pt>
                <c:pt idx="1354">
                  <c:v>128</c:v>
                </c:pt>
                <c:pt idx="1355">
                  <c:v>91</c:v>
                </c:pt>
                <c:pt idx="1356">
                  <c:v>119</c:v>
                </c:pt>
                <c:pt idx="1357">
                  <c:v>113</c:v>
                </c:pt>
                <c:pt idx="1358">
                  <c:v>88</c:v>
                </c:pt>
                <c:pt idx="1359">
                  <c:v>110</c:v>
                </c:pt>
                <c:pt idx="1360">
                  <c:v>108</c:v>
                </c:pt>
                <c:pt idx="1361">
                  <c:v>89</c:v>
                </c:pt>
                <c:pt idx="1362">
                  <c:v>104</c:v>
                </c:pt>
                <c:pt idx="1363">
                  <c:v>115</c:v>
                </c:pt>
                <c:pt idx="1364">
                  <c:v>132</c:v>
                </c:pt>
                <c:pt idx="1365">
                  <c:v>120</c:v>
                </c:pt>
                <c:pt idx="1366">
                  <c:v>115</c:v>
                </c:pt>
                <c:pt idx="1367">
                  <c:v>114</c:v>
                </c:pt>
                <c:pt idx="1368">
                  <c:v>104</c:v>
                </c:pt>
                <c:pt idx="1369">
                  <c:v>124</c:v>
                </c:pt>
                <c:pt idx="1370">
                  <c:v>103</c:v>
                </c:pt>
                <c:pt idx="1371">
                  <c:v>99</c:v>
                </c:pt>
                <c:pt idx="1372">
                  <c:v>105</c:v>
                </c:pt>
                <c:pt idx="1373">
                  <c:v>115</c:v>
                </c:pt>
                <c:pt idx="1374">
                  <c:v>105</c:v>
                </c:pt>
                <c:pt idx="1375">
                  <c:v>114</c:v>
                </c:pt>
                <c:pt idx="1376">
                  <c:v>101</c:v>
                </c:pt>
                <c:pt idx="1377">
                  <c:v>110</c:v>
                </c:pt>
                <c:pt idx="1378">
                  <c:v>120</c:v>
                </c:pt>
                <c:pt idx="1379">
                  <c:v>109</c:v>
                </c:pt>
                <c:pt idx="1380">
                  <c:v>104</c:v>
                </c:pt>
                <c:pt idx="1381">
                  <c:v>136</c:v>
                </c:pt>
                <c:pt idx="1382">
                  <c:v>108</c:v>
                </c:pt>
                <c:pt idx="1383">
                  <c:v>106</c:v>
                </c:pt>
                <c:pt idx="1384">
                  <c:v>90</c:v>
                </c:pt>
                <c:pt idx="1385">
                  <c:v>105</c:v>
                </c:pt>
                <c:pt idx="1386">
                  <c:v>111</c:v>
                </c:pt>
                <c:pt idx="1387">
                  <c:v>108</c:v>
                </c:pt>
                <c:pt idx="1388">
                  <c:v>126</c:v>
                </c:pt>
                <c:pt idx="1389">
                  <c:v>111</c:v>
                </c:pt>
                <c:pt idx="1390">
                  <c:v>103</c:v>
                </c:pt>
                <c:pt idx="1391">
                  <c:v>119</c:v>
                </c:pt>
                <c:pt idx="1392">
                  <c:v>112</c:v>
                </c:pt>
                <c:pt idx="1393">
                  <c:v>98</c:v>
                </c:pt>
                <c:pt idx="1394">
                  <c:v>104</c:v>
                </c:pt>
                <c:pt idx="1395">
                  <c:v>128</c:v>
                </c:pt>
                <c:pt idx="1396">
                  <c:v>81</c:v>
                </c:pt>
                <c:pt idx="1397">
                  <c:v>104</c:v>
                </c:pt>
                <c:pt idx="1398">
                  <c:v>108</c:v>
                </c:pt>
                <c:pt idx="1399">
                  <c:v>93</c:v>
                </c:pt>
                <c:pt idx="1400">
                  <c:v>100</c:v>
                </c:pt>
                <c:pt idx="1401">
                  <c:v>117</c:v>
                </c:pt>
                <c:pt idx="1402">
                  <c:v>124</c:v>
                </c:pt>
                <c:pt idx="1403">
                  <c:v>100</c:v>
                </c:pt>
                <c:pt idx="1404">
                  <c:v>100</c:v>
                </c:pt>
                <c:pt idx="1405">
                  <c:v>105</c:v>
                </c:pt>
                <c:pt idx="1406">
                  <c:v>98</c:v>
                </c:pt>
                <c:pt idx="1407">
                  <c:v>126</c:v>
                </c:pt>
                <c:pt idx="1408">
                  <c:v>104</c:v>
                </c:pt>
                <c:pt idx="1409">
                  <c:v>106</c:v>
                </c:pt>
                <c:pt idx="1410">
                  <c:v>95</c:v>
                </c:pt>
                <c:pt idx="1411">
                  <c:v>89</c:v>
                </c:pt>
                <c:pt idx="1412">
                  <c:v>103</c:v>
                </c:pt>
                <c:pt idx="1413">
                  <c:v>108</c:v>
                </c:pt>
                <c:pt idx="1414">
                  <c:v>72</c:v>
                </c:pt>
                <c:pt idx="1415">
                  <c:v>100</c:v>
                </c:pt>
                <c:pt idx="1416">
                  <c:v>103</c:v>
                </c:pt>
                <c:pt idx="1417">
                  <c:v>105</c:v>
                </c:pt>
                <c:pt idx="1418">
                  <c:v>87</c:v>
                </c:pt>
                <c:pt idx="1419">
                  <c:v>109</c:v>
                </c:pt>
                <c:pt idx="1420">
                  <c:v>73</c:v>
                </c:pt>
                <c:pt idx="1421">
                  <c:v>72</c:v>
                </c:pt>
                <c:pt idx="1422">
                  <c:v>83</c:v>
                </c:pt>
                <c:pt idx="1423">
                  <c:v>80</c:v>
                </c:pt>
                <c:pt idx="1424">
                  <c:v>86</c:v>
                </c:pt>
                <c:pt idx="1425">
                  <c:v>85</c:v>
                </c:pt>
                <c:pt idx="1426">
                  <c:v>102</c:v>
                </c:pt>
                <c:pt idx="1427">
                  <c:v>70</c:v>
                </c:pt>
                <c:pt idx="1428">
                  <c:v>87</c:v>
                </c:pt>
                <c:pt idx="1429">
                  <c:v>110</c:v>
                </c:pt>
                <c:pt idx="1430">
                  <c:v>98</c:v>
                </c:pt>
                <c:pt idx="1431">
                  <c:v>92</c:v>
                </c:pt>
                <c:pt idx="1432">
                  <c:v>84</c:v>
                </c:pt>
                <c:pt idx="1433">
                  <c:v>99</c:v>
                </c:pt>
                <c:pt idx="1434">
                  <c:v>103</c:v>
                </c:pt>
                <c:pt idx="1435">
                  <c:v>102</c:v>
                </c:pt>
                <c:pt idx="1436">
                  <c:v>75</c:v>
                </c:pt>
                <c:pt idx="1437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05-084A-914A-869F4D820D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026783"/>
        <c:axId val="937504975"/>
      </c:lineChart>
      <c:catAx>
        <c:axId val="909026783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7504975"/>
        <c:crosses val="autoZero"/>
        <c:auto val="1"/>
        <c:lblAlgn val="ctr"/>
        <c:lblOffset val="100"/>
        <c:tickLblSkip val="120"/>
        <c:tickMarkSkip val="60"/>
        <c:noMultiLvlLbl val="0"/>
      </c:catAx>
      <c:valAx>
        <c:axId val="93750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9026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4</a:t>
            </a:r>
            <a:r>
              <a:rPr lang="ja-JP" altLang="en-US"/>
              <a:t>月</a:t>
            </a:r>
            <a:r>
              <a:rPr lang="en-US" altLang="ja-JP" dirty="0"/>
              <a:t>6</a:t>
            </a:r>
            <a:r>
              <a:rPr lang="ja-JP" altLang="en-US"/>
              <a:t>日</a:t>
            </a:r>
            <a:r>
              <a:rPr lang="en-US" altLang="ja-JP" dirty="0"/>
              <a:t>(</a:t>
            </a:r>
            <a:r>
              <a:rPr lang="ja-JP" altLang="en-US"/>
              <a:t>月</a:t>
            </a:r>
            <a:r>
              <a:rPr lang="en-US" altLang="ja-JP" dirty="0"/>
              <a:t>)</a:t>
            </a:r>
            <a:r>
              <a:rPr lang="ja-JP" altLang="en-US"/>
              <a:t>と</a:t>
            </a:r>
            <a:r>
              <a:rPr lang="en-US" altLang="ja-JP" dirty="0"/>
              <a:t>4</a:t>
            </a:r>
            <a:r>
              <a:rPr lang="ja-JP" altLang="en-US"/>
              <a:t>月</a:t>
            </a:r>
            <a:r>
              <a:rPr lang="en-US" altLang="ja-JP" dirty="0"/>
              <a:t>20</a:t>
            </a:r>
            <a:r>
              <a:rPr lang="ja-JP" altLang="en-US"/>
              <a:t>日</a:t>
            </a:r>
            <a:r>
              <a:rPr lang="en-US" altLang="ja-JP" dirty="0"/>
              <a:t>(</a:t>
            </a:r>
            <a:r>
              <a:rPr lang="ja-JP" altLang="en-US"/>
              <a:t>月</a:t>
            </a:r>
            <a:r>
              <a:rPr lang="en-US" altLang="ja-JP" dirty="0"/>
              <a:t>)</a:t>
            </a:r>
            <a:r>
              <a:rPr lang="ja-JP" altLang="en-US"/>
              <a:t>のコーストップ表示回数</a:t>
            </a:r>
            <a:r>
              <a:rPr lang="en-US" altLang="ja-JP" dirty="0"/>
              <a:t> (</a:t>
            </a:r>
            <a:r>
              <a:rPr lang="ja-JP" altLang="en-US"/>
              <a:t>回</a:t>
            </a:r>
            <a:r>
              <a:rPr lang="en-US" altLang="ja-JP" dirty="0"/>
              <a:t>/</a:t>
            </a:r>
            <a:r>
              <a:rPr lang="ja-JP" altLang="en-US"/>
              <a:t>分</a:t>
            </a:r>
            <a:r>
              <a:rPr lang="en-US" altLang="ja-JP" dirty="0"/>
              <a:t>)</a:t>
            </a:r>
            <a:endParaRPr lang="ja-JP" altLang="en-US"/>
          </a:p>
        </c:rich>
      </c:tx>
      <c:layout>
        <c:manualLayout>
          <c:xMode val="edge"/>
          <c:yMode val="edge"/>
          <c:x val="0.14003027441395399"/>
          <c:y val="0.140293755239316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4月6日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Sheet1!$A$2:$A$1439</c:f>
              <c:numCache>
                <c:formatCode>h:mm</c:formatCode>
                <c:ptCount val="1438"/>
                <c:pt idx="0">
                  <c:v>0</c:v>
                </c:pt>
                <c:pt idx="1">
                  <c:v>6.9444444444444447E-4</c:v>
                </c:pt>
                <c:pt idx="2">
                  <c:v>1.3888888888888889E-3</c:v>
                </c:pt>
                <c:pt idx="3">
                  <c:v>2.0833333333333333E-3</c:v>
                </c:pt>
                <c:pt idx="4">
                  <c:v>2.7777777777777779E-3</c:v>
                </c:pt>
                <c:pt idx="5">
                  <c:v>3.472222222222222E-3</c:v>
                </c:pt>
                <c:pt idx="6">
                  <c:v>4.1666666666666666E-3</c:v>
                </c:pt>
                <c:pt idx="7">
                  <c:v>4.8611111111111112E-3</c:v>
                </c:pt>
                <c:pt idx="8">
                  <c:v>5.5555555555555558E-3</c:v>
                </c:pt>
                <c:pt idx="9">
                  <c:v>6.2499999999999995E-3</c:v>
                </c:pt>
                <c:pt idx="10">
                  <c:v>6.9444444444444441E-3</c:v>
                </c:pt>
                <c:pt idx="11">
                  <c:v>7.6388888888888886E-3</c:v>
                </c:pt>
                <c:pt idx="12">
                  <c:v>8.3333333333333332E-3</c:v>
                </c:pt>
                <c:pt idx="13">
                  <c:v>9.0277777777777787E-3</c:v>
                </c:pt>
                <c:pt idx="14">
                  <c:v>9.7222222222222224E-3</c:v>
                </c:pt>
                <c:pt idx="15">
                  <c:v>1.0416666666666666E-2</c:v>
                </c:pt>
                <c:pt idx="16">
                  <c:v>1.1111111111111112E-2</c:v>
                </c:pt>
                <c:pt idx="17">
                  <c:v>1.1805555555555555E-2</c:v>
                </c:pt>
                <c:pt idx="18">
                  <c:v>1.2499999999999999E-2</c:v>
                </c:pt>
                <c:pt idx="19">
                  <c:v>1.3194444444444444E-2</c:v>
                </c:pt>
                <c:pt idx="20">
                  <c:v>1.3888888888888888E-2</c:v>
                </c:pt>
                <c:pt idx="21">
                  <c:v>1.4583333333333332E-2</c:v>
                </c:pt>
                <c:pt idx="22">
                  <c:v>1.5277777777777777E-2</c:v>
                </c:pt>
                <c:pt idx="23">
                  <c:v>1.5972222222222224E-2</c:v>
                </c:pt>
                <c:pt idx="24">
                  <c:v>1.6666666666666666E-2</c:v>
                </c:pt>
                <c:pt idx="25">
                  <c:v>1.7361111111111112E-2</c:v>
                </c:pt>
                <c:pt idx="26">
                  <c:v>1.8055555555555557E-2</c:v>
                </c:pt>
                <c:pt idx="27">
                  <c:v>1.8749999999999999E-2</c:v>
                </c:pt>
                <c:pt idx="28">
                  <c:v>1.9444444444444445E-2</c:v>
                </c:pt>
                <c:pt idx="29">
                  <c:v>2.013888888888889E-2</c:v>
                </c:pt>
                <c:pt idx="30">
                  <c:v>2.0833333333333332E-2</c:v>
                </c:pt>
                <c:pt idx="31">
                  <c:v>2.1527777777777781E-2</c:v>
                </c:pt>
                <c:pt idx="32">
                  <c:v>2.2222222222222223E-2</c:v>
                </c:pt>
                <c:pt idx="33">
                  <c:v>2.2916666666666669E-2</c:v>
                </c:pt>
                <c:pt idx="34">
                  <c:v>2.361111111111111E-2</c:v>
                </c:pt>
                <c:pt idx="35">
                  <c:v>2.4305555555555556E-2</c:v>
                </c:pt>
                <c:pt idx="36">
                  <c:v>2.4999999999999998E-2</c:v>
                </c:pt>
                <c:pt idx="37">
                  <c:v>2.5694444444444447E-2</c:v>
                </c:pt>
                <c:pt idx="38">
                  <c:v>2.6388888888888889E-2</c:v>
                </c:pt>
                <c:pt idx="39">
                  <c:v>2.7083333333333334E-2</c:v>
                </c:pt>
                <c:pt idx="40">
                  <c:v>2.7777777777777776E-2</c:v>
                </c:pt>
                <c:pt idx="41">
                  <c:v>2.8472222222222222E-2</c:v>
                </c:pt>
                <c:pt idx="42">
                  <c:v>2.9166666666666664E-2</c:v>
                </c:pt>
                <c:pt idx="43">
                  <c:v>2.9861111111111113E-2</c:v>
                </c:pt>
                <c:pt idx="44">
                  <c:v>3.0555555555555555E-2</c:v>
                </c:pt>
                <c:pt idx="45">
                  <c:v>3.125E-2</c:v>
                </c:pt>
                <c:pt idx="46">
                  <c:v>3.1944444444444449E-2</c:v>
                </c:pt>
                <c:pt idx="47">
                  <c:v>3.2638888888888891E-2</c:v>
                </c:pt>
                <c:pt idx="48">
                  <c:v>3.3333333333333333E-2</c:v>
                </c:pt>
                <c:pt idx="49">
                  <c:v>3.4027777777777775E-2</c:v>
                </c:pt>
                <c:pt idx="50">
                  <c:v>3.4722222222222224E-2</c:v>
                </c:pt>
                <c:pt idx="51">
                  <c:v>3.5416666666666666E-2</c:v>
                </c:pt>
                <c:pt idx="52">
                  <c:v>3.6111111111111115E-2</c:v>
                </c:pt>
                <c:pt idx="53">
                  <c:v>3.6805555555555557E-2</c:v>
                </c:pt>
                <c:pt idx="54">
                  <c:v>3.7499999999999999E-2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3.9583333333333331E-2</c:v>
                </c:pt>
                <c:pt idx="58">
                  <c:v>4.027777777777778E-2</c:v>
                </c:pt>
                <c:pt idx="59">
                  <c:v>4.0972222222222222E-2</c:v>
                </c:pt>
                <c:pt idx="60">
                  <c:v>4.1666666666666664E-2</c:v>
                </c:pt>
                <c:pt idx="61">
                  <c:v>4.2361111111111106E-2</c:v>
                </c:pt>
                <c:pt idx="62">
                  <c:v>4.3055555555555562E-2</c:v>
                </c:pt>
                <c:pt idx="63">
                  <c:v>4.3750000000000004E-2</c:v>
                </c:pt>
                <c:pt idx="64">
                  <c:v>4.4444444444444446E-2</c:v>
                </c:pt>
                <c:pt idx="65">
                  <c:v>4.5138888888888888E-2</c:v>
                </c:pt>
                <c:pt idx="66">
                  <c:v>4.5833333333333337E-2</c:v>
                </c:pt>
                <c:pt idx="67">
                  <c:v>4.6527777777777779E-2</c:v>
                </c:pt>
                <c:pt idx="68">
                  <c:v>4.7222222222222221E-2</c:v>
                </c:pt>
                <c:pt idx="69">
                  <c:v>4.7916666666666663E-2</c:v>
                </c:pt>
                <c:pt idx="70">
                  <c:v>4.8611111111111112E-2</c:v>
                </c:pt>
                <c:pt idx="71">
                  <c:v>4.9305555555555554E-2</c:v>
                </c:pt>
                <c:pt idx="72">
                  <c:v>4.9999999999999996E-2</c:v>
                </c:pt>
                <c:pt idx="73">
                  <c:v>5.0694444444444452E-2</c:v>
                </c:pt>
                <c:pt idx="74">
                  <c:v>5.1388888888888894E-2</c:v>
                </c:pt>
                <c:pt idx="75">
                  <c:v>5.2083333333333336E-2</c:v>
                </c:pt>
                <c:pt idx="76">
                  <c:v>5.2777777777777778E-2</c:v>
                </c:pt>
                <c:pt idx="77">
                  <c:v>5.347222222222222E-2</c:v>
                </c:pt>
                <c:pt idx="78">
                  <c:v>5.4166666666666669E-2</c:v>
                </c:pt>
                <c:pt idx="79">
                  <c:v>5.486111111111111E-2</c:v>
                </c:pt>
                <c:pt idx="80">
                  <c:v>5.5555555555555552E-2</c:v>
                </c:pt>
                <c:pt idx="81">
                  <c:v>5.6250000000000001E-2</c:v>
                </c:pt>
                <c:pt idx="82">
                  <c:v>5.6944444444444443E-2</c:v>
                </c:pt>
                <c:pt idx="83">
                  <c:v>5.7638888888888885E-2</c:v>
                </c:pt>
                <c:pt idx="84">
                  <c:v>5.8333333333333327E-2</c:v>
                </c:pt>
                <c:pt idx="85">
                  <c:v>5.9027777777777783E-2</c:v>
                </c:pt>
                <c:pt idx="86">
                  <c:v>5.9722222222222225E-2</c:v>
                </c:pt>
                <c:pt idx="87">
                  <c:v>6.0416666666666667E-2</c:v>
                </c:pt>
                <c:pt idx="88">
                  <c:v>6.1111111111111116E-2</c:v>
                </c:pt>
                <c:pt idx="89">
                  <c:v>6.1805555555555558E-2</c:v>
                </c:pt>
                <c:pt idx="90">
                  <c:v>6.25E-2</c:v>
                </c:pt>
                <c:pt idx="91">
                  <c:v>6.3194444444444442E-2</c:v>
                </c:pt>
                <c:pt idx="92">
                  <c:v>6.3888888888888884E-2</c:v>
                </c:pt>
                <c:pt idx="93">
                  <c:v>6.458333333333334E-2</c:v>
                </c:pt>
                <c:pt idx="94">
                  <c:v>6.5277777777777782E-2</c:v>
                </c:pt>
                <c:pt idx="95">
                  <c:v>6.5972222222222224E-2</c:v>
                </c:pt>
                <c:pt idx="96">
                  <c:v>6.6666666666666666E-2</c:v>
                </c:pt>
                <c:pt idx="97">
                  <c:v>6.7361111111111108E-2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6.9444444444444434E-2</c:v>
                </c:pt>
                <c:pt idx="101">
                  <c:v>7.013888888888889E-2</c:v>
                </c:pt>
                <c:pt idx="102">
                  <c:v>7.0833333333333331E-2</c:v>
                </c:pt>
                <c:pt idx="103">
                  <c:v>7.1527777777777787E-2</c:v>
                </c:pt>
                <c:pt idx="104">
                  <c:v>7.2222222222222229E-2</c:v>
                </c:pt>
                <c:pt idx="105">
                  <c:v>7.2916666666666671E-2</c:v>
                </c:pt>
                <c:pt idx="106">
                  <c:v>7.3611111111111113E-2</c:v>
                </c:pt>
                <c:pt idx="107">
                  <c:v>7.4305555555555555E-2</c:v>
                </c:pt>
                <c:pt idx="108">
                  <c:v>7.4999999999999997E-2</c:v>
                </c:pt>
                <c:pt idx="109">
                  <c:v>7.5694444444444439E-2</c:v>
                </c:pt>
                <c:pt idx="110">
                  <c:v>7.6388888888888895E-2</c:v>
                </c:pt>
                <c:pt idx="111">
                  <c:v>7.7083333333333337E-2</c:v>
                </c:pt>
                <c:pt idx="112">
                  <c:v>7.7777777777777779E-2</c:v>
                </c:pt>
                <c:pt idx="113">
                  <c:v>7.8472222222222221E-2</c:v>
                </c:pt>
                <c:pt idx="114">
                  <c:v>7.9166666666666663E-2</c:v>
                </c:pt>
                <c:pt idx="115">
                  <c:v>7.9861111111111105E-2</c:v>
                </c:pt>
                <c:pt idx="116">
                  <c:v>8.0555555555555561E-2</c:v>
                </c:pt>
                <c:pt idx="117">
                  <c:v>8.1250000000000003E-2</c:v>
                </c:pt>
                <c:pt idx="118">
                  <c:v>8.1944444444444445E-2</c:v>
                </c:pt>
                <c:pt idx="119">
                  <c:v>8.2638888888888887E-2</c:v>
                </c:pt>
                <c:pt idx="120">
                  <c:v>8.3333333333333329E-2</c:v>
                </c:pt>
                <c:pt idx="121">
                  <c:v>8.4027777777777771E-2</c:v>
                </c:pt>
                <c:pt idx="122">
                  <c:v>8.4722222222222213E-2</c:v>
                </c:pt>
                <c:pt idx="123">
                  <c:v>8.5416666666666655E-2</c:v>
                </c:pt>
                <c:pt idx="124">
                  <c:v>8.6111111111111124E-2</c:v>
                </c:pt>
                <c:pt idx="125">
                  <c:v>8.6805555555555566E-2</c:v>
                </c:pt>
                <c:pt idx="126">
                  <c:v>8.7500000000000008E-2</c:v>
                </c:pt>
                <c:pt idx="127">
                  <c:v>8.819444444444445E-2</c:v>
                </c:pt>
                <c:pt idx="128">
                  <c:v>8.8888888888888892E-2</c:v>
                </c:pt>
                <c:pt idx="129">
                  <c:v>8.9583333333333334E-2</c:v>
                </c:pt>
                <c:pt idx="130">
                  <c:v>9.0277777777777776E-2</c:v>
                </c:pt>
                <c:pt idx="131">
                  <c:v>9.0972222222222218E-2</c:v>
                </c:pt>
                <c:pt idx="132">
                  <c:v>9.1666666666666674E-2</c:v>
                </c:pt>
                <c:pt idx="133">
                  <c:v>9.2361111111111116E-2</c:v>
                </c:pt>
                <c:pt idx="134">
                  <c:v>9.3055555555555558E-2</c:v>
                </c:pt>
                <c:pt idx="135">
                  <c:v>9.375E-2</c:v>
                </c:pt>
                <c:pt idx="136">
                  <c:v>9.4444444444444442E-2</c:v>
                </c:pt>
                <c:pt idx="137">
                  <c:v>9.5138888888888884E-2</c:v>
                </c:pt>
                <c:pt idx="138">
                  <c:v>9.5833333333333326E-2</c:v>
                </c:pt>
                <c:pt idx="139">
                  <c:v>9.6527777777777768E-2</c:v>
                </c:pt>
                <c:pt idx="140">
                  <c:v>9.7222222222222224E-2</c:v>
                </c:pt>
                <c:pt idx="141">
                  <c:v>9.7916666666666666E-2</c:v>
                </c:pt>
                <c:pt idx="142">
                  <c:v>9.8611111111111108E-2</c:v>
                </c:pt>
                <c:pt idx="143">
                  <c:v>9.930555555555555E-2</c:v>
                </c:pt>
                <c:pt idx="144">
                  <c:v>9.9999999999999992E-2</c:v>
                </c:pt>
                <c:pt idx="145">
                  <c:v>0.10069444444444443</c:v>
                </c:pt>
                <c:pt idx="146">
                  <c:v>0.1013888888888889</c:v>
                </c:pt>
                <c:pt idx="147">
                  <c:v>0.10208333333333335</c:v>
                </c:pt>
                <c:pt idx="148">
                  <c:v>0.10277777777777779</c:v>
                </c:pt>
                <c:pt idx="149">
                  <c:v>0.10347222222222223</c:v>
                </c:pt>
                <c:pt idx="150">
                  <c:v>0.10416666666666667</c:v>
                </c:pt>
                <c:pt idx="151">
                  <c:v>0.10486111111111111</c:v>
                </c:pt>
                <c:pt idx="152">
                  <c:v>0.10555555555555556</c:v>
                </c:pt>
                <c:pt idx="153">
                  <c:v>0.10625</c:v>
                </c:pt>
                <c:pt idx="154">
                  <c:v>0.10694444444444444</c:v>
                </c:pt>
                <c:pt idx="155">
                  <c:v>0.1076388888888889</c:v>
                </c:pt>
                <c:pt idx="156">
                  <c:v>0.10833333333333334</c:v>
                </c:pt>
                <c:pt idx="157">
                  <c:v>0.10902777777777778</c:v>
                </c:pt>
                <c:pt idx="158">
                  <c:v>0.10972222222222222</c:v>
                </c:pt>
                <c:pt idx="159">
                  <c:v>0.11041666666666666</c:v>
                </c:pt>
                <c:pt idx="160">
                  <c:v>0.1111111111111111</c:v>
                </c:pt>
                <c:pt idx="161">
                  <c:v>0.11180555555555556</c:v>
                </c:pt>
                <c:pt idx="162">
                  <c:v>0.1125</c:v>
                </c:pt>
                <c:pt idx="163">
                  <c:v>0.11319444444444444</c:v>
                </c:pt>
                <c:pt idx="164">
                  <c:v>0.11388888888888889</c:v>
                </c:pt>
                <c:pt idx="165">
                  <c:v>0.11458333333333333</c:v>
                </c:pt>
                <c:pt idx="166">
                  <c:v>0.11527777777777777</c:v>
                </c:pt>
                <c:pt idx="167">
                  <c:v>0.11597222222222221</c:v>
                </c:pt>
                <c:pt idx="168">
                  <c:v>0.11666666666666665</c:v>
                </c:pt>
                <c:pt idx="169">
                  <c:v>0.1173611111111111</c:v>
                </c:pt>
                <c:pt idx="170">
                  <c:v>0.11805555555555557</c:v>
                </c:pt>
                <c:pt idx="171">
                  <c:v>0.11875000000000001</c:v>
                </c:pt>
                <c:pt idx="172">
                  <c:v>0.11944444444444445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0.12152777777777778</c:v>
                </c:pt>
                <c:pt idx="176">
                  <c:v>0.12222222222222223</c:v>
                </c:pt>
                <c:pt idx="177">
                  <c:v>0.12291666666666667</c:v>
                </c:pt>
                <c:pt idx="178">
                  <c:v>0.12361111111111112</c:v>
                </c:pt>
                <c:pt idx="179">
                  <c:v>0.12430555555555556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0.12708333333333333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0.12986111111111112</c:v>
                </c:pt>
                <c:pt idx="188">
                  <c:v>0.13055555555555556</c:v>
                </c:pt>
                <c:pt idx="189">
                  <c:v>0.13125000000000001</c:v>
                </c:pt>
                <c:pt idx="190">
                  <c:v>0.13194444444444445</c:v>
                </c:pt>
                <c:pt idx="191">
                  <c:v>0.13263888888888889</c:v>
                </c:pt>
                <c:pt idx="192">
                  <c:v>0.13333333333333333</c:v>
                </c:pt>
                <c:pt idx="193">
                  <c:v>0.13402777777777777</c:v>
                </c:pt>
                <c:pt idx="194">
                  <c:v>0.13472222222222222</c:v>
                </c:pt>
                <c:pt idx="195">
                  <c:v>0.13541666666666666</c:v>
                </c:pt>
                <c:pt idx="196">
                  <c:v>0.1361111111111111</c:v>
                </c:pt>
                <c:pt idx="197">
                  <c:v>0.13680555555555554</c:v>
                </c:pt>
                <c:pt idx="198">
                  <c:v>0.13749999999999998</c:v>
                </c:pt>
                <c:pt idx="199">
                  <c:v>0.13819444444444443</c:v>
                </c:pt>
                <c:pt idx="200">
                  <c:v>0.1388888888888889</c:v>
                </c:pt>
                <c:pt idx="201">
                  <c:v>0.13958333333333334</c:v>
                </c:pt>
                <c:pt idx="202">
                  <c:v>0.14027777777777778</c:v>
                </c:pt>
                <c:pt idx="203">
                  <c:v>0.14097222222222222</c:v>
                </c:pt>
                <c:pt idx="204">
                  <c:v>0.14166666666666666</c:v>
                </c:pt>
                <c:pt idx="205">
                  <c:v>0.1423611111111111</c:v>
                </c:pt>
                <c:pt idx="206">
                  <c:v>0.14305555555555557</c:v>
                </c:pt>
                <c:pt idx="207">
                  <c:v>0.14375000000000002</c:v>
                </c:pt>
                <c:pt idx="208">
                  <c:v>0.14444444444444446</c:v>
                </c:pt>
                <c:pt idx="209">
                  <c:v>0.1451388888888889</c:v>
                </c:pt>
                <c:pt idx="210">
                  <c:v>0.14583333333333334</c:v>
                </c:pt>
                <c:pt idx="211">
                  <c:v>0.14652777777777778</c:v>
                </c:pt>
                <c:pt idx="212">
                  <c:v>0.14722222222222223</c:v>
                </c:pt>
                <c:pt idx="213">
                  <c:v>0.14791666666666667</c:v>
                </c:pt>
                <c:pt idx="214">
                  <c:v>0.14861111111111111</c:v>
                </c:pt>
                <c:pt idx="215">
                  <c:v>0.14930555555555555</c:v>
                </c:pt>
                <c:pt idx="216">
                  <c:v>0.15</c:v>
                </c:pt>
                <c:pt idx="217">
                  <c:v>0.15069444444444444</c:v>
                </c:pt>
                <c:pt idx="218">
                  <c:v>0.15138888888888888</c:v>
                </c:pt>
                <c:pt idx="219">
                  <c:v>0.15208333333333332</c:v>
                </c:pt>
                <c:pt idx="220">
                  <c:v>0.15277777777777776</c:v>
                </c:pt>
                <c:pt idx="221">
                  <c:v>0.15347222222222223</c:v>
                </c:pt>
                <c:pt idx="222">
                  <c:v>0.15416666666666667</c:v>
                </c:pt>
                <c:pt idx="223">
                  <c:v>0.15486111111111112</c:v>
                </c:pt>
                <c:pt idx="224">
                  <c:v>0.15555555555555556</c:v>
                </c:pt>
                <c:pt idx="225">
                  <c:v>0.15625</c:v>
                </c:pt>
                <c:pt idx="226">
                  <c:v>0.15694444444444444</c:v>
                </c:pt>
                <c:pt idx="227">
                  <c:v>0.15763888888888888</c:v>
                </c:pt>
                <c:pt idx="228">
                  <c:v>0.15833333333333333</c:v>
                </c:pt>
                <c:pt idx="229">
                  <c:v>0.15902777777777777</c:v>
                </c:pt>
                <c:pt idx="230">
                  <c:v>0.15972222222222224</c:v>
                </c:pt>
                <c:pt idx="231">
                  <c:v>0.16041666666666668</c:v>
                </c:pt>
                <c:pt idx="232">
                  <c:v>0.16111111111111112</c:v>
                </c:pt>
                <c:pt idx="233">
                  <c:v>0.16180555555555556</c:v>
                </c:pt>
                <c:pt idx="234">
                  <c:v>0.16250000000000001</c:v>
                </c:pt>
                <c:pt idx="235">
                  <c:v>0.16319444444444445</c:v>
                </c:pt>
                <c:pt idx="236">
                  <c:v>0.16388888888888889</c:v>
                </c:pt>
                <c:pt idx="237">
                  <c:v>0.16458333333333333</c:v>
                </c:pt>
                <c:pt idx="238">
                  <c:v>0.16527777777777777</c:v>
                </c:pt>
                <c:pt idx="239">
                  <c:v>0.16597222222222222</c:v>
                </c:pt>
                <c:pt idx="240">
                  <c:v>0.16666666666666666</c:v>
                </c:pt>
                <c:pt idx="241">
                  <c:v>0.1673611111111111</c:v>
                </c:pt>
                <c:pt idx="242">
                  <c:v>0.16805555555555554</c:v>
                </c:pt>
                <c:pt idx="243">
                  <c:v>0.16874999999999998</c:v>
                </c:pt>
                <c:pt idx="244">
                  <c:v>0.16944444444444443</c:v>
                </c:pt>
                <c:pt idx="245">
                  <c:v>0.17013888888888887</c:v>
                </c:pt>
                <c:pt idx="246">
                  <c:v>0.17083333333333331</c:v>
                </c:pt>
                <c:pt idx="247">
                  <c:v>0.17152777777777775</c:v>
                </c:pt>
                <c:pt idx="248">
                  <c:v>0.17222222222222225</c:v>
                </c:pt>
                <c:pt idx="249">
                  <c:v>0.17291666666666669</c:v>
                </c:pt>
                <c:pt idx="250">
                  <c:v>0.17361111111111113</c:v>
                </c:pt>
                <c:pt idx="251">
                  <c:v>0.17430555555555557</c:v>
                </c:pt>
                <c:pt idx="252">
                  <c:v>0.17500000000000002</c:v>
                </c:pt>
                <c:pt idx="253">
                  <c:v>0.17569444444444446</c:v>
                </c:pt>
                <c:pt idx="254">
                  <c:v>0.1763888888888889</c:v>
                </c:pt>
                <c:pt idx="255">
                  <c:v>0.17708333333333334</c:v>
                </c:pt>
                <c:pt idx="256">
                  <c:v>0.17777777777777778</c:v>
                </c:pt>
                <c:pt idx="257">
                  <c:v>0.17847222222222223</c:v>
                </c:pt>
                <c:pt idx="258">
                  <c:v>0.17916666666666667</c:v>
                </c:pt>
                <c:pt idx="259">
                  <c:v>0.17986111111111111</c:v>
                </c:pt>
                <c:pt idx="260">
                  <c:v>0.18055555555555555</c:v>
                </c:pt>
                <c:pt idx="261">
                  <c:v>0.18124999999999999</c:v>
                </c:pt>
                <c:pt idx="262">
                  <c:v>0.18194444444444444</c:v>
                </c:pt>
                <c:pt idx="263">
                  <c:v>0.18263888888888891</c:v>
                </c:pt>
                <c:pt idx="264">
                  <c:v>0.18333333333333335</c:v>
                </c:pt>
                <c:pt idx="265">
                  <c:v>0.18402777777777779</c:v>
                </c:pt>
                <c:pt idx="266">
                  <c:v>0.18472222222222223</c:v>
                </c:pt>
                <c:pt idx="267">
                  <c:v>0.18541666666666667</c:v>
                </c:pt>
                <c:pt idx="268">
                  <c:v>0.18611111111111112</c:v>
                </c:pt>
                <c:pt idx="269">
                  <c:v>0.18680555555555556</c:v>
                </c:pt>
                <c:pt idx="270">
                  <c:v>0.1875</c:v>
                </c:pt>
                <c:pt idx="271">
                  <c:v>0.18819444444444444</c:v>
                </c:pt>
                <c:pt idx="272">
                  <c:v>0.18888888888888888</c:v>
                </c:pt>
                <c:pt idx="273">
                  <c:v>0.18958333333333333</c:v>
                </c:pt>
                <c:pt idx="274">
                  <c:v>0.19027777777777777</c:v>
                </c:pt>
                <c:pt idx="275">
                  <c:v>0.19097222222222221</c:v>
                </c:pt>
                <c:pt idx="276">
                  <c:v>0.19166666666666665</c:v>
                </c:pt>
                <c:pt idx="277">
                  <c:v>0.19236111111111112</c:v>
                </c:pt>
                <c:pt idx="278">
                  <c:v>0.19305555555555554</c:v>
                </c:pt>
                <c:pt idx="279">
                  <c:v>0.19375000000000001</c:v>
                </c:pt>
                <c:pt idx="280">
                  <c:v>0.19444444444444445</c:v>
                </c:pt>
                <c:pt idx="281">
                  <c:v>0.19513888888888889</c:v>
                </c:pt>
                <c:pt idx="282">
                  <c:v>0.19583333333333333</c:v>
                </c:pt>
                <c:pt idx="283">
                  <c:v>0.19652777777777777</c:v>
                </c:pt>
                <c:pt idx="284">
                  <c:v>0.19722222222222222</c:v>
                </c:pt>
                <c:pt idx="285">
                  <c:v>0.19791666666666666</c:v>
                </c:pt>
                <c:pt idx="286">
                  <c:v>0.1986111111111111</c:v>
                </c:pt>
                <c:pt idx="287">
                  <c:v>0.19930555555555554</c:v>
                </c:pt>
                <c:pt idx="288">
                  <c:v>0.19999999999999998</c:v>
                </c:pt>
                <c:pt idx="289">
                  <c:v>0.20069444444444443</c:v>
                </c:pt>
                <c:pt idx="290">
                  <c:v>0.20138888888888887</c:v>
                </c:pt>
                <c:pt idx="291">
                  <c:v>0.20208333333333331</c:v>
                </c:pt>
                <c:pt idx="292">
                  <c:v>0.20277777777777781</c:v>
                </c:pt>
                <c:pt idx="293">
                  <c:v>0.20347222222222219</c:v>
                </c:pt>
                <c:pt idx="294">
                  <c:v>0.20416666666666669</c:v>
                </c:pt>
                <c:pt idx="295">
                  <c:v>0.20486111111111113</c:v>
                </c:pt>
                <c:pt idx="296">
                  <c:v>0.20555555555555557</c:v>
                </c:pt>
                <c:pt idx="297">
                  <c:v>0.20625000000000002</c:v>
                </c:pt>
                <c:pt idx="298">
                  <c:v>0.20694444444444446</c:v>
                </c:pt>
                <c:pt idx="299">
                  <c:v>0.2076388888888889</c:v>
                </c:pt>
                <c:pt idx="300">
                  <c:v>0.20833333333333334</c:v>
                </c:pt>
                <c:pt idx="301">
                  <c:v>0.20902777777777778</c:v>
                </c:pt>
                <c:pt idx="302">
                  <c:v>0.20972222222222223</c:v>
                </c:pt>
                <c:pt idx="303">
                  <c:v>0.21041666666666667</c:v>
                </c:pt>
                <c:pt idx="304">
                  <c:v>0.21111111111111111</c:v>
                </c:pt>
                <c:pt idx="305">
                  <c:v>0.21180555555555555</c:v>
                </c:pt>
                <c:pt idx="306">
                  <c:v>0.21249999999999999</c:v>
                </c:pt>
                <c:pt idx="307">
                  <c:v>0.21319444444444444</c:v>
                </c:pt>
                <c:pt idx="308">
                  <c:v>0.21388888888888891</c:v>
                </c:pt>
                <c:pt idx="309">
                  <c:v>0.21458333333333335</c:v>
                </c:pt>
                <c:pt idx="310">
                  <c:v>0.21527777777777779</c:v>
                </c:pt>
                <c:pt idx="311">
                  <c:v>0.21597222222222223</c:v>
                </c:pt>
                <c:pt idx="312">
                  <c:v>0.21666666666666667</c:v>
                </c:pt>
                <c:pt idx="313">
                  <c:v>0.21736111111111112</c:v>
                </c:pt>
                <c:pt idx="314">
                  <c:v>0.21805555555555556</c:v>
                </c:pt>
                <c:pt idx="315">
                  <c:v>0.21875</c:v>
                </c:pt>
                <c:pt idx="316">
                  <c:v>0.21944444444444444</c:v>
                </c:pt>
                <c:pt idx="317">
                  <c:v>0.22013888888888888</c:v>
                </c:pt>
                <c:pt idx="318">
                  <c:v>0.22083333333333333</c:v>
                </c:pt>
                <c:pt idx="319">
                  <c:v>0.22152777777777777</c:v>
                </c:pt>
                <c:pt idx="320">
                  <c:v>0.22222222222222221</c:v>
                </c:pt>
                <c:pt idx="321">
                  <c:v>0.22291666666666665</c:v>
                </c:pt>
                <c:pt idx="322">
                  <c:v>0.22361111111111109</c:v>
                </c:pt>
                <c:pt idx="323">
                  <c:v>0.22430555555555556</c:v>
                </c:pt>
                <c:pt idx="324">
                  <c:v>0.22500000000000001</c:v>
                </c:pt>
                <c:pt idx="325">
                  <c:v>0.22569444444444445</c:v>
                </c:pt>
                <c:pt idx="326">
                  <c:v>0.22638888888888889</c:v>
                </c:pt>
                <c:pt idx="327">
                  <c:v>0.22708333333333333</c:v>
                </c:pt>
                <c:pt idx="328">
                  <c:v>0.22777777777777777</c:v>
                </c:pt>
                <c:pt idx="329">
                  <c:v>0.22847222222222222</c:v>
                </c:pt>
                <c:pt idx="330">
                  <c:v>0.22916666666666666</c:v>
                </c:pt>
                <c:pt idx="331">
                  <c:v>0.2298611111111111</c:v>
                </c:pt>
                <c:pt idx="332">
                  <c:v>0.23055555555555554</c:v>
                </c:pt>
                <c:pt idx="333">
                  <c:v>0.23124999999999998</c:v>
                </c:pt>
                <c:pt idx="334">
                  <c:v>0.23194444444444443</c:v>
                </c:pt>
                <c:pt idx="335">
                  <c:v>0.23263888888888887</c:v>
                </c:pt>
                <c:pt idx="336">
                  <c:v>0.23333333333333331</c:v>
                </c:pt>
                <c:pt idx="337">
                  <c:v>0.23402777777777781</c:v>
                </c:pt>
                <c:pt idx="338">
                  <c:v>0.23472222222222219</c:v>
                </c:pt>
                <c:pt idx="339">
                  <c:v>0.23541666666666669</c:v>
                </c:pt>
                <c:pt idx="340">
                  <c:v>0.23611111111111113</c:v>
                </c:pt>
                <c:pt idx="341">
                  <c:v>0.23680555555555557</c:v>
                </c:pt>
                <c:pt idx="342">
                  <c:v>0.23750000000000002</c:v>
                </c:pt>
                <c:pt idx="343">
                  <c:v>0.23819444444444446</c:v>
                </c:pt>
                <c:pt idx="344">
                  <c:v>0.2388888888888889</c:v>
                </c:pt>
                <c:pt idx="345">
                  <c:v>0.23958333333333334</c:v>
                </c:pt>
                <c:pt idx="346">
                  <c:v>0.24027777777777778</c:v>
                </c:pt>
                <c:pt idx="347">
                  <c:v>0.24097222222222223</c:v>
                </c:pt>
                <c:pt idx="348">
                  <c:v>0.24166666666666667</c:v>
                </c:pt>
                <c:pt idx="349">
                  <c:v>0.24236111111111111</c:v>
                </c:pt>
                <c:pt idx="350">
                  <c:v>0.24305555555555555</c:v>
                </c:pt>
                <c:pt idx="351">
                  <c:v>0.24374999999999999</c:v>
                </c:pt>
                <c:pt idx="352">
                  <c:v>0.24444444444444446</c:v>
                </c:pt>
                <c:pt idx="353">
                  <c:v>0.24513888888888888</c:v>
                </c:pt>
                <c:pt idx="354">
                  <c:v>0.24583333333333335</c:v>
                </c:pt>
                <c:pt idx="355">
                  <c:v>0.24652777777777779</c:v>
                </c:pt>
                <c:pt idx="356">
                  <c:v>0.24722222222222223</c:v>
                </c:pt>
                <c:pt idx="357">
                  <c:v>0.24791666666666667</c:v>
                </c:pt>
                <c:pt idx="358">
                  <c:v>0.24861111111111112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0.25138888888888888</c:v>
                </c:pt>
                <c:pt idx="363">
                  <c:v>0.25208333333333333</c:v>
                </c:pt>
                <c:pt idx="364">
                  <c:v>0.25277777777777777</c:v>
                </c:pt>
                <c:pt idx="365">
                  <c:v>0.25347222222222221</c:v>
                </c:pt>
                <c:pt idx="366">
                  <c:v>0.25416666666666665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0.25833333333333336</c:v>
                </c:pt>
                <c:pt idx="373">
                  <c:v>0.2590277777777778</c:v>
                </c:pt>
                <c:pt idx="374">
                  <c:v>0.25972222222222224</c:v>
                </c:pt>
                <c:pt idx="375">
                  <c:v>0.26041666666666669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0.2638888888888889</c:v>
                </c:pt>
                <c:pt idx="381">
                  <c:v>0.26458333333333334</c:v>
                </c:pt>
                <c:pt idx="382">
                  <c:v>0.26527777777777778</c:v>
                </c:pt>
                <c:pt idx="383">
                  <c:v>0.26597222222222222</c:v>
                </c:pt>
                <c:pt idx="384">
                  <c:v>0.26666666666666666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0.26874999999999999</c:v>
                </c:pt>
                <c:pt idx="388">
                  <c:v>0.26944444444444443</c:v>
                </c:pt>
                <c:pt idx="389">
                  <c:v>0.27013888888888887</c:v>
                </c:pt>
                <c:pt idx="390">
                  <c:v>0.27083333333333331</c:v>
                </c:pt>
                <c:pt idx="391">
                  <c:v>0.27152777777777776</c:v>
                </c:pt>
                <c:pt idx="392">
                  <c:v>0.2722222222222222</c:v>
                </c:pt>
                <c:pt idx="393">
                  <c:v>0.27291666666666664</c:v>
                </c:pt>
                <c:pt idx="394">
                  <c:v>0.27361111111111108</c:v>
                </c:pt>
                <c:pt idx="395">
                  <c:v>0.27430555555555552</c:v>
                </c:pt>
                <c:pt idx="396">
                  <c:v>0.27499999999999997</c:v>
                </c:pt>
                <c:pt idx="397">
                  <c:v>0.27569444444444446</c:v>
                </c:pt>
                <c:pt idx="398">
                  <c:v>0.27638888888888885</c:v>
                </c:pt>
                <c:pt idx="399">
                  <c:v>0.27708333333333335</c:v>
                </c:pt>
                <c:pt idx="400">
                  <c:v>0.27777777777777779</c:v>
                </c:pt>
                <c:pt idx="401">
                  <c:v>0.27847222222222223</c:v>
                </c:pt>
                <c:pt idx="402">
                  <c:v>0.27916666666666667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0.28194444444444444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0.28402777777777777</c:v>
                </c:pt>
                <c:pt idx="410">
                  <c:v>0.28472222222222221</c:v>
                </c:pt>
                <c:pt idx="411">
                  <c:v>0.28541666666666665</c:v>
                </c:pt>
                <c:pt idx="412">
                  <c:v>0.28611111111111115</c:v>
                </c:pt>
                <c:pt idx="413">
                  <c:v>0.28680555555555554</c:v>
                </c:pt>
                <c:pt idx="414">
                  <c:v>0.28750000000000003</c:v>
                </c:pt>
                <c:pt idx="415">
                  <c:v>0.28819444444444448</c:v>
                </c:pt>
                <c:pt idx="416">
                  <c:v>0.28888888888888892</c:v>
                </c:pt>
                <c:pt idx="417">
                  <c:v>0.28958333333333336</c:v>
                </c:pt>
                <c:pt idx="418">
                  <c:v>0.2902777777777778</c:v>
                </c:pt>
                <c:pt idx="419">
                  <c:v>0.29097222222222224</c:v>
                </c:pt>
                <c:pt idx="420">
                  <c:v>0.29166666666666669</c:v>
                </c:pt>
                <c:pt idx="421">
                  <c:v>0.29236111111111113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0.29444444444444445</c:v>
                </c:pt>
                <c:pt idx="425">
                  <c:v>0.2951388888888889</c:v>
                </c:pt>
                <c:pt idx="426">
                  <c:v>0.29583333333333334</c:v>
                </c:pt>
                <c:pt idx="427">
                  <c:v>0.29652777777777778</c:v>
                </c:pt>
                <c:pt idx="428">
                  <c:v>0.29722222222222222</c:v>
                </c:pt>
                <c:pt idx="429">
                  <c:v>0.29791666666666666</c:v>
                </c:pt>
                <c:pt idx="430">
                  <c:v>0.2986111111111111</c:v>
                </c:pt>
                <c:pt idx="431">
                  <c:v>0.29930555555555555</c:v>
                </c:pt>
                <c:pt idx="432">
                  <c:v>0.3</c:v>
                </c:pt>
                <c:pt idx="433">
                  <c:v>0.30069444444444443</c:v>
                </c:pt>
                <c:pt idx="434">
                  <c:v>0.30138888888888887</c:v>
                </c:pt>
                <c:pt idx="435">
                  <c:v>0.30208333333333331</c:v>
                </c:pt>
                <c:pt idx="436">
                  <c:v>0.30277777777777776</c:v>
                </c:pt>
                <c:pt idx="437">
                  <c:v>0.3034722222222222</c:v>
                </c:pt>
                <c:pt idx="438">
                  <c:v>0.30416666666666664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0.30624999999999997</c:v>
                </c:pt>
                <c:pt idx="442">
                  <c:v>0.30694444444444441</c:v>
                </c:pt>
                <c:pt idx="443">
                  <c:v>0.30763888888888891</c:v>
                </c:pt>
                <c:pt idx="444">
                  <c:v>0.30833333333333335</c:v>
                </c:pt>
                <c:pt idx="445">
                  <c:v>0.30902777777777779</c:v>
                </c:pt>
                <c:pt idx="446">
                  <c:v>0.30972222222222223</c:v>
                </c:pt>
                <c:pt idx="447">
                  <c:v>0.31041666666666667</c:v>
                </c:pt>
                <c:pt idx="448">
                  <c:v>0.31111111111111112</c:v>
                </c:pt>
                <c:pt idx="449">
                  <c:v>0.31180555555555556</c:v>
                </c:pt>
                <c:pt idx="450">
                  <c:v>0.3125</c:v>
                </c:pt>
                <c:pt idx="451">
                  <c:v>0.31319444444444444</c:v>
                </c:pt>
                <c:pt idx="452">
                  <c:v>0.31388888888888888</c:v>
                </c:pt>
                <c:pt idx="453">
                  <c:v>0.31458333333333333</c:v>
                </c:pt>
                <c:pt idx="454">
                  <c:v>0.31527777777777777</c:v>
                </c:pt>
                <c:pt idx="455">
                  <c:v>0.31597222222222221</c:v>
                </c:pt>
                <c:pt idx="456">
                  <c:v>0.31666666666666665</c:v>
                </c:pt>
                <c:pt idx="457">
                  <c:v>0.31736111111111115</c:v>
                </c:pt>
                <c:pt idx="458">
                  <c:v>0.31805555555555554</c:v>
                </c:pt>
                <c:pt idx="459">
                  <c:v>0.31875000000000003</c:v>
                </c:pt>
                <c:pt idx="460">
                  <c:v>0.31944444444444448</c:v>
                </c:pt>
                <c:pt idx="461">
                  <c:v>0.32013888888888892</c:v>
                </c:pt>
                <c:pt idx="462">
                  <c:v>0.32083333333333336</c:v>
                </c:pt>
                <c:pt idx="463">
                  <c:v>0.3215277777777778</c:v>
                </c:pt>
                <c:pt idx="464">
                  <c:v>0.32222222222222224</c:v>
                </c:pt>
                <c:pt idx="465">
                  <c:v>0.32291666666666669</c:v>
                </c:pt>
                <c:pt idx="466">
                  <c:v>0.32361111111111113</c:v>
                </c:pt>
                <c:pt idx="467">
                  <c:v>0.32430555555555557</c:v>
                </c:pt>
                <c:pt idx="468">
                  <c:v>0.32500000000000001</c:v>
                </c:pt>
                <c:pt idx="469">
                  <c:v>0.32569444444444445</c:v>
                </c:pt>
                <c:pt idx="470">
                  <c:v>0.3263888888888889</c:v>
                </c:pt>
                <c:pt idx="471">
                  <c:v>0.32708333333333334</c:v>
                </c:pt>
                <c:pt idx="472">
                  <c:v>0.32777777777777778</c:v>
                </c:pt>
                <c:pt idx="473">
                  <c:v>0.32847222222222222</c:v>
                </c:pt>
                <c:pt idx="474">
                  <c:v>0.32916666666666666</c:v>
                </c:pt>
                <c:pt idx="475">
                  <c:v>0.3298611111111111</c:v>
                </c:pt>
                <c:pt idx="476">
                  <c:v>0.33055555555555555</c:v>
                </c:pt>
                <c:pt idx="477">
                  <c:v>0.33124999999999999</c:v>
                </c:pt>
                <c:pt idx="478">
                  <c:v>0.33194444444444443</c:v>
                </c:pt>
                <c:pt idx="479">
                  <c:v>0.33263888888888887</c:v>
                </c:pt>
                <c:pt idx="480">
                  <c:v>0.33333333333333331</c:v>
                </c:pt>
                <c:pt idx="481">
                  <c:v>0.33402777777777781</c:v>
                </c:pt>
                <c:pt idx="482">
                  <c:v>0.3347222222222222</c:v>
                </c:pt>
                <c:pt idx="483">
                  <c:v>0.3354166666666667</c:v>
                </c:pt>
                <c:pt idx="484">
                  <c:v>0.33611111111111108</c:v>
                </c:pt>
                <c:pt idx="485">
                  <c:v>0.33680555555555558</c:v>
                </c:pt>
                <c:pt idx="486">
                  <c:v>0.33749999999999997</c:v>
                </c:pt>
                <c:pt idx="487">
                  <c:v>0.33819444444444446</c:v>
                </c:pt>
                <c:pt idx="488">
                  <c:v>0.33888888888888885</c:v>
                </c:pt>
                <c:pt idx="489">
                  <c:v>0.33958333333333335</c:v>
                </c:pt>
                <c:pt idx="490">
                  <c:v>0.34027777777777773</c:v>
                </c:pt>
                <c:pt idx="491">
                  <c:v>0.34097222222222223</c:v>
                </c:pt>
                <c:pt idx="492">
                  <c:v>0.34166666666666662</c:v>
                </c:pt>
                <c:pt idx="493">
                  <c:v>0.34236111111111112</c:v>
                </c:pt>
                <c:pt idx="494">
                  <c:v>0.3430555555555555</c:v>
                </c:pt>
                <c:pt idx="495">
                  <c:v>0.34375</c:v>
                </c:pt>
                <c:pt idx="496">
                  <c:v>0.3444444444444445</c:v>
                </c:pt>
                <c:pt idx="497">
                  <c:v>0.34513888888888888</c:v>
                </c:pt>
                <c:pt idx="498">
                  <c:v>0.34583333333333338</c:v>
                </c:pt>
                <c:pt idx="499">
                  <c:v>0.34652777777777777</c:v>
                </c:pt>
                <c:pt idx="500">
                  <c:v>0.34722222222222227</c:v>
                </c:pt>
                <c:pt idx="501">
                  <c:v>0.34791666666666665</c:v>
                </c:pt>
                <c:pt idx="502">
                  <c:v>0.34861111111111115</c:v>
                </c:pt>
                <c:pt idx="503">
                  <c:v>0.34930555555555554</c:v>
                </c:pt>
                <c:pt idx="504">
                  <c:v>0.35000000000000003</c:v>
                </c:pt>
                <c:pt idx="505">
                  <c:v>0.35069444444444442</c:v>
                </c:pt>
                <c:pt idx="506">
                  <c:v>0.35138888888888892</c:v>
                </c:pt>
                <c:pt idx="507">
                  <c:v>0.3520833333333333</c:v>
                </c:pt>
                <c:pt idx="508">
                  <c:v>0.3527777777777778</c:v>
                </c:pt>
                <c:pt idx="509">
                  <c:v>0.35347222222222219</c:v>
                </c:pt>
                <c:pt idx="510">
                  <c:v>0.35416666666666669</c:v>
                </c:pt>
                <c:pt idx="511">
                  <c:v>0.35486111111111113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0.35694444444444445</c:v>
                </c:pt>
                <c:pt idx="515">
                  <c:v>0.3576388888888889</c:v>
                </c:pt>
                <c:pt idx="516">
                  <c:v>0.35833333333333334</c:v>
                </c:pt>
                <c:pt idx="517">
                  <c:v>0.35902777777777778</c:v>
                </c:pt>
                <c:pt idx="518">
                  <c:v>0.35972222222222222</c:v>
                </c:pt>
                <c:pt idx="519">
                  <c:v>0.36041666666666666</c:v>
                </c:pt>
                <c:pt idx="520">
                  <c:v>0.3611111111111111</c:v>
                </c:pt>
                <c:pt idx="521">
                  <c:v>0.36180555555555555</c:v>
                </c:pt>
                <c:pt idx="522">
                  <c:v>0.36249999999999999</c:v>
                </c:pt>
                <c:pt idx="523">
                  <c:v>0.36319444444444443</c:v>
                </c:pt>
                <c:pt idx="524">
                  <c:v>0.36388888888888887</c:v>
                </c:pt>
                <c:pt idx="525">
                  <c:v>0.36458333333333331</c:v>
                </c:pt>
                <c:pt idx="526">
                  <c:v>0.36527777777777781</c:v>
                </c:pt>
                <c:pt idx="527">
                  <c:v>0.3659722222222222</c:v>
                </c:pt>
                <c:pt idx="528">
                  <c:v>0.3666666666666667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0.36874999999999997</c:v>
                </c:pt>
                <c:pt idx="532">
                  <c:v>0.36944444444444446</c:v>
                </c:pt>
                <c:pt idx="533">
                  <c:v>0.37013888888888885</c:v>
                </c:pt>
                <c:pt idx="534">
                  <c:v>0.37083333333333335</c:v>
                </c:pt>
                <c:pt idx="535">
                  <c:v>0.37152777777777773</c:v>
                </c:pt>
                <c:pt idx="536">
                  <c:v>0.37222222222222223</c:v>
                </c:pt>
                <c:pt idx="537">
                  <c:v>0.37291666666666662</c:v>
                </c:pt>
                <c:pt idx="538">
                  <c:v>0.37361111111111112</c:v>
                </c:pt>
                <c:pt idx="539">
                  <c:v>0.3743055555555555</c:v>
                </c:pt>
                <c:pt idx="540">
                  <c:v>0.375</c:v>
                </c:pt>
                <c:pt idx="541">
                  <c:v>0.3756944444444445</c:v>
                </c:pt>
                <c:pt idx="542">
                  <c:v>0.37638888888888888</c:v>
                </c:pt>
                <c:pt idx="543">
                  <c:v>0.37708333333333338</c:v>
                </c:pt>
                <c:pt idx="544">
                  <c:v>0.37777777777777777</c:v>
                </c:pt>
                <c:pt idx="545">
                  <c:v>0.37847222222222227</c:v>
                </c:pt>
                <c:pt idx="546">
                  <c:v>0.37916666666666665</c:v>
                </c:pt>
                <c:pt idx="547">
                  <c:v>0.37986111111111115</c:v>
                </c:pt>
                <c:pt idx="548">
                  <c:v>0.38055555555555554</c:v>
                </c:pt>
                <c:pt idx="549">
                  <c:v>0.38125000000000003</c:v>
                </c:pt>
                <c:pt idx="550">
                  <c:v>0.38194444444444442</c:v>
                </c:pt>
                <c:pt idx="551">
                  <c:v>0.38263888888888892</c:v>
                </c:pt>
                <c:pt idx="552">
                  <c:v>0.3833333333333333</c:v>
                </c:pt>
                <c:pt idx="553">
                  <c:v>0.3840277777777778</c:v>
                </c:pt>
                <c:pt idx="554">
                  <c:v>0.38472222222222219</c:v>
                </c:pt>
                <c:pt idx="555">
                  <c:v>0.38541666666666669</c:v>
                </c:pt>
                <c:pt idx="556">
                  <c:v>0.38611111111111113</c:v>
                </c:pt>
                <c:pt idx="557">
                  <c:v>0.38680555555555557</c:v>
                </c:pt>
                <c:pt idx="558">
                  <c:v>0.38750000000000001</c:v>
                </c:pt>
                <c:pt idx="559">
                  <c:v>0.38819444444444445</c:v>
                </c:pt>
                <c:pt idx="560">
                  <c:v>0.3888888888888889</c:v>
                </c:pt>
                <c:pt idx="561">
                  <c:v>0.38958333333333334</c:v>
                </c:pt>
                <c:pt idx="562">
                  <c:v>0.39027777777777778</c:v>
                </c:pt>
                <c:pt idx="563">
                  <c:v>0.39097222222222222</c:v>
                </c:pt>
                <c:pt idx="564">
                  <c:v>0.39166666666666666</c:v>
                </c:pt>
                <c:pt idx="565">
                  <c:v>0.3923611111111111</c:v>
                </c:pt>
                <c:pt idx="566">
                  <c:v>0.39305555555555555</c:v>
                </c:pt>
                <c:pt idx="567">
                  <c:v>0.39374999999999999</c:v>
                </c:pt>
                <c:pt idx="568">
                  <c:v>0.39444444444444443</c:v>
                </c:pt>
                <c:pt idx="569">
                  <c:v>0.39513888888888887</c:v>
                </c:pt>
                <c:pt idx="570">
                  <c:v>0.39583333333333331</c:v>
                </c:pt>
                <c:pt idx="571">
                  <c:v>0.39652777777777781</c:v>
                </c:pt>
                <c:pt idx="572">
                  <c:v>0.3972222222222222</c:v>
                </c:pt>
                <c:pt idx="573">
                  <c:v>0.3979166666666667</c:v>
                </c:pt>
                <c:pt idx="574">
                  <c:v>0.39861111111111108</c:v>
                </c:pt>
                <c:pt idx="575">
                  <c:v>0.39930555555555558</c:v>
                </c:pt>
                <c:pt idx="576">
                  <c:v>0.39999999999999997</c:v>
                </c:pt>
                <c:pt idx="577">
                  <c:v>0.40069444444444446</c:v>
                </c:pt>
                <c:pt idx="578">
                  <c:v>0.40138888888888885</c:v>
                </c:pt>
                <c:pt idx="579">
                  <c:v>0.40208333333333335</c:v>
                </c:pt>
                <c:pt idx="580">
                  <c:v>0.40277777777777773</c:v>
                </c:pt>
                <c:pt idx="581">
                  <c:v>0.40347222222222223</c:v>
                </c:pt>
                <c:pt idx="582">
                  <c:v>0.40416666666666662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0.4069444444444445</c:v>
                </c:pt>
                <c:pt idx="587">
                  <c:v>0.40763888888888888</c:v>
                </c:pt>
                <c:pt idx="588">
                  <c:v>0.40833333333333338</c:v>
                </c:pt>
                <c:pt idx="589">
                  <c:v>0.40902777777777777</c:v>
                </c:pt>
                <c:pt idx="590">
                  <c:v>0.40972222222222227</c:v>
                </c:pt>
                <c:pt idx="591">
                  <c:v>0.41041666666666665</c:v>
                </c:pt>
                <c:pt idx="592">
                  <c:v>0.41111111111111115</c:v>
                </c:pt>
                <c:pt idx="593">
                  <c:v>0.41180555555555554</c:v>
                </c:pt>
                <c:pt idx="594">
                  <c:v>0.41250000000000003</c:v>
                </c:pt>
                <c:pt idx="595">
                  <c:v>0.41319444444444442</c:v>
                </c:pt>
                <c:pt idx="596">
                  <c:v>0.41388888888888892</c:v>
                </c:pt>
                <c:pt idx="597">
                  <c:v>0.4145833333333333</c:v>
                </c:pt>
                <c:pt idx="598">
                  <c:v>0.4152777777777778</c:v>
                </c:pt>
                <c:pt idx="599">
                  <c:v>0.41597222222222219</c:v>
                </c:pt>
                <c:pt idx="600">
                  <c:v>0.41666666666666669</c:v>
                </c:pt>
                <c:pt idx="601">
                  <c:v>0.41736111111111113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0.41944444444444445</c:v>
                </c:pt>
                <c:pt idx="605">
                  <c:v>0.4201388888888889</c:v>
                </c:pt>
                <c:pt idx="606">
                  <c:v>0.42083333333333334</c:v>
                </c:pt>
                <c:pt idx="607">
                  <c:v>0.42152777777777778</c:v>
                </c:pt>
                <c:pt idx="608">
                  <c:v>0.42222222222222222</c:v>
                </c:pt>
                <c:pt idx="609">
                  <c:v>0.42291666666666666</c:v>
                </c:pt>
                <c:pt idx="610">
                  <c:v>0.4236111111111111</c:v>
                </c:pt>
                <c:pt idx="611">
                  <c:v>0.42430555555555555</c:v>
                </c:pt>
                <c:pt idx="612">
                  <c:v>0.42499999999999999</c:v>
                </c:pt>
                <c:pt idx="613">
                  <c:v>0.42569444444444443</c:v>
                </c:pt>
                <c:pt idx="614">
                  <c:v>0.42638888888888887</c:v>
                </c:pt>
                <c:pt idx="615">
                  <c:v>0.42708333333333331</c:v>
                </c:pt>
                <c:pt idx="616">
                  <c:v>0.42777777777777781</c:v>
                </c:pt>
                <c:pt idx="617">
                  <c:v>0.4284722222222222</c:v>
                </c:pt>
                <c:pt idx="618">
                  <c:v>0.4291666666666667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0.43124999999999997</c:v>
                </c:pt>
                <c:pt idx="622">
                  <c:v>0.43194444444444446</c:v>
                </c:pt>
                <c:pt idx="623">
                  <c:v>0.43263888888888885</c:v>
                </c:pt>
                <c:pt idx="624">
                  <c:v>0.43333333333333335</c:v>
                </c:pt>
                <c:pt idx="625">
                  <c:v>0.43402777777777773</c:v>
                </c:pt>
                <c:pt idx="626">
                  <c:v>0.43472222222222223</c:v>
                </c:pt>
                <c:pt idx="627">
                  <c:v>0.43541666666666662</c:v>
                </c:pt>
                <c:pt idx="628">
                  <c:v>0.43611111111111112</c:v>
                </c:pt>
                <c:pt idx="629">
                  <c:v>0.4368055555555555</c:v>
                </c:pt>
                <c:pt idx="630">
                  <c:v>0.4375</c:v>
                </c:pt>
                <c:pt idx="631">
                  <c:v>0.4381944444444445</c:v>
                </c:pt>
                <c:pt idx="632">
                  <c:v>0.43888888888888888</c:v>
                </c:pt>
                <c:pt idx="633">
                  <c:v>0.43958333333333338</c:v>
                </c:pt>
                <c:pt idx="634">
                  <c:v>0.44027777777777777</c:v>
                </c:pt>
                <c:pt idx="635">
                  <c:v>0.44097222222222227</c:v>
                </c:pt>
                <c:pt idx="636">
                  <c:v>0.44166666666666665</c:v>
                </c:pt>
                <c:pt idx="637">
                  <c:v>0.44236111111111115</c:v>
                </c:pt>
                <c:pt idx="638">
                  <c:v>0.44305555555555554</c:v>
                </c:pt>
                <c:pt idx="639">
                  <c:v>0.44375000000000003</c:v>
                </c:pt>
                <c:pt idx="640">
                  <c:v>0.44444444444444442</c:v>
                </c:pt>
                <c:pt idx="641">
                  <c:v>0.44513888888888892</c:v>
                </c:pt>
                <c:pt idx="642">
                  <c:v>0.4458333333333333</c:v>
                </c:pt>
                <c:pt idx="643">
                  <c:v>0.4465277777777778</c:v>
                </c:pt>
                <c:pt idx="644">
                  <c:v>0.44722222222222219</c:v>
                </c:pt>
                <c:pt idx="645">
                  <c:v>0.44791666666666669</c:v>
                </c:pt>
                <c:pt idx="646">
                  <c:v>0.44861111111111113</c:v>
                </c:pt>
                <c:pt idx="647">
                  <c:v>0.44930555555555557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0.4513888888888889</c:v>
                </c:pt>
                <c:pt idx="651">
                  <c:v>0.45208333333333334</c:v>
                </c:pt>
                <c:pt idx="652">
                  <c:v>0.45277777777777778</c:v>
                </c:pt>
                <c:pt idx="653">
                  <c:v>0.45347222222222222</c:v>
                </c:pt>
                <c:pt idx="654">
                  <c:v>0.45416666666666666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0.45624999999999999</c:v>
                </c:pt>
                <c:pt idx="658">
                  <c:v>0.45694444444444443</c:v>
                </c:pt>
                <c:pt idx="659">
                  <c:v>0.45763888888888887</c:v>
                </c:pt>
                <c:pt idx="660">
                  <c:v>0.45833333333333331</c:v>
                </c:pt>
                <c:pt idx="661">
                  <c:v>0.45902777777777781</c:v>
                </c:pt>
                <c:pt idx="662">
                  <c:v>0.4597222222222222</c:v>
                </c:pt>
                <c:pt idx="663">
                  <c:v>0.4604166666666667</c:v>
                </c:pt>
                <c:pt idx="664">
                  <c:v>0.46111111111111108</c:v>
                </c:pt>
                <c:pt idx="665">
                  <c:v>0.46180555555555558</c:v>
                </c:pt>
                <c:pt idx="666">
                  <c:v>0.46249999999999997</c:v>
                </c:pt>
                <c:pt idx="667">
                  <c:v>0.46319444444444446</c:v>
                </c:pt>
                <c:pt idx="668">
                  <c:v>0.46388888888888885</c:v>
                </c:pt>
                <c:pt idx="669">
                  <c:v>0.46458333333333335</c:v>
                </c:pt>
                <c:pt idx="670">
                  <c:v>0.46527777777777773</c:v>
                </c:pt>
                <c:pt idx="671">
                  <c:v>0.46597222222222223</c:v>
                </c:pt>
                <c:pt idx="672">
                  <c:v>0.46666666666666662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0.4694444444444445</c:v>
                </c:pt>
                <c:pt idx="677">
                  <c:v>0.47013888888888888</c:v>
                </c:pt>
                <c:pt idx="678">
                  <c:v>0.47083333333333338</c:v>
                </c:pt>
                <c:pt idx="679">
                  <c:v>0.47152777777777777</c:v>
                </c:pt>
                <c:pt idx="680">
                  <c:v>0.47222222222222227</c:v>
                </c:pt>
                <c:pt idx="681">
                  <c:v>0.47291666666666665</c:v>
                </c:pt>
                <c:pt idx="682">
                  <c:v>0.47361111111111115</c:v>
                </c:pt>
                <c:pt idx="683">
                  <c:v>0.47430555555555554</c:v>
                </c:pt>
                <c:pt idx="684">
                  <c:v>0.47500000000000003</c:v>
                </c:pt>
                <c:pt idx="685">
                  <c:v>0.47569444444444442</c:v>
                </c:pt>
                <c:pt idx="686">
                  <c:v>0.47638888888888892</c:v>
                </c:pt>
                <c:pt idx="687">
                  <c:v>0.4770833333333333</c:v>
                </c:pt>
                <c:pt idx="688">
                  <c:v>0.4777777777777778</c:v>
                </c:pt>
                <c:pt idx="689">
                  <c:v>0.47847222222222219</c:v>
                </c:pt>
                <c:pt idx="690">
                  <c:v>0.47916666666666669</c:v>
                </c:pt>
                <c:pt idx="691">
                  <c:v>0.47986111111111113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0.48194444444444445</c:v>
                </c:pt>
                <c:pt idx="695">
                  <c:v>0.4826388888888889</c:v>
                </c:pt>
                <c:pt idx="696">
                  <c:v>0.48333333333333334</c:v>
                </c:pt>
                <c:pt idx="697">
                  <c:v>0.48402777777777778</c:v>
                </c:pt>
                <c:pt idx="698">
                  <c:v>0.48472222222222222</c:v>
                </c:pt>
                <c:pt idx="699">
                  <c:v>0.48541666666666666</c:v>
                </c:pt>
                <c:pt idx="700">
                  <c:v>0.4861111111111111</c:v>
                </c:pt>
                <c:pt idx="701">
                  <c:v>0.48680555555555555</c:v>
                </c:pt>
                <c:pt idx="702">
                  <c:v>0.48749999999999999</c:v>
                </c:pt>
                <c:pt idx="703">
                  <c:v>0.48819444444444443</c:v>
                </c:pt>
                <c:pt idx="704">
                  <c:v>0.48888888888888887</c:v>
                </c:pt>
                <c:pt idx="705">
                  <c:v>0.48958333333333331</c:v>
                </c:pt>
                <c:pt idx="706">
                  <c:v>0.49027777777777781</c:v>
                </c:pt>
                <c:pt idx="707">
                  <c:v>0.4909722222222222</c:v>
                </c:pt>
                <c:pt idx="708">
                  <c:v>0.4916666666666667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0.49374999999999997</c:v>
                </c:pt>
                <c:pt idx="712">
                  <c:v>0.49444444444444446</c:v>
                </c:pt>
                <c:pt idx="713">
                  <c:v>0.49513888888888885</c:v>
                </c:pt>
                <c:pt idx="714">
                  <c:v>0.49583333333333335</c:v>
                </c:pt>
                <c:pt idx="715">
                  <c:v>0.49652777777777773</c:v>
                </c:pt>
                <c:pt idx="716">
                  <c:v>0.49722222222222223</c:v>
                </c:pt>
                <c:pt idx="717">
                  <c:v>0.49791666666666662</c:v>
                </c:pt>
                <c:pt idx="718">
                  <c:v>0.49861111111111112</c:v>
                </c:pt>
                <c:pt idx="719">
                  <c:v>0.4993055555555555</c:v>
                </c:pt>
                <c:pt idx="720">
                  <c:v>0.5</c:v>
                </c:pt>
                <c:pt idx="721">
                  <c:v>0.50069444444444444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0.50347222222222221</c:v>
                </c:pt>
                <c:pt idx="726">
                  <c:v>0.50416666666666665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0.50694444444444442</c:v>
                </c:pt>
                <c:pt idx="731">
                  <c:v>0.50763888888888886</c:v>
                </c:pt>
                <c:pt idx="732">
                  <c:v>0.5083333333333333</c:v>
                </c:pt>
                <c:pt idx="733">
                  <c:v>0.50902777777777775</c:v>
                </c:pt>
                <c:pt idx="734">
                  <c:v>0.50972222222222219</c:v>
                </c:pt>
                <c:pt idx="735">
                  <c:v>0.51041666666666663</c:v>
                </c:pt>
                <c:pt idx="736">
                  <c:v>0.51111111111111118</c:v>
                </c:pt>
                <c:pt idx="737">
                  <c:v>0.51180555555555551</c:v>
                </c:pt>
                <c:pt idx="738">
                  <c:v>0.51250000000000007</c:v>
                </c:pt>
                <c:pt idx="739">
                  <c:v>0.5131944444444444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0.51527777777777783</c:v>
                </c:pt>
                <c:pt idx="743">
                  <c:v>0.51597222222222217</c:v>
                </c:pt>
                <c:pt idx="744">
                  <c:v>0.51666666666666672</c:v>
                </c:pt>
                <c:pt idx="745">
                  <c:v>0.51736111111111105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0.51944444444444449</c:v>
                </c:pt>
                <c:pt idx="749">
                  <c:v>0.52013888888888882</c:v>
                </c:pt>
                <c:pt idx="750">
                  <c:v>0.52083333333333337</c:v>
                </c:pt>
                <c:pt idx="751">
                  <c:v>0.52152777777777781</c:v>
                </c:pt>
                <c:pt idx="752">
                  <c:v>0.52222222222222225</c:v>
                </c:pt>
                <c:pt idx="753">
                  <c:v>0.5229166666666667</c:v>
                </c:pt>
                <c:pt idx="754">
                  <c:v>0.52361111111111114</c:v>
                </c:pt>
                <c:pt idx="755">
                  <c:v>0.52430555555555558</c:v>
                </c:pt>
                <c:pt idx="756">
                  <c:v>0.52500000000000002</c:v>
                </c:pt>
                <c:pt idx="757">
                  <c:v>0.52569444444444446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0.52847222222222223</c:v>
                </c:pt>
                <c:pt idx="762">
                  <c:v>0.52916666666666667</c:v>
                </c:pt>
                <c:pt idx="763">
                  <c:v>0.52986111111111112</c:v>
                </c:pt>
                <c:pt idx="764">
                  <c:v>0.53055555555555556</c:v>
                </c:pt>
                <c:pt idx="765">
                  <c:v>0.53125</c:v>
                </c:pt>
                <c:pt idx="766">
                  <c:v>0.53194444444444444</c:v>
                </c:pt>
                <c:pt idx="767">
                  <c:v>0.53263888888888888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0.53541666666666665</c:v>
                </c:pt>
                <c:pt idx="772">
                  <c:v>0.53611111111111109</c:v>
                </c:pt>
                <c:pt idx="773">
                  <c:v>0.53680555555555554</c:v>
                </c:pt>
                <c:pt idx="774">
                  <c:v>0.53749999999999998</c:v>
                </c:pt>
                <c:pt idx="775">
                  <c:v>0.53819444444444442</c:v>
                </c:pt>
                <c:pt idx="776">
                  <c:v>0.53888888888888886</c:v>
                </c:pt>
                <c:pt idx="777">
                  <c:v>0.5395833333333333</c:v>
                </c:pt>
                <c:pt idx="778">
                  <c:v>0.54027777777777775</c:v>
                </c:pt>
                <c:pt idx="779">
                  <c:v>0.54097222222222219</c:v>
                </c:pt>
                <c:pt idx="780">
                  <c:v>0.54166666666666663</c:v>
                </c:pt>
                <c:pt idx="781">
                  <c:v>0.54236111111111118</c:v>
                </c:pt>
                <c:pt idx="782">
                  <c:v>0.54305555555555551</c:v>
                </c:pt>
                <c:pt idx="783">
                  <c:v>0.54375000000000007</c:v>
                </c:pt>
                <c:pt idx="784">
                  <c:v>0.5444444444444444</c:v>
                </c:pt>
                <c:pt idx="785">
                  <c:v>0.54513888888888895</c:v>
                </c:pt>
                <c:pt idx="786">
                  <c:v>0.54583333333333328</c:v>
                </c:pt>
                <c:pt idx="787">
                  <c:v>0.54652777777777783</c:v>
                </c:pt>
                <c:pt idx="788">
                  <c:v>0.54722222222222217</c:v>
                </c:pt>
                <c:pt idx="789">
                  <c:v>0.54791666666666672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0.55069444444444449</c:v>
                </c:pt>
                <c:pt idx="794">
                  <c:v>0.55138888888888882</c:v>
                </c:pt>
                <c:pt idx="795">
                  <c:v>0.55208333333333337</c:v>
                </c:pt>
                <c:pt idx="796">
                  <c:v>0.55277777777777781</c:v>
                </c:pt>
                <c:pt idx="797">
                  <c:v>0.55347222222222225</c:v>
                </c:pt>
                <c:pt idx="798">
                  <c:v>0.5541666666666667</c:v>
                </c:pt>
                <c:pt idx="799">
                  <c:v>0.55486111111111114</c:v>
                </c:pt>
                <c:pt idx="800">
                  <c:v>0.55555555555555558</c:v>
                </c:pt>
                <c:pt idx="801">
                  <c:v>0.55625000000000002</c:v>
                </c:pt>
                <c:pt idx="802">
                  <c:v>0.55694444444444446</c:v>
                </c:pt>
                <c:pt idx="803">
                  <c:v>0.55763888888888891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0.56041666666666667</c:v>
                </c:pt>
                <c:pt idx="808">
                  <c:v>0.56111111111111112</c:v>
                </c:pt>
                <c:pt idx="809">
                  <c:v>0.56180555555555556</c:v>
                </c:pt>
                <c:pt idx="810">
                  <c:v>0.5625</c:v>
                </c:pt>
                <c:pt idx="811">
                  <c:v>0.56319444444444444</c:v>
                </c:pt>
                <c:pt idx="812">
                  <c:v>0.56388888888888888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0.56666666666666665</c:v>
                </c:pt>
                <c:pt idx="817">
                  <c:v>0.56736111111111109</c:v>
                </c:pt>
                <c:pt idx="818">
                  <c:v>0.56805555555555554</c:v>
                </c:pt>
                <c:pt idx="819">
                  <c:v>0.56874999999999998</c:v>
                </c:pt>
                <c:pt idx="820">
                  <c:v>0.56944444444444442</c:v>
                </c:pt>
                <c:pt idx="821">
                  <c:v>0.57013888888888886</c:v>
                </c:pt>
                <c:pt idx="822">
                  <c:v>0.5708333333333333</c:v>
                </c:pt>
                <c:pt idx="823">
                  <c:v>0.57152777777777775</c:v>
                </c:pt>
                <c:pt idx="824">
                  <c:v>0.57222222222222219</c:v>
                </c:pt>
                <c:pt idx="825">
                  <c:v>0.57291666666666663</c:v>
                </c:pt>
                <c:pt idx="826">
                  <c:v>0.57361111111111118</c:v>
                </c:pt>
                <c:pt idx="827">
                  <c:v>0.57430555555555551</c:v>
                </c:pt>
                <c:pt idx="828">
                  <c:v>0.57500000000000007</c:v>
                </c:pt>
                <c:pt idx="829">
                  <c:v>0.5756944444444444</c:v>
                </c:pt>
                <c:pt idx="830">
                  <c:v>0.57638888888888895</c:v>
                </c:pt>
                <c:pt idx="831">
                  <c:v>0.57708333333333328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0.57916666666666672</c:v>
                </c:pt>
                <c:pt idx="835">
                  <c:v>0.57986111111111105</c:v>
                </c:pt>
                <c:pt idx="836">
                  <c:v>0.5805555555555556</c:v>
                </c:pt>
                <c:pt idx="837">
                  <c:v>0.58124999999999993</c:v>
                </c:pt>
                <c:pt idx="838">
                  <c:v>0.58194444444444449</c:v>
                </c:pt>
                <c:pt idx="839">
                  <c:v>0.58263888888888882</c:v>
                </c:pt>
                <c:pt idx="840">
                  <c:v>0.58333333333333337</c:v>
                </c:pt>
                <c:pt idx="841">
                  <c:v>0.58402777777777781</c:v>
                </c:pt>
                <c:pt idx="842">
                  <c:v>0.58472222222222225</c:v>
                </c:pt>
                <c:pt idx="843">
                  <c:v>0.5854166666666667</c:v>
                </c:pt>
                <c:pt idx="844">
                  <c:v>0.58611111111111114</c:v>
                </c:pt>
                <c:pt idx="845">
                  <c:v>0.58680555555555558</c:v>
                </c:pt>
                <c:pt idx="846">
                  <c:v>0.58750000000000002</c:v>
                </c:pt>
                <c:pt idx="847">
                  <c:v>0.58819444444444446</c:v>
                </c:pt>
                <c:pt idx="848">
                  <c:v>0.58888888888888891</c:v>
                </c:pt>
                <c:pt idx="849">
                  <c:v>0.58958333333333335</c:v>
                </c:pt>
                <c:pt idx="850">
                  <c:v>0.59027777777777779</c:v>
                </c:pt>
                <c:pt idx="851">
                  <c:v>0.59097222222222223</c:v>
                </c:pt>
                <c:pt idx="852">
                  <c:v>0.59166666666666667</c:v>
                </c:pt>
                <c:pt idx="853">
                  <c:v>0.59236111111111112</c:v>
                </c:pt>
                <c:pt idx="854">
                  <c:v>0.59305555555555556</c:v>
                </c:pt>
                <c:pt idx="855">
                  <c:v>0.59375</c:v>
                </c:pt>
                <c:pt idx="856">
                  <c:v>0.59444444444444444</c:v>
                </c:pt>
                <c:pt idx="857">
                  <c:v>0.59513888888888888</c:v>
                </c:pt>
                <c:pt idx="858">
                  <c:v>0.59583333333333333</c:v>
                </c:pt>
                <c:pt idx="859">
                  <c:v>0.59652777777777777</c:v>
                </c:pt>
                <c:pt idx="860">
                  <c:v>0.59722222222222221</c:v>
                </c:pt>
                <c:pt idx="861">
                  <c:v>0.59791666666666665</c:v>
                </c:pt>
                <c:pt idx="862">
                  <c:v>0.59861111111111109</c:v>
                </c:pt>
                <c:pt idx="863">
                  <c:v>0.59930555555555554</c:v>
                </c:pt>
                <c:pt idx="864">
                  <c:v>0.6</c:v>
                </c:pt>
                <c:pt idx="865">
                  <c:v>0.60069444444444442</c:v>
                </c:pt>
                <c:pt idx="866">
                  <c:v>0.60138888888888886</c:v>
                </c:pt>
                <c:pt idx="867">
                  <c:v>0.6020833333333333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0.60416666666666663</c:v>
                </c:pt>
                <c:pt idx="871">
                  <c:v>0.60486111111111118</c:v>
                </c:pt>
                <c:pt idx="872">
                  <c:v>0.60555555555555551</c:v>
                </c:pt>
                <c:pt idx="873">
                  <c:v>0.60625000000000007</c:v>
                </c:pt>
                <c:pt idx="874">
                  <c:v>0.6069444444444444</c:v>
                </c:pt>
                <c:pt idx="875">
                  <c:v>0.60763888888888895</c:v>
                </c:pt>
                <c:pt idx="876">
                  <c:v>0.60833333333333328</c:v>
                </c:pt>
                <c:pt idx="877">
                  <c:v>0.60902777777777783</c:v>
                </c:pt>
                <c:pt idx="878">
                  <c:v>0.60972222222222217</c:v>
                </c:pt>
                <c:pt idx="879">
                  <c:v>0.61041666666666672</c:v>
                </c:pt>
                <c:pt idx="880">
                  <c:v>0.61111111111111105</c:v>
                </c:pt>
                <c:pt idx="881">
                  <c:v>0.6118055555555556</c:v>
                </c:pt>
                <c:pt idx="882">
                  <c:v>0.61249999999999993</c:v>
                </c:pt>
                <c:pt idx="883">
                  <c:v>0.61319444444444449</c:v>
                </c:pt>
                <c:pt idx="884">
                  <c:v>0.61388888888888882</c:v>
                </c:pt>
                <c:pt idx="885">
                  <c:v>0.61458333333333337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0.61805555555555558</c:v>
                </c:pt>
                <c:pt idx="891">
                  <c:v>0.61875000000000002</c:v>
                </c:pt>
                <c:pt idx="892">
                  <c:v>0.61944444444444446</c:v>
                </c:pt>
                <c:pt idx="893">
                  <c:v>0.62013888888888891</c:v>
                </c:pt>
                <c:pt idx="894">
                  <c:v>0.62083333333333335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0.62361111111111112</c:v>
                </c:pt>
                <c:pt idx="899">
                  <c:v>0.62430555555555556</c:v>
                </c:pt>
                <c:pt idx="900">
                  <c:v>0.625</c:v>
                </c:pt>
                <c:pt idx="901">
                  <c:v>0.62569444444444444</c:v>
                </c:pt>
                <c:pt idx="902">
                  <c:v>0.62638888888888888</c:v>
                </c:pt>
                <c:pt idx="903">
                  <c:v>0.62708333333333333</c:v>
                </c:pt>
                <c:pt idx="904">
                  <c:v>0.62777777777777777</c:v>
                </c:pt>
                <c:pt idx="905">
                  <c:v>0.62847222222222221</c:v>
                </c:pt>
                <c:pt idx="906">
                  <c:v>0.62916666666666665</c:v>
                </c:pt>
                <c:pt idx="907">
                  <c:v>0.62986111111111109</c:v>
                </c:pt>
                <c:pt idx="908">
                  <c:v>0.63055555555555554</c:v>
                </c:pt>
                <c:pt idx="909">
                  <c:v>0.63124999999999998</c:v>
                </c:pt>
                <c:pt idx="910">
                  <c:v>0.63194444444444442</c:v>
                </c:pt>
                <c:pt idx="911">
                  <c:v>0.63263888888888886</c:v>
                </c:pt>
                <c:pt idx="912">
                  <c:v>0.6333333333333333</c:v>
                </c:pt>
                <c:pt idx="913">
                  <c:v>0.63402777777777775</c:v>
                </c:pt>
                <c:pt idx="914">
                  <c:v>0.63472222222222219</c:v>
                </c:pt>
                <c:pt idx="915">
                  <c:v>0.63541666666666663</c:v>
                </c:pt>
                <c:pt idx="916">
                  <c:v>0.63611111111111118</c:v>
                </c:pt>
                <c:pt idx="917">
                  <c:v>0.63680555555555551</c:v>
                </c:pt>
                <c:pt idx="918">
                  <c:v>0.63750000000000007</c:v>
                </c:pt>
                <c:pt idx="919">
                  <c:v>0.6381944444444444</c:v>
                </c:pt>
                <c:pt idx="920">
                  <c:v>0.63888888888888895</c:v>
                </c:pt>
                <c:pt idx="921">
                  <c:v>0.63958333333333328</c:v>
                </c:pt>
                <c:pt idx="922">
                  <c:v>0.64027777777777783</c:v>
                </c:pt>
                <c:pt idx="923">
                  <c:v>0.64097222222222217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0.6430555555555556</c:v>
                </c:pt>
                <c:pt idx="927">
                  <c:v>0.64374999999999993</c:v>
                </c:pt>
                <c:pt idx="928">
                  <c:v>0.64444444444444449</c:v>
                </c:pt>
                <c:pt idx="929">
                  <c:v>0.64513888888888882</c:v>
                </c:pt>
                <c:pt idx="930">
                  <c:v>0.64583333333333337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0.64861111111111114</c:v>
                </c:pt>
                <c:pt idx="935">
                  <c:v>0.64930555555555558</c:v>
                </c:pt>
                <c:pt idx="936">
                  <c:v>0.65</c:v>
                </c:pt>
                <c:pt idx="937">
                  <c:v>0.65069444444444446</c:v>
                </c:pt>
                <c:pt idx="938">
                  <c:v>0.65138888888888891</c:v>
                </c:pt>
                <c:pt idx="939">
                  <c:v>0.65208333333333335</c:v>
                </c:pt>
                <c:pt idx="940">
                  <c:v>0.65277777777777779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0.65486111111111112</c:v>
                </c:pt>
                <c:pt idx="944">
                  <c:v>0.65555555555555556</c:v>
                </c:pt>
                <c:pt idx="945">
                  <c:v>0.65625</c:v>
                </c:pt>
                <c:pt idx="946">
                  <c:v>0.65694444444444444</c:v>
                </c:pt>
                <c:pt idx="947">
                  <c:v>0.65763888888888888</c:v>
                </c:pt>
                <c:pt idx="948">
                  <c:v>0.65833333333333333</c:v>
                </c:pt>
                <c:pt idx="949">
                  <c:v>0.65902777777777777</c:v>
                </c:pt>
                <c:pt idx="950">
                  <c:v>0.65972222222222221</c:v>
                </c:pt>
                <c:pt idx="951">
                  <c:v>0.66041666666666665</c:v>
                </c:pt>
                <c:pt idx="952">
                  <c:v>0.66111111111111109</c:v>
                </c:pt>
                <c:pt idx="953">
                  <c:v>0.66180555555555554</c:v>
                </c:pt>
                <c:pt idx="954">
                  <c:v>0.66249999999999998</c:v>
                </c:pt>
                <c:pt idx="955">
                  <c:v>0.66319444444444442</c:v>
                </c:pt>
                <c:pt idx="956">
                  <c:v>0.66388888888888886</c:v>
                </c:pt>
                <c:pt idx="957">
                  <c:v>0.6645833333333333</c:v>
                </c:pt>
                <c:pt idx="958">
                  <c:v>0.66527777777777775</c:v>
                </c:pt>
                <c:pt idx="959">
                  <c:v>0.66597222222222219</c:v>
                </c:pt>
                <c:pt idx="960">
                  <c:v>0.66666666666666663</c:v>
                </c:pt>
                <c:pt idx="961">
                  <c:v>0.66736111111111107</c:v>
                </c:pt>
                <c:pt idx="962">
                  <c:v>0.66805555555555562</c:v>
                </c:pt>
                <c:pt idx="963">
                  <c:v>0.66875000000000007</c:v>
                </c:pt>
                <c:pt idx="964">
                  <c:v>0.6694444444444444</c:v>
                </c:pt>
                <c:pt idx="965">
                  <c:v>0.67013888888888884</c:v>
                </c:pt>
                <c:pt idx="966">
                  <c:v>0.67083333333333339</c:v>
                </c:pt>
                <c:pt idx="967">
                  <c:v>0.67152777777777783</c:v>
                </c:pt>
                <c:pt idx="968">
                  <c:v>0.67222222222222217</c:v>
                </c:pt>
                <c:pt idx="969">
                  <c:v>0.67291666666666661</c:v>
                </c:pt>
                <c:pt idx="970">
                  <c:v>0.67361111111111116</c:v>
                </c:pt>
                <c:pt idx="971">
                  <c:v>0.6743055555555556</c:v>
                </c:pt>
                <c:pt idx="972">
                  <c:v>0.67499999999999993</c:v>
                </c:pt>
                <c:pt idx="973">
                  <c:v>0.67569444444444438</c:v>
                </c:pt>
                <c:pt idx="974">
                  <c:v>0.67638888888888893</c:v>
                </c:pt>
                <c:pt idx="975">
                  <c:v>0.67708333333333337</c:v>
                </c:pt>
                <c:pt idx="976">
                  <c:v>0.6777777777777777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0.67986111111111114</c:v>
                </c:pt>
                <c:pt idx="980">
                  <c:v>0.68055555555555547</c:v>
                </c:pt>
                <c:pt idx="981">
                  <c:v>0.68125000000000002</c:v>
                </c:pt>
                <c:pt idx="982">
                  <c:v>0.68194444444444446</c:v>
                </c:pt>
                <c:pt idx="983">
                  <c:v>0.68263888888888891</c:v>
                </c:pt>
                <c:pt idx="984">
                  <c:v>0.68333333333333324</c:v>
                </c:pt>
                <c:pt idx="985">
                  <c:v>0.68402777777777779</c:v>
                </c:pt>
                <c:pt idx="986">
                  <c:v>0.68472222222222223</c:v>
                </c:pt>
                <c:pt idx="987">
                  <c:v>0.68541666666666667</c:v>
                </c:pt>
                <c:pt idx="988">
                  <c:v>0.68611111111111101</c:v>
                </c:pt>
                <c:pt idx="989">
                  <c:v>0.68680555555555556</c:v>
                </c:pt>
                <c:pt idx="990">
                  <c:v>0.6875</c:v>
                </c:pt>
                <c:pt idx="991">
                  <c:v>0.68819444444444444</c:v>
                </c:pt>
                <c:pt idx="992">
                  <c:v>0.68888888888888899</c:v>
                </c:pt>
                <c:pt idx="993">
                  <c:v>0.68958333333333333</c:v>
                </c:pt>
                <c:pt idx="994">
                  <c:v>0.69027777777777777</c:v>
                </c:pt>
                <c:pt idx="995">
                  <c:v>0.69097222222222221</c:v>
                </c:pt>
                <c:pt idx="996">
                  <c:v>0.69166666666666676</c:v>
                </c:pt>
                <c:pt idx="997">
                  <c:v>0.69236111111111109</c:v>
                </c:pt>
                <c:pt idx="998">
                  <c:v>0.69305555555555554</c:v>
                </c:pt>
                <c:pt idx="999">
                  <c:v>0.69374999999999998</c:v>
                </c:pt>
                <c:pt idx="1000">
                  <c:v>0.69444444444444453</c:v>
                </c:pt>
                <c:pt idx="1001">
                  <c:v>0.69513888888888886</c:v>
                </c:pt>
                <c:pt idx="1002">
                  <c:v>0.6958333333333333</c:v>
                </c:pt>
                <c:pt idx="1003">
                  <c:v>0.69652777777777775</c:v>
                </c:pt>
                <c:pt idx="1004">
                  <c:v>0.6972222222222223</c:v>
                </c:pt>
                <c:pt idx="1005">
                  <c:v>0.69791666666666663</c:v>
                </c:pt>
                <c:pt idx="1006">
                  <c:v>0.69861111111111107</c:v>
                </c:pt>
                <c:pt idx="1007">
                  <c:v>0.69930555555555562</c:v>
                </c:pt>
                <c:pt idx="1008">
                  <c:v>0.70000000000000007</c:v>
                </c:pt>
                <c:pt idx="1009">
                  <c:v>0.7006944444444444</c:v>
                </c:pt>
                <c:pt idx="1010">
                  <c:v>0.70138888888888884</c:v>
                </c:pt>
                <c:pt idx="1011">
                  <c:v>0.70208333333333339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0.70416666666666661</c:v>
                </c:pt>
                <c:pt idx="1015">
                  <c:v>0.70486111111111116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0.70694444444444438</c:v>
                </c:pt>
                <c:pt idx="1019">
                  <c:v>0.70763888888888893</c:v>
                </c:pt>
                <c:pt idx="1020">
                  <c:v>0.70833333333333337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0.7104166666666667</c:v>
                </c:pt>
                <c:pt idx="1024">
                  <c:v>0.71111111111111114</c:v>
                </c:pt>
                <c:pt idx="1025">
                  <c:v>0.71180555555555547</c:v>
                </c:pt>
                <c:pt idx="1026">
                  <c:v>0.71250000000000002</c:v>
                </c:pt>
                <c:pt idx="1027">
                  <c:v>0.71319444444444446</c:v>
                </c:pt>
                <c:pt idx="1028">
                  <c:v>0.71388888888888891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0.71805555555555556</c:v>
                </c:pt>
                <c:pt idx="1035">
                  <c:v>0.71875</c:v>
                </c:pt>
                <c:pt idx="1036">
                  <c:v>0.71944444444444444</c:v>
                </c:pt>
                <c:pt idx="1037">
                  <c:v>0.72013888888888899</c:v>
                </c:pt>
                <c:pt idx="1038">
                  <c:v>0.72083333333333333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0.72361111111111109</c:v>
                </c:pt>
                <c:pt idx="1043">
                  <c:v>0.72430555555555554</c:v>
                </c:pt>
                <c:pt idx="1044">
                  <c:v>0.72499999999999998</c:v>
                </c:pt>
                <c:pt idx="1045">
                  <c:v>0.72569444444444453</c:v>
                </c:pt>
                <c:pt idx="1046">
                  <c:v>0.72638888888888886</c:v>
                </c:pt>
                <c:pt idx="1047">
                  <c:v>0.7270833333333333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0.72916666666666663</c:v>
                </c:pt>
                <c:pt idx="1051">
                  <c:v>0.72986111111111107</c:v>
                </c:pt>
                <c:pt idx="1052">
                  <c:v>0.73055555555555562</c:v>
                </c:pt>
                <c:pt idx="1053">
                  <c:v>0.73125000000000007</c:v>
                </c:pt>
                <c:pt idx="1054">
                  <c:v>0.7319444444444444</c:v>
                </c:pt>
                <c:pt idx="1055">
                  <c:v>0.73263888888888884</c:v>
                </c:pt>
                <c:pt idx="1056">
                  <c:v>0.73333333333333339</c:v>
                </c:pt>
                <c:pt idx="1057">
                  <c:v>0.73402777777777783</c:v>
                </c:pt>
                <c:pt idx="1058">
                  <c:v>0.73472222222222217</c:v>
                </c:pt>
                <c:pt idx="1059">
                  <c:v>0.73541666666666661</c:v>
                </c:pt>
                <c:pt idx="1060">
                  <c:v>0.73611111111111116</c:v>
                </c:pt>
                <c:pt idx="1061">
                  <c:v>0.7368055555555556</c:v>
                </c:pt>
                <c:pt idx="1062">
                  <c:v>0.73749999999999993</c:v>
                </c:pt>
                <c:pt idx="1063">
                  <c:v>0.73819444444444438</c:v>
                </c:pt>
                <c:pt idx="1064">
                  <c:v>0.73888888888888893</c:v>
                </c:pt>
                <c:pt idx="1065">
                  <c:v>0.73958333333333337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0.74305555555555547</c:v>
                </c:pt>
                <c:pt idx="1071">
                  <c:v>0.74375000000000002</c:v>
                </c:pt>
                <c:pt idx="1072">
                  <c:v>0.74444444444444446</c:v>
                </c:pt>
                <c:pt idx="1073">
                  <c:v>0.74513888888888891</c:v>
                </c:pt>
                <c:pt idx="1074">
                  <c:v>0.74583333333333324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0.74861111111111101</c:v>
                </c:pt>
                <c:pt idx="1079">
                  <c:v>0.74930555555555556</c:v>
                </c:pt>
                <c:pt idx="1080">
                  <c:v>0.75</c:v>
                </c:pt>
                <c:pt idx="1081">
                  <c:v>0.75069444444444444</c:v>
                </c:pt>
                <c:pt idx="1082">
                  <c:v>0.75138888888888899</c:v>
                </c:pt>
                <c:pt idx="1083">
                  <c:v>0.75208333333333333</c:v>
                </c:pt>
                <c:pt idx="1084">
                  <c:v>0.75277777777777777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0.75486111111111109</c:v>
                </c:pt>
                <c:pt idx="1088">
                  <c:v>0.75555555555555554</c:v>
                </c:pt>
                <c:pt idx="1089">
                  <c:v>0.75624999999999998</c:v>
                </c:pt>
                <c:pt idx="1090">
                  <c:v>0.75694444444444453</c:v>
                </c:pt>
                <c:pt idx="1091">
                  <c:v>0.75763888888888886</c:v>
                </c:pt>
                <c:pt idx="1092">
                  <c:v>0.7583333333333333</c:v>
                </c:pt>
                <c:pt idx="1093">
                  <c:v>0.75902777777777775</c:v>
                </c:pt>
                <c:pt idx="1094">
                  <c:v>0.7597222222222223</c:v>
                </c:pt>
                <c:pt idx="1095">
                  <c:v>0.76041666666666663</c:v>
                </c:pt>
                <c:pt idx="1096">
                  <c:v>0.76111111111111107</c:v>
                </c:pt>
                <c:pt idx="1097">
                  <c:v>0.76180555555555562</c:v>
                </c:pt>
                <c:pt idx="1098">
                  <c:v>0.76250000000000007</c:v>
                </c:pt>
                <c:pt idx="1099">
                  <c:v>0.7631944444444444</c:v>
                </c:pt>
                <c:pt idx="1100">
                  <c:v>0.76388888888888884</c:v>
                </c:pt>
                <c:pt idx="1101">
                  <c:v>0.76458333333333339</c:v>
                </c:pt>
                <c:pt idx="1102">
                  <c:v>0.76527777777777783</c:v>
                </c:pt>
                <c:pt idx="1103">
                  <c:v>0.76597222222222217</c:v>
                </c:pt>
                <c:pt idx="1104">
                  <c:v>0.76666666666666661</c:v>
                </c:pt>
                <c:pt idx="1105">
                  <c:v>0.76736111111111116</c:v>
                </c:pt>
                <c:pt idx="1106">
                  <c:v>0.7680555555555556</c:v>
                </c:pt>
                <c:pt idx="1107">
                  <c:v>0.76874999999999993</c:v>
                </c:pt>
                <c:pt idx="1108">
                  <c:v>0.76944444444444438</c:v>
                </c:pt>
                <c:pt idx="1109">
                  <c:v>0.77013888888888893</c:v>
                </c:pt>
                <c:pt idx="1110">
                  <c:v>0.77083333333333337</c:v>
                </c:pt>
                <c:pt idx="1111">
                  <c:v>0.7715277777777777</c:v>
                </c:pt>
                <c:pt idx="1112">
                  <c:v>0.77222222222222225</c:v>
                </c:pt>
                <c:pt idx="1113">
                  <c:v>0.7729166666666667</c:v>
                </c:pt>
                <c:pt idx="1114">
                  <c:v>0.77361111111111114</c:v>
                </c:pt>
                <c:pt idx="1115">
                  <c:v>0.77430555555555547</c:v>
                </c:pt>
                <c:pt idx="1116">
                  <c:v>0.77500000000000002</c:v>
                </c:pt>
                <c:pt idx="1117">
                  <c:v>0.77569444444444446</c:v>
                </c:pt>
                <c:pt idx="1118">
                  <c:v>0.77638888888888891</c:v>
                </c:pt>
                <c:pt idx="1119">
                  <c:v>0.77708333333333324</c:v>
                </c:pt>
                <c:pt idx="1120">
                  <c:v>0.77777777777777779</c:v>
                </c:pt>
                <c:pt idx="1121">
                  <c:v>0.77847222222222223</c:v>
                </c:pt>
                <c:pt idx="1122">
                  <c:v>0.77916666666666667</c:v>
                </c:pt>
                <c:pt idx="1123">
                  <c:v>0.77986111111111101</c:v>
                </c:pt>
                <c:pt idx="1124">
                  <c:v>0.78055555555555556</c:v>
                </c:pt>
                <c:pt idx="1125">
                  <c:v>0.78125</c:v>
                </c:pt>
                <c:pt idx="1126">
                  <c:v>0.78194444444444444</c:v>
                </c:pt>
                <c:pt idx="1127">
                  <c:v>0.78263888888888899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0.78541666666666676</c:v>
                </c:pt>
                <c:pt idx="1132">
                  <c:v>0.78611111111111109</c:v>
                </c:pt>
                <c:pt idx="1133">
                  <c:v>0.78680555555555554</c:v>
                </c:pt>
                <c:pt idx="1134">
                  <c:v>0.78749999999999998</c:v>
                </c:pt>
                <c:pt idx="1135">
                  <c:v>0.78819444444444453</c:v>
                </c:pt>
                <c:pt idx="1136">
                  <c:v>0.78888888888888886</c:v>
                </c:pt>
                <c:pt idx="1137">
                  <c:v>0.7895833333333333</c:v>
                </c:pt>
                <c:pt idx="1138">
                  <c:v>0.79027777777777775</c:v>
                </c:pt>
                <c:pt idx="1139">
                  <c:v>0.7909722222222223</c:v>
                </c:pt>
                <c:pt idx="1140">
                  <c:v>0.79166666666666663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0.79375000000000007</c:v>
                </c:pt>
                <c:pt idx="1144">
                  <c:v>0.7944444444444444</c:v>
                </c:pt>
                <c:pt idx="1145">
                  <c:v>0.79513888888888884</c:v>
                </c:pt>
                <c:pt idx="1146">
                  <c:v>0.79583333333333339</c:v>
                </c:pt>
                <c:pt idx="1147">
                  <c:v>0.79652777777777783</c:v>
                </c:pt>
                <c:pt idx="1148">
                  <c:v>0.79722222222222217</c:v>
                </c:pt>
                <c:pt idx="1149">
                  <c:v>0.79791666666666661</c:v>
                </c:pt>
                <c:pt idx="1150">
                  <c:v>0.79861111111111116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0.80069444444444438</c:v>
                </c:pt>
                <c:pt idx="1154">
                  <c:v>0.80138888888888893</c:v>
                </c:pt>
                <c:pt idx="1155">
                  <c:v>0.80208333333333337</c:v>
                </c:pt>
                <c:pt idx="1156">
                  <c:v>0.8027777777777777</c:v>
                </c:pt>
                <c:pt idx="1157">
                  <c:v>0.80347222222222225</c:v>
                </c:pt>
                <c:pt idx="1158">
                  <c:v>0.8041666666666667</c:v>
                </c:pt>
                <c:pt idx="1159">
                  <c:v>0.80486111111111114</c:v>
                </c:pt>
                <c:pt idx="1160">
                  <c:v>0.80555555555555547</c:v>
                </c:pt>
                <c:pt idx="1161">
                  <c:v>0.80625000000000002</c:v>
                </c:pt>
                <c:pt idx="1162">
                  <c:v>0.80694444444444446</c:v>
                </c:pt>
                <c:pt idx="1163">
                  <c:v>0.80763888888888891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0.81041666666666667</c:v>
                </c:pt>
                <c:pt idx="1168">
                  <c:v>0.81111111111111101</c:v>
                </c:pt>
                <c:pt idx="1169">
                  <c:v>0.81180555555555556</c:v>
                </c:pt>
                <c:pt idx="1170">
                  <c:v>0.8125</c:v>
                </c:pt>
                <c:pt idx="1171">
                  <c:v>0.81319444444444444</c:v>
                </c:pt>
                <c:pt idx="1172">
                  <c:v>0.81388888888888899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0.81805555555555554</c:v>
                </c:pt>
                <c:pt idx="1179">
                  <c:v>0.81874999999999998</c:v>
                </c:pt>
                <c:pt idx="1180">
                  <c:v>0.81944444444444453</c:v>
                </c:pt>
                <c:pt idx="1181">
                  <c:v>0.82013888888888886</c:v>
                </c:pt>
                <c:pt idx="1182">
                  <c:v>0.8208333333333333</c:v>
                </c:pt>
                <c:pt idx="1183">
                  <c:v>0.82152777777777775</c:v>
                </c:pt>
                <c:pt idx="1184">
                  <c:v>0.8222222222222223</c:v>
                </c:pt>
                <c:pt idx="1185">
                  <c:v>0.82291666666666663</c:v>
                </c:pt>
                <c:pt idx="1186">
                  <c:v>0.82361111111111107</c:v>
                </c:pt>
                <c:pt idx="1187">
                  <c:v>0.82430555555555562</c:v>
                </c:pt>
                <c:pt idx="1188">
                  <c:v>0.82500000000000007</c:v>
                </c:pt>
                <c:pt idx="1189">
                  <c:v>0.8256944444444444</c:v>
                </c:pt>
                <c:pt idx="1190">
                  <c:v>0.82638888888888884</c:v>
                </c:pt>
                <c:pt idx="1191">
                  <c:v>0.82708333333333339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0.82916666666666661</c:v>
                </c:pt>
                <c:pt idx="1195">
                  <c:v>0.82986111111111116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0.83194444444444438</c:v>
                </c:pt>
                <c:pt idx="1199">
                  <c:v>0.83263888888888893</c:v>
                </c:pt>
                <c:pt idx="1200">
                  <c:v>0.83333333333333337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0.8354166666666667</c:v>
                </c:pt>
                <c:pt idx="1204">
                  <c:v>0.83611111111111114</c:v>
                </c:pt>
                <c:pt idx="1205">
                  <c:v>0.83680555555555547</c:v>
                </c:pt>
                <c:pt idx="1206">
                  <c:v>0.83750000000000002</c:v>
                </c:pt>
                <c:pt idx="1207">
                  <c:v>0.83819444444444446</c:v>
                </c:pt>
                <c:pt idx="1208">
                  <c:v>0.83888888888888891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0.84305555555555556</c:v>
                </c:pt>
                <c:pt idx="1215">
                  <c:v>0.84375</c:v>
                </c:pt>
                <c:pt idx="1216">
                  <c:v>0.84444444444444444</c:v>
                </c:pt>
                <c:pt idx="1217">
                  <c:v>0.84513888888888899</c:v>
                </c:pt>
                <c:pt idx="1218">
                  <c:v>0.84583333333333333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0.84861111111111109</c:v>
                </c:pt>
                <c:pt idx="1223">
                  <c:v>0.84930555555555554</c:v>
                </c:pt>
                <c:pt idx="1224">
                  <c:v>0.85</c:v>
                </c:pt>
                <c:pt idx="1225">
                  <c:v>0.85069444444444453</c:v>
                </c:pt>
                <c:pt idx="1226">
                  <c:v>0.85138888888888886</c:v>
                </c:pt>
                <c:pt idx="1227">
                  <c:v>0.8520833333333333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0.85416666666666663</c:v>
                </c:pt>
                <c:pt idx="1231">
                  <c:v>0.85486111111111107</c:v>
                </c:pt>
                <c:pt idx="1232">
                  <c:v>0.85555555555555562</c:v>
                </c:pt>
                <c:pt idx="1233">
                  <c:v>0.85625000000000007</c:v>
                </c:pt>
                <c:pt idx="1234">
                  <c:v>0.8569444444444444</c:v>
                </c:pt>
                <c:pt idx="1235">
                  <c:v>0.85763888888888884</c:v>
                </c:pt>
                <c:pt idx="1236">
                  <c:v>0.85833333333333339</c:v>
                </c:pt>
                <c:pt idx="1237">
                  <c:v>0.85902777777777783</c:v>
                </c:pt>
                <c:pt idx="1238">
                  <c:v>0.85972222222222217</c:v>
                </c:pt>
                <c:pt idx="1239">
                  <c:v>0.86041666666666661</c:v>
                </c:pt>
                <c:pt idx="1240">
                  <c:v>0.86111111111111116</c:v>
                </c:pt>
                <c:pt idx="1241">
                  <c:v>0.8618055555555556</c:v>
                </c:pt>
                <c:pt idx="1242">
                  <c:v>0.86249999999999993</c:v>
                </c:pt>
                <c:pt idx="1243">
                  <c:v>0.86319444444444438</c:v>
                </c:pt>
                <c:pt idx="1244">
                  <c:v>0.86388888888888893</c:v>
                </c:pt>
                <c:pt idx="1245">
                  <c:v>0.86458333333333337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0.86805555555555547</c:v>
                </c:pt>
                <c:pt idx="1251">
                  <c:v>0.86875000000000002</c:v>
                </c:pt>
                <c:pt idx="1252">
                  <c:v>0.86944444444444446</c:v>
                </c:pt>
                <c:pt idx="1253">
                  <c:v>0.87013888888888891</c:v>
                </c:pt>
                <c:pt idx="1254">
                  <c:v>0.87083333333333324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0.87361111111111101</c:v>
                </c:pt>
                <c:pt idx="1259">
                  <c:v>0.87430555555555556</c:v>
                </c:pt>
                <c:pt idx="1260">
                  <c:v>0.875</c:v>
                </c:pt>
                <c:pt idx="1261">
                  <c:v>0.87569444444444444</c:v>
                </c:pt>
                <c:pt idx="1262">
                  <c:v>0.87638888888888899</c:v>
                </c:pt>
                <c:pt idx="1263">
                  <c:v>0.87708333333333333</c:v>
                </c:pt>
                <c:pt idx="1264">
                  <c:v>0.87777777777777777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0.87986111111111109</c:v>
                </c:pt>
                <c:pt idx="1268">
                  <c:v>0.88055555555555554</c:v>
                </c:pt>
                <c:pt idx="1269">
                  <c:v>0.88124999999999998</c:v>
                </c:pt>
                <c:pt idx="1270">
                  <c:v>0.88194444444444453</c:v>
                </c:pt>
                <c:pt idx="1271">
                  <c:v>0.88263888888888886</c:v>
                </c:pt>
                <c:pt idx="1272">
                  <c:v>0.8833333333333333</c:v>
                </c:pt>
                <c:pt idx="1273">
                  <c:v>0.88402777777777775</c:v>
                </c:pt>
                <c:pt idx="1274">
                  <c:v>0.8847222222222223</c:v>
                </c:pt>
                <c:pt idx="1275">
                  <c:v>0.88541666666666663</c:v>
                </c:pt>
                <c:pt idx="1276">
                  <c:v>0.88611111111111107</c:v>
                </c:pt>
                <c:pt idx="1277">
                  <c:v>0.88680555555555562</c:v>
                </c:pt>
                <c:pt idx="1278">
                  <c:v>0.88750000000000007</c:v>
                </c:pt>
                <c:pt idx="1279">
                  <c:v>0.8881944444444444</c:v>
                </c:pt>
                <c:pt idx="1280">
                  <c:v>0.88888888888888884</c:v>
                </c:pt>
                <c:pt idx="1281">
                  <c:v>0.88958333333333339</c:v>
                </c:pt>
                <c:pt idx="1282">
                  <c:v>0.89027777777777783</c:v>
                </c:pt>
                <c:pt idx="1283">
                  <c:v>0.89097222222222217</c:v>
                </c:pt>
                <c:pt idx="1284">
                  <c:v>0.89166666666666661</c:v>
                </c:pt>
                <c:pt idx="1285">
                  <c:v>0.89236111111111116</c:v>
                </c:pt>
                <c:pt idx="1286">
                  <c:v>0.8930555555555556</c:v>
                </c:pt>
                <c:pt idx="1287">
                  <c:v>0.89374999999999993</c:v>
                </c:pt>
                <c:pt idx="1288">
                  <c:v>0.89444444444444438</c:v>
                </c:pt>
                <c:pt idx="1289">
                  <c:v>0.89513888888888893</c:v>
                </c:pt>
                <c:pt idx="1290">
                  <c:v>0.89583333333333337</c:v>
                </c:pt>
                <c:pt idx="1291">
                  <c:v>0.8965277777777777</c:v>
                </c:pt>
                <c:pt idx="1292">
                  <c:v>0.89722222222222225</c:v>
                </c:pt>
                <c:pt idx="1293">
                  <c:v>0.8979166666666667</c:v>
                </c:pt>
                <c:pt idx="1294">
                  <c:v>0.89861111111111114</c:v>
                </c:pt>
                <c:pt idx="1295">
                  <c:v>0.89930555555555547</c:v>
                </c:pt>
                <c:pt idx="1296">
                  <c:v>0.9</c:v>
                </c:pt>
                <c:pt idx="1297">
                  <c:v>0.90069444444444446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0.90347222222222223</c:v>
                </c:pt>
                <c:pt idx="1302">
                  <c:v>0.90416666666666667</c:v>
                </c:pt>
                <c:pt idx="1303">
                  <c:v>0.90486111111111101</c:v>
                </c:pt>
                <c:pt idx="1304">
                  <c:v>0.90555555555555556</c:v>
                </c:pt>
                <c:pt idx="1305">
                  <c:v>0.90625</c:v>
                </c:pt>
                <c:pt idx="1306">
                  <c:v>0.90694444444444444</c:v>
                </c:pt>
                <c:pt idx="1307">
                  <c:v>0.90763888888888899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0.91041666666666676</c:v>
                </c:pt>
                <c:pt idx="1312">
                  <c:v>0.91111111111111109</c:v>
                </c:pt>
                <c:pt idx="1313">
                  <c:v>0.91180555555555554</c:v>
                </c:pt>
                <c:pt idx="1314">
                  <c:v>0.91249999999999998</c:v>
                </c:pt>
                <c:pt idx="1315">
                  <c:v>0.91319444444444453</c:v>
                </c:pt>
                <c:pt idx="1316">
                  <c:v>0.91388888888888886</c:v>
                </c:pt>
                <c:pt idx="1317">
                  <c:v>0.9145833333333333</c:v>
                </c:pt>
                <c:pt idx="1318">
                  <c:v>0.91527777777777775</c:v>
                </c:pt>
                <c:pt idx="1319">
                  <c:v>0.9159722222222223</c:v>
                </c:pt>
                <c:pt idx="1320">
                  <c:v>0.91666666666666663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0.91875000000000007</c:v>
                </c:pt>
                <c:pt idx="1324">
                  <c:v>0.9194444444444444</c:v>
                </c:pt>
                <c:pt idx="1325">
                  <c:v>0.92013888888888884</c:v>
                </c:pt>
                <c:pt idx="1326">
                  <c:v>0.92083333333333339</c:v>
                </c:pt>
                <c:pt idx="1327">
                  <c:v>0.92152777777777783</c:v>
                </c:pt>
                <c:pt idx="1328">
                  <c:v>0.92222222222222217</c:v>
                </c:pt>
                <c:pt idx="1329">
                  <c:v>0.92291666666666661</c:v>
                </c:pt>
                <c:pt idx="1330">
                  <c:v>0.92361111111111116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0.92569444444444438</c:v>
                </c:pt>
                <c:pt idx="1334">
                  <c:v>0.92638888888888893</c:v>
                </c:pt>
                <c:pt idx="1335">
                  <c:v>0.92708333333333337</c:v>
                </c:pt>
                <c:pt idx="1336">
                  <c:v>0.9277777777777777</c:v>
                </c:pt>
                <c:pt idx="1337">
                  <c:v>0.92847222222222225</c:v>
                </c:pt>
                <c:pt idx="1338">
                  <c:v>0.9291666666666667</c:v>
                </c:pt>
                <c:pt idx="1339">
                  <c:v>0.92986111111111114</c:v>
                </c:pt>
                <c:pt idx="1340">
                  <c:v>0.93055555555555547</c:v>
                </c:pt>
                <c:pt idx="1341">
                  <c:v>0.93125000000000002</c:v>
                </c:pt>
                <c:pt idx="1342">
                  <c:v>0.93194444444444446</c:v>
                </c:pt>
                <c:pt idx="1343">
                  <c:v>0.93263888888888891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0.93541666666666667</c:v>
                </c:pt>
                <c:pt idx="1348">
                  <c:v>0.93611111111111101</c:v>
                </c:pt>
                <c:pt idx="1349">
                  <c:v>0.93680555555555556</c:v>
                </c:pt>
                <c:pt idx="1350">
                  <c:v>0.9375</c:v>
                </c:pt>
                <c:pt idx="1351">
                  <c:v>0.93819444444444444</c:v>
                </c:pt>
                <c:pt idx="1352">
                  <c:v>0.93888888888888899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0.94305555555555554</c:v>
                </c:pt>
                <c:pt idx="1359">
                  <c:v>0.94374999999999998</c:v>
                </c:pt>
                <c:pt idx="1360">
                  <c:v>0.94444444444444453</c:v>
                </c:pt>
                <c:pt idx="1361">
                  <c:v>0.94513888888888886</c:v>
                </c:pt>
                <c:pt idx="1362">
                  <c:v>0.9458333333333333</c:v>
                </c:pt>
                <c:pt idx="1363">
                  <c:v>0.94652777777777775</c:v>
                </c:pt>
                <c:pt idx="1364">
                  <c:v>0.9472222222222223</c:v>
                </c:pt>
                <c:pt idx="1365">
                  <c:v>0.94791666666666663</c:v>
                </c:pt>
                <c:pt idx="1366">
                  <c:v>0.94861111111111107</c:v>
                </c:pt>
                <c:pt idx="1367">
                  <c:v>0.94930555555555562</c:v>
                </c:pt>
                <c:pt idx="1368">
                  <c:v>0.95000000000000007</c:v>
                </c:pt>
                <c:pt idx="1369">
                  <c:v>0.9506944444444444</c:v>
                </c:pt>
                <c:pt idx="1370">
                  <c:v>0.95138888888888884</c:v>
                </c:pt>
                <c:pt idx="1371">
                  <c:v>0.95208333333333339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0.95416666666666661</c:v>
                </c:pt>
                <c:pt idx="1375">
                  <c:v>0.95486111111111116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0.95694444444444438</c:v>
                </c:pt>
                <c:pt idx="1379">
                  <c:v>0.95763888888888893</c:v>
                </c:pt>
                <c:pt idx="1380">
                  <c:v>0.95833333333333337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0.9604166666666667</c:v>
                </c:pt>
                <c:pt idx="1384">
                  <c:v>0.96111111111111114</c:v>
                </c:pt>
                <c:pt idx="1385">
                  <c:v>0.96180555555555547</c:v>
                </c:pt>
                <c:pt idx="1386">
                  <c:v>0.96250000000000002</c:v>
                </c:pt>
                <c:pt idx="1387">
                  <c:v>0.96319444444444446</c:v>
                </c:pt>
                <c:pt idx="1388">
                  <c:v>0.96388888888888891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0.96805555555555556</c:v>
                </c:pt>
                <c:pt idx="1395">
                  <c:v>0.96875</c:v>
                </c:pt>
                <c:pt idx="1396">
                  <c:v>0.96944444444444444</c:v>
                </c:pt>
                <c:pt idx="1397">
                  <c:v>0.97013888888888899</c:v>
                </c:pt>
                <c:pt idx="1398">
                  <c:v>0.97083333333333333</c:v>
                </c:pt>
                <c:pt idx="1399">
                  <c:v>0.97152777777777777</c:v>
                </c:pt>
                <c:pt idx="1400">
                  <c:v>0.97222222222222221</c:v>
                </c:pt>
                <c:pt idx="1401">
                  <c:v>0.97291666666666676</c:v>
                </c:pt>
                <c:pt idx="1402">
                  <c:v>0.97361111111111109</c:v>
                </c:pt>
                <c:pt idx="1403">
                  <c:v>0.97430555555555554</c:v>
                </c:pt>
                <c:pt idx="1404">
                  <c:v>0.97499999999999998</c:v>
                </c:pt>
                <c:pt idx="1405">
                  <c:v>0.97569444444444453</c:v>
                </c:pt>
                <c:pt idx="1406">
                  <c:v>0.97638888888888886</c:v>
                </c:pt>
                <c:pt idx="1407">
                  <c:v>0.9770833333333333</c:v>
                </c:pt>
                <c:pt idx="1408">
                  <c:v>0.97777777777777775</c:v>
                </c:pt>
                <c:pt idx="1409">
                  <c:v>0.9784722222222223</c:v>
                </c:pt>
                <c:pt idx="1410">
                  <c:v>0.97916666666666663</c:v>
                </c:pt>
                <c:pt idx="1411">
                  <c:v>0.97986111111111107</c:v>
                </c:pt>
                <c:pt idx="1412">
                  <c:v>0.98055555555555562</c:v>
                </c:pt>
                <c:pt idx="1413">
                  <c:v>0.98125000000000007</c:v>
                </c:pt>
                <c:pt idx="1414">
                  <c:v>0.9819444444444444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0.98402777777777783</c:v>
                </c:pt>
                <c:pt idx="1418">
                  <c:v>0.98472222222222217</c:v>
                </c:pt>
                <c:pt idx="1419">
                  <c:v>0.98541666666666661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0.98749999999999993</c:v>
                </c:pt>
                <c:pt idx="1423">
                  <c:v>0.98819444444444438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0.9902777777777777</c:v>
                </c:pt>
                <c:pt idx="1427">
                  <c:v>0.99097222222222225</c:v>
                </c:pt>
                <c:pt idx="1428">
                  <c:v>0.9916666666666667</c:v>
                </c:pt>
                <c:pt idx="1429">
                  <c:v>0.99236111111111114</c:v>
                </c:pt>
                <c:pt idx="1430">
                  <c:v>0.99305555555555547</c:v>
                </c:pt>
                <c:pt idx="1431">
                  <c:v>0.99375000000000002</c:v>
                </c:pt>
                <c:pt idx="1432">
                  <c:v>0.99444444444444446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0.99652777777777779</c:v>
                </c:pt>
                <c:pt idx="1436">
                  <c:v>0.99722222222222223</c:v>
                </c:pt>
                <c:pt idx="1437">
                  <c:v>0.99791666666666667</c:v>
                </c:pt>
              </c:numCache>
            </c:numRef>
          </c:cat>
          <c:val>
            <c:numRef>
              <c:f>Sheet1!$B$2:$B$1439</c:f>
              <c:numCache>
                <c:formatCode>General</c:formatCode>
                <c:ptCount val="1438"/>
                <c:pt idx="0">
                  <c:v>59</c:v>
                </c:pt>
                <c:pt idx="1">
                  <c:v>67</c:v>
                </c:pt>
                <c:pt idx="2">
                  <c:v>60</c:v>
                </c:pt>
                <c:pt idx="3">
                  <c:v>50</c:v>
                </c:pt>
                <c:pt idx="4">
                  <c:v>48</c:v>
                </c:pt>
                <c:pt idx="5">
                  <c:v>60</c:v>
                </c:pt>
                <c:pt idx="6">
                  <c:v>54</c:v>
                </c:pt>
                <c:pt idx="7">
                  <c:v>43</c:v>
                </c:pt>
                <c:pt idx="8">
                  <c:v>52</c:v>
                </c:pt>
                <c:pt idx="9">
                  <c:v>54</c:v>
                </c:pt>
                <c:pt idx="10">
                  <c:v>45</c:v>
                </c:pt>
                <c:pt idx="11">
                  <c:v>32</c:v>
                </c:pt>
                <c:pt idx="12">
                  <c:v>56</c:v>
                </c:pt>
                <c:pt idx="13">
                  <c:v>48</c:v>
                </c:pt>
                <c:pt idx="14">
                  <c:v>45</c:v>
                </c:pt>
                <c:pt idx="15">
                  <c:v>61</c:v>
                </c:pt>
                <c:pt idx="16">
                  <c:v>52</c:v>
                </c:pt>
                <c:pt idx="17">
                  <c:v>43</c:v>
                </c:pt>
                <c:pt idx="18">
                  <c:v>42</c:v>
                </c:pt>
                <c:pt idx="19">
                  <c:v>46</c:v>
                </c:pt>
                <c:pt idx="20">
                  <c:v>35</c:v>
                </c:pt>
                <c:pt idx="21">
                  <c:v>37</c:v>
                </c:pt>
                <c:pt idx="22">
                  <c:v>47</c:v>
                </c:pt>
                <c:pt idx="23">
                  <c:v>58</c:v>
                </c:pt>
                <c:pt idx="24">
                  <c:v>48</c:v>
                </c:pt>
                <c:pt idx="25">
                  <c:v>42</c:v>
                </c:pt>
                <c:pt idx="26">
                  <c:v>47</c:v>
                </c:pt>
                <c:pt idx="27">
                  <c:v>45</c:v>
                </c:pt>
                <c:pt idx="28">
                  <c:v>47</c:v>
                </c:pt>
                <c:pt idx="29">
                  <c:v>49</c:v>
                </c:pt>
                <c:pt idx="30">
                  <c:v>39</c:v>
                </c:pt>
                <c:pt idx="31">
                  <c:v>40</c:v>
                </c:pt>
                <c:pt idx="32">
                  <c:v>31</c:v>
                </c:pt>
                <c:pt idx="33">
                  <c:v>41</c:v>
                </c:pt>
                <c:pt idx="34">
                  <c:v>36</c:v>
                </c:pt>
                <c:pt idx="35">
                  <c:v>43</c:v>
                </c:pt>
                <c:pt idx="36">
                  <c:v>54</c:v>
                </c:pt>
                <c:pt idx="37">
                  <c:v>56</c:v>
                </c:pt>
                <c:pt idx="38">
                  <c:v>50</c:v>
                </c:pt>
                <c:pt idx="39">
                  <c:v>43</c:v>
                </c:pt>
                <c:pt idx="40">
                  <c:v>48</c:v>
                </c:pt>
                <c:pt idx="41">
                  <c:v>39</c:v>
                </c:pt>
                <c:pt idx="42">
                  <c:v>37</c:v>
                </c:pt>
                <c:pt idx="43">
                  <c:v>29</c:v>
                </c:pt>
                <c:pt idx="44">
                  <c:v>44</c:v>
                </c:pt>
                <c:pt idx="45">
                  <c:v>30</c:v>
                </c:pt>
                <c:pt idx="46">
                  <c:v>37</c:v>
                </c:pt>
                <c:pt idx="47">
                  <c:v>43</c:v>
                </c:pt>
                <c:pt idx="48">
                  <c:v>47</c:v>
                </c:pt>
                <c:pt idx="49">
                  <c:v>55</c:v>
                </c:pt>
                <c:pt idx="50">
                  <c:v>38</c:v>
                </c:pt>
                <c:pt idx="51">
                  <c:v>45</c:v>
                </c:pt>
                <c:pt idx="52">
                  <c:v>44</c:v>
                </c:pt>
                <c:pt idx="53">
                  <c:v>45</c:v>
                </c:pt>
                <c:pt idx="54">
                  <c:v>43</c:v>
                </c:pt>
                <c:pt idx="55">
                  <c:v>46</c:v>
                </c:pt>
                <c:pt idx="56">
                  <c:v>43</c:v>
                </c:pt>
                <c:pt idx="57">
                  <c:v>31</c:v>
                </c:pt>
                <c:pt idx="58">
                  <c:v>29</c:v>
                </c:pt>
                <c:pt idx="59">
                  <c:v>35</c:v>
                </c:pt>
                <c:pt idx="60">
                  <c:v>40</c:v>
                </c:pt>
                <c:pt idx="61">
                  <c:v>46</c:v>
                </c:pt>
                <c:pt idx="62">
                  <c:v>38</c:v>
                </c:pt>
                <c:pt idx="63">
                  <c:v>56</c:v>
                </c:pt>
                <c:pt idx="64">
                  <c:v>50</c:v>
                </c:pt>
                <c:pt idx="65">
                  <c:v>28</c:v>
                </c:pt>
                <c:pt idx="66">
                  <c:v>34</c:v>
                </c:pt>
                <c:pt idx="67">
                  <c:v>39</c:v>
                </c:pt>
                <c:pt idx="68">
                  <c:v>38</c:v>
                </c:pt>
                <c:pt idx="69">
                  <c:v>27</c:v>
                </c:pt>
                <c:pt idx="70">
                  <c:v>26</c:v>
                </c:pt>
                <c:pt idx="71">
                  <c:v>30</c:v>
                </c:pt>
                <c:pt idx="72">
                  <c:v>34</c:v>
                </c:pt>
                <c:pt idx="73">
                  <c:v>37</c:v>
                </c:pt>
                <c:pt idx="74">
                  <c:v>26</c:v>
                </c:pt>
                <c:pt idx="75">
                  <c:v>28</c:v>
                </c:pt>
                <c:pt idx="76">
                  <c:v>25</c:v>
                </c:pt>
                <c:pt idx="77">
                  <c:v>22</c:v>
                </c:pt>
                <c:pt idx="78">
                  <c:v>38</c:v>
                </c:pt>
                <c:pt idx="79">
                  <c:v>42</c:v>
                </c:pt>
                <c:pt idx="80">
                  <c:v>39</c:v>
                </c:pt>
                <c:pt idx="81">
                  <c:v>34</c:v>
                </c:pt>
                <c:pt idx="82">
                  <c:v>28</c:v>
                </c:pt>
                <c:pt idx="83">
                  <c:v>28</c:v>
                </c:pt>
                <c:pt idx="84">
                  <c:v>28</c:v>
                </c:pt>
                <c:pt idx="85">
                  <c:v>25</c:v>
                </c:pt>
                <c:pt idx="86">
                  <c:v>25</c:v>
                </c:pt>
                <c:pt idx="87">
                  <c:v>25</c:v>
                </c:pt>
                <c:pt idx="88">
                  <c:v>30</c:v>
                </c:pt>
                <c:pt idx="89">
                  <c:v>28</c:v>
                </c:pt>
                <c:pt idx="90">
                  <c:v>35</c:v>
                </c:pt>
                <c:pt idx="91">
                  <c:v>39</c:v>
                </c:pt>
                <c:pt idx="92">
                  <c:v>49</c:v>
                </c:pt>
                <c:pt idx="93">
                  <c:v>35</c:v>
                </c:pt>
                <c:pt idx="94">
                  <c:v>15</c:v>
                </c:pt>
                <c:pt idx="95">
                  <c:v>26</c:v>
                </c:pt>
                <c:pt idx="96">
                  <c:v>40</c:v>
                </c:pt>
                <c:pt idx="97">
                  <c:v>41</c:v>
                </c:pt>
                <c:pt idx="98">
                  <c:v>34</c:v>
                </c:pt>
                <c:pt idx="99">
                  <c:v>34</c:v>
                </c:pt>
                <c:pt idx="100">
                  <c:v>36</c:v>
                </c:pt>
                <c:pt idx="101">
                  <c:v>45</c:v>
                </c:pt>
                <c:pt idx="102">
                  <c:v>28</c:v>
                </c:pt>
                <c:pt idx="103">
                  <c:v>24</c:v>
                </c:pt>
                <c:pt idx="104">
                  <c:v>33</c:v>
                </c:pt>
                <c:pt idx="105">
                  <c:v>29</c:v>
                </c:pt>
                <c:pt idx="106">
                  <c:v>29</c:v>
                </c:pt>
                <c:pt idx="107">
                  <c:v>29</c:v>
                </c:pt>
                <c:pt idx="108">
                  <c:v>28</c:v>
                </c:pt>
                <c:pt idx="109">
                  <c:v>30</c:v>
                </c:pt>
                <c:pt idx="110">
                  <c:v>33</c:v>
                </c:pt>
                <c:pt idx="111">
                  <c:v>30</c:v>
                </c:pt>
                <c:pt idx="112">
                  <c:v>20</c:v>
                </c:pt>
                <c:pt idx="113">
                  <c:v>28</c:v>
                </c:pt>
                <c:pt idx="114">
                  <c:v>28</c:v>
                </c:pt>
                <c:pt idx="115">
                  <c:v>33</c:v>
                </c:pt>
                <c:pt idx="116">
                  <c:v>26</c:v>
                </c:pt>
                <c:pt idx="117">
                  <c:v>31</c:v>
                </c:pt>
                <c:pt idx="118">
                  <c:v>36</c:v>
                </c:pt>
                <c:pt idx="119">
                  <c:v>26</c:v>
                </c:pt>
                <c:pt idx="120">
                  <c:v>32</c:v>
                </c:pt>
                <c:pt idx="121">
                  <c:v>26</c:v>
                </c:pt>
                <c:pt idx="122">
                  <c:v>37</c:v>
                </c:pt>
                <c:pt idx="123">
                  <c:v>42</c:v>
                </c:pt>
                <c:pt idx="124">
                  <c:v>29</c:v>
                </c:pt>
                <c:pt idx="125">
                  <c:v>25</c:v>
                </c:pt>
                <c:pt idx="126">
                  <c:v>30</c:v>
                </c:pt>
                <c:pt idx="127">
                  <c:v>35</c:v>
                </c:pt>
                <c:pt idx="128">
                  <c:v>17</c:v>
                </c:pt>
                <c:pt idx="129">
                  <c:v>25</c:v>
                </c:pt>
                <c:pt idx="130">
                  <c:v>26</c:v>
                </c:pt>
                <c:pt idx="131">
                  <c:v>26</c:v>
                </c:pt>
                <c:pt idx="132">
                  <c:v>31</c:v>
                </c:pt>
                <c:pt idx="133">
                  <c:v>17</c:v>
                </c:pt>
                <c:pt idx="134">
                  <c:v>17</c:v>
                </c:pt>
                <c:pt idx="135">
                  <c:v>24</c:v>
                </c:pt>
                <c:pt idx="136">
                  <c:v>18</c:v>
                </c:pt>
                <c:pt idx="137">
                  <c:v>29</c:v>
                </c:pt>
                <c:pt idx="138">
                  <c:v>24</c:v>
                </c:pt>
                <c:pt idx="139">
                  <c:v>20</c:v>
                </c:pt>
                <c:pt idx="140">
                  <c:v>16</c:v>
                </c:pt>
                <c:pt idx="141">
                  <c:v>24</c:v>
                </c:pt>
                <c:pt idx="142">
                  <c:v>21</c:v>
                </c:pt>
                <c:pt idx="143">
                  <c:v>31</c:v>
                </c:pt>
                <c:pt idx="144">
                  <c:v>31</c:v>
                </c:pt>
                <c:pt idx="145">
                  <c:v>30</c:v>
                </c:pt>
                <c:pt idx="146">
                  <c:v>33</c:v>
                </c:pt>
                <c:pt idx="147">
                  <c:v>26</c:v>
                </c:pt>
                <c:pt idx="148">
                  <c:v>22</c:v>
                </c:pt>
                <c:pt idx="149">
                  <c:v>19</c:v>
                </c:pt>
                <c:pt idx="150">
                  <c:v>22</c:v>
                </c:pt>
                <c:pt idx="151">
                  <c:v>15</c:v>
                </c:pt>
                <c:pt idx="152">
                  <c:v>29</c:v>
                </c:pt>
                <c:pt idx="153">
                  <c:v>19</c:v>
                </c:pt>
                <c:pt idx="154">
                  <c:v>14</c:v>
                </c:pt>
                <c:pt idx="155">
                  <c:v>16</c:v>
                </c:pt>
                <c:pt idx="156">
                  <c:v>24</c:v>
                </c:pt>
                <c:pt idx="157">
                  <c:v>19</c:v>
                </c:pt>
                <c:pt idx="158">
                  <c:v>26</c:v>
                </c:pt>
                <c:pt idx="159">
                  <c:v>22</c:v>
                </c:pt>
                <c:pt idx="160">
                  <c:v>17</c:v>
                </c:pt>
                <c:pt idx="161">
                  <c:v>30</c:v>
                </c:pt>
                <c:pt idx="162">
                  <c:v>26</c:v>
                </c:pt>
                <c:pt idx="163">
                  <c:v>30</c:v>
                </c:pt>
                <c:pt idx="164">
                  <c:v>23</c:v>
                </c:pt>
                <c:pt idx="165">
                  <c:v>23</c:v>
                </c:pt>
                <c:pt idx="166">
                  <c:v>12</c:v>
                </c:pt>
                <c:pt idx="167">
                  <c:v>11</c:v>
                </c:pt>
                <c:pt idx="168">
                  <c:v>9</c:v>
                </c:pt>
                <c:pt idx="169">
                  <c:v>13</c:v>
                </c:pt>
                <c:pt idx="170">
                  <c:v>17</c:v>
                </c:pt>
                <c:pt idx="171">
                  <c:v>14</c:v>
                </c:pt>
                <c:pt idx="172">
                  <c:v>18</c:v>
                </c:pt>
                <c:pt idx="173">
                  <c:v>22</c:v>
                </c:pt>
                <c:pt idx="174">
                  <c:v>23</c:v>
                </c:pt>
                <c:pt idx="175">
                  <c:v>20</c:v>
                </c:pt>
                <c:pt idx="176">
                  <c:v>24</c:v>
                </c:pt>
                <c:pt idx="177">
                  <c:v>15</c:v>
                </c:pt>
                <c:pt idx="178">
                  <c:v>12</c:v>
                </c:pt>
                <c:pt idx="179">
                  <c:v>10</c:v>
                </c:pt>
                <c:pt idx="180">
                  <c:v>15</c:v>
                </c:pt>
                <c:pt idx="181">
                  <c:v>11</c:v>
                </c:pt>
                <c:pt idx="182">
                  <c:v>11</c:v>
                </c:pt>
                <c:pt idx="183">
                  <c:v>10</c:v>
                </c:pt>
                <c:pt idx="184">
                  <c:v>14</c:v>
                </c:pt>
                <c:pt idx="185">
                  <c:v>10</c:v>
                </c:pt>
                <c:pt idx="186">
                  <c:v>14</c:v>
                </c:pt>
                <c:pt idx="187">
                  <c:v>15</c:v>
                </c:pt>
                <c:pt idx="188">
                  <c:v>20</c:v>
                </c:pt>
                <c:pt idx="189">
                  <c:v>13</c:v>
                </c:pt>
                <c:pt idx="190">
                  <c:v>21</c:v>
                </c:pt>
                <c:pt idx="191">
                  <c:v>19</c:v>
                </c:pt>
                <c:pt idx="192">
                  <c:v>20</c:v>
                </c:pt>
                <c:pt idx="193">
                  <c:v>20</c:v>
                </c:pt>
                <c:pt idx="194">
                  <c:v>14</c:v>
                </c:pt>
                <c:pt idx="195">
                  <c:v>19</c:v>
                </c:pt>
                <c:pt idx="196">
                  <c:v>22</c:v>
                </c:pt>
                <c:pt idx="197">
                  <c:v>23</c:v>
                </c:pt>
                <c:pt idx="198">
                  <c:v>12</c:v>
                </c:pt>
                <c:pt idx="199">
                  <c:v>17</c:v>
                </c:pt>
                <c:pt idx="200">
                  <c:v>24</c:v>
                </c:pt>
                <c:pt idx="201">
                  <c:v>11</c:v>
                </c:pt>
                <c:pt idx="202">
                  <c:v>15</c:v>
                </c:pt>
                <c:pt idx="203">
                  <c:v>20</c:v>
                </c:pt>
                <c:pt idx="204">
                  <c:v>21</c:v>
                </c:pt>
                <c:pt idx="205">
                  <c:v>15</c:v>
                </c:pt>
                <c:pt idx="206">
                  <c:v>10</c:v>
                </c:pt>
                <c:pt idx="207">
                  <c:v>15</c:v>
                </c:pt>
                <c:pt idx="208">
                  <c:v>13</c:v>
                </c:pt>
                <c:pt idx="209">
                  <c:v>6</c:v>
                </c:pt>
                <c:pt idx="210">
                  <c:v>11</c:v>
                </c:pt>
                <c:pt idx="211">
                  <c:v>6</c:v>
                </c:pt>
                <c:pt idx="212">
                  <c:v>8</c:v>
                </c:pt>
                <c:pt idx="213">
                  <c:v>12</c:v>
                </c:pt>
                <c:pt idx="214">
                  <c:v>19</c:v>
                </c:pt>
                <c:pt idx="215">
                  <c:v>12</c:v>
                </c:pt>
                <c:pt idx="216">
                  <c:v>15</c:v>
                </c:pt>
                <c:pt idx="217">
                  <c:v>24</c:v>
                </c:pt>
                <c:pt idx="218">
                  <c:v>15</c:v>
                </c:pt>
                <c:pt idx="219">
                  <c:v>12</c:v>
                </c:pt>
                <c:pt idx="220">
                  <c:v>10</c:v>
                </c:pt>
                <c:pt idx="221">
                  <c:v>10</c:v>
                </c:pt>
                <c:pt idx="222">
                  <c:v>9</c:v>
                </c:pt>
                <c:pt idx="223">
                  <c:v>9</c:v>
                </c:pt>
                <c:pt idx="224">
                  <c:v>7</c:v>
                </c:pt>
                <c:pt idx="225">
                  <c:v>16</c:v>
                </c:pt>
                <c:pt idx="226">
                  <c:v>8</c:v>
                </c:pt>
                <c:pt idx="227">
                  <c:v>6</c:v>
                </c:pt>
                <c:pt idx="228">
                  <c:v>13</c:v>
                </c:pt>
                <c:pt idx="229">
                  <c:v>11</c:v>
                </c:pt>
                <c:pt idx="230">
                  <c:v>13</c:v>
                </c:pt>
                <c:pt idx="231">
                  <c:v>8</c:v>
                </c:pt>
                <c:pt idx="232">
                  <c:v>11</c:v>
                </c:pt>
                <c:pt idx="233">
                  <c:v>20</c:v>
                </c:pt>
                <c:pt idx="234">
                  <c:v>21</c:v>
                </c:pt>
                <c:pt idx="235">
                  <c:v>14</c:v>
                </c:pt>
                <c:pt idx="236">
                  <c:v>14</c:v>
                </c:pt>
                <c:pt idx="237">
                  <c:v>12</c:v>
                </c:pt>
                <c:pt idx="238">
                  <c:v>11</c:v>
                </c:pt>
                <c:pt idx="239">
                  <c:v>15</c:v>
                </c:pt>
                <c:pt idx="240">
                  <c:v>14</c:v>
                </c:pt>
                <c:pt idx="241">
                  <c:v>25</c:v>
                </c:pt>
                <c:pt idx="242">
                  <c:v>9</c:v>
                </c:pt>
                <c:pt idx="243">
                  <c:v>27</c:v>
                </c:pt>
                <c:pt idx="244">
                  <c:v>20</c:v>
                </c:pt>
                <c:pt idx="245">
                  <c:v>14</c:v>
                </c:pt>
                <c:pt idx="246">
                  <c:v>23</c:v>
                </c:pt>
                <c:pt idx="247">
                  <c:v>12</c:v>
                </c:pt>
                <c:pt idx="248">
                  <c:v>9</c:v>
                </c:pt>
                <c:pt idx="249">
                  <c:v>18</c:v>
                </c:pt>
                <c:pt idx="250">
                  <c:v>18</c:v>
                </c:pt>
                <c:pt idx="251">
                  <c:v>10</c:v>
                </c:pt>
                <c:pt idx="252">
                  <c:v>5</c:v>
                </c:pt>
                <c:pt idx="253">
                  <c:v>7</c:v>
                </c:pt>
                <c:pt idx="254">
                  <c:v>14</c:v>
                </c:pt>
                <c:pt idx="255">
                  <c:v>13</c:v>
                </c:pt>
                <c:pt idx="256">
                  <c:v>10</c:v>
                </c:pt>
                <c:pt idx="257">
                  <c:v>9</c:v>
                </c:pt>
                <c:pt idx="258">
                  <c:v>13</c:v>
                </c:pt>
                <c:pt idx="259">
                  <c:v>17</c:v>
                </c:pt>
                <c:pt idx="260">
                  <c:v>20</c:v>
                </c:pt>
                <c:pt idx="261">
                  <c:v>19</c:v>
                </c:pt>
                <c:pt idx="262">
                  <c:v>15</c:v>
                </c:pt>
                <c:pt idx="263">
                  <c:v>17</c:v>
                </c:pt>
                <c:pt idx="264">
                  <c:v>10</c:v>
                </c:pt>
                <c:pt idx="265">
                  <c:v>5</c:v>
                </c:pt>
                <c:pt idx="266">
                  <c:v>2</c:v>
                </c:pt>
                <c:pt idx="267">
                  <c:v>4</c:v>
                </c:pt>
                <c:pt idx="268">
                  <c:v>7</c:v>
                </c:pt>
                <c:pt idx="269">
                  <c:v>10</c:v>
                </c:pt>
                <c:pt idx="270">
                  <c:v>2</c:v>
                </c:pt>
                <c:pt idx="271">
                  <c:v>8</c:v>
                </c:pt>
                <c:pt idx="272">
                  <c:v>11</c:v>
                </c:pt>
                <c:pt idx="273">
                  <c:v>7</c:v>
                </c:pt>
                <c:pt idx="274">
                  <c:v>7</c:v>
                </c:pt>
                <c:pt idx="275">
                  <c:v>4</c:v>
                </c:pt>
                <c:pt idx="276">
                  <c:v>5</c:v>
                </c:pt>
                <c:pt idx="277">
                  <c:v>16</c:v>
                </c:pt>
                <c:pt idx="278">
                  <c:v>11</c:v>
                </c:pt>
                <c:pt idx="279">
                  <c:v>9</c:v>
                </c:pt>
                <c:pt idx="280">
                  <c:v>10</c:v>
                </c:pt>
                <c:pt idx="281">
                  <c:v>13</c:v>
                </c:pt>
                <c:pt idx="282">
                  <c:v>14</c:v>
                </c:pt>
                <c:pt idx="283">
                  <c:v>16</c:v>
                </c:pt>
                <c:pt idx="284">
                  <c:v>12</c:v>
                </c:pt>
                <c:pt idx="285">
                  <c:v>8</c:v>
                </c:pt>
                <c:pt idx="286">
                  <c:v>9</c:v>
                </c:pt>
                <c:pt idx="287">
                  <c:v>12</c:v>
                </c:pt>
                <c:pt idx="288">
                  <c:v>4</c:v>
                </c:pt>
                <c:pt idx="289">
                  <c:v>20</c:v>
                </c:pt>
                <c:pt idx="290">
                  <c:v>10</c:v>
                </c:pt>
                <c:pt idx="291">
                  <c:v>5</c:v>
                </c:pt>
                <c:pt idx="292">
                  <c:v>11</c:v>
                </c:pt>
                <c:pt idx="293">
                  <c:v>7</c:v>
                </c:pt>
                <c:pt idx="294">
                  <c:v>8</c:v>
                </c:pt>
                <c:pt idx="295">
                  <c:v>4</c:v>
                </c:pt>
                <c:pt idx="296">
                  <c:v>10</c:v>
                </c:pt>
                <c:pt idx="297">
                  <c:v>8</c:v>
                </c:pt>
                <c:pt idx="298">
                  <c:v>2</c:v>
                </c:pt>
                <c:pt idx="299">
                  <c:v>7</c:v>
                </c:pt>
                <c:pt idx="300">
                  <c:v>5</c:v>
                </c:pt>
                <c:pt idx="301">
                  <c:v>5</c:v>
                </c:pt>
                <c:pt idx="302">
                  <c:v>6</c:v>
                </c:pt>
                <c:pt idx="303">
                  <c:v>6</c:v>
                </c:pt>
                <c:pt idx="304">
                  <c:v>7</c:v>
                </c:pt>
                <c:pt idx="305">
                  <c:v>7</c:v>
                </c:pt>
                <c:pt idx="306">
                  <c:v>5</c:v>
                </c:pt>
                <c:pt idx="307">
                  <c:v>8</c:v>
                </c:pt>
                <c:pt idx="308">
                  <c:v>7</c:v>
                </c:pt>
                <c:pt idx="309">
                  <c:v>2</c:v>
                </c:pt>
                <c:pt idx="310">
                  <c:v>1</c:v>
                </c:pt>
                <c:pt idx="311">
                  <c:v>3</c:v>
                </c:pt>
                <c:pt idx="312">
                  <c:v>3</c:v>
                </c:pt>
                <c:pt idx="313">
                  <c:v>4</c:v>
                </c:pt>
                <c:pt idx="314">
                  <c:v>3</c:v>
                </c:pt>
                <c:pt idx="315">
                  <c:v>4</c:v>
                </c:pt>
                <c:pt idx="316">
                  <c:v>4</c:v>
                </c:pt>
                <c:pt idx="317">
                  <c:v>6</c:v>
                </c:pt>
                <c:pt idx="318">
                  <c:v>5</c:v>
                </c:pt>
                <c:pt idx="319">
                  <c:v>12</c:v>
                </c:pt>
                <c:pt idx="320">
                  <c:v>15</c:v>
                </c:pt>
                <c:pt idx="321">
                  <c:v>6</c:v>
                </c:pt>
                <c:pt idx="322">
                  <c:v>14</c:v>
                </c:pt>
                <c:pt idx="323">
                  <c:v>7</c:v>
                </c:pt>
                <c:pt idx="324">
                  <c:v>12</c:v>
                </c:pt>
                <c:pt idx="325">
                  <c:v>4</c:v>
                </c:pt>
                <c:pt idx="326">
                  <c:v>15</c:v>
                </c:pt>
                <c:pt idx="327">
                  <c:v>13</c:v>
                </c:pt>
                <c:pt idx="328">
                  <c:v>7</c:v>
                </c:pt>
                <c:pt idx="329">
                  <c:v>3</c:v>
                </c:pt>
                <c:pt idx="330">
                  <c:v>5</c:v>
                </c:pt>
                <c:pt idx="331">
                  <c:v>8</c:v>
                </c:pt>
                <c:pt idx="332">
                  <c:v>2</c:v>
                </c:pt>
                <c:pt idx="333">
                  <c:v>12</c:v>
                </c:pt>
                <c:pt idx="334">
                  <c:v>5</c:v>
                </c:pt>
                <c:pt idx="335">
                  <c:v>8</c:v>
                </c:pt>
                <c:pt idx="336">
                  <c:v>1</c:v>
                </c:pt>
                <c:pt idx="337">
                  <c:v>2</c:v>
                </c:pt>
                <c:pt idx="338">
                  <c:v>3</c:v>
                </c:pt>
                <c:pt idx="339">
                  <c:v>8</c:v>
                </c:pt>
                <c:pt idx="340">
                  <c:v>10</c:v>
                </c:pt>
                <c:pt idx="341">
                  <c:v>14</c:v>
                </c:pt>
                <c:pt idx="342">
                  <c:v>7</c:v>
                </c:pt>
                <c:pt idx="343">
                  <c:v>6</c:v>
                </c:pt>
                <c:pt idx="344">
                  <c:v>2</c:v>
                </c:pt>
                <c:pt idx="345">
                  <c:v>7</c:v>
                </c:pt>
                <c:pt idx="346">
                  <c:v>6</c:v>
                </c:pt>
                <c:pt idx="347">
                  <c:v>6</c:v>
                </c:pt>
                <c:pt idx="348">
                  <c:v>9</c:v>
                </c:pt>
                <c:pt idx="349">
                  <c:v>9</c:v>
                </c:pt>
                <c:pt idx="350">
                  <c:v>10</c:v>
                </c:pt>
                <c:pt idx="351">
                  <c:v>4</c:v>
                </c:pt>
                <c:pt idx="352">
                  <c:v>7</c:v>
                </c:pt>
                <c:pt idx="353">
                  <c:v>6</c:v>
                </c:pt>
                <c:pt idx="354">
                  <c:v>8</c:v>
                </c:pt>
                <c:pt idx="355">
                  <c:v>4</c:v>
                </c:pt>
                <c:pt idx="356">
                  <c:v>6</c:v>
                </c:pt>
                <c:pt idx="357">
                  <c:v>2</c:v>
                </c:pt>
                <c:pt idx="358">
                  <c:v>4</c:v>
                </c:pt>
                <c:pt idx="359">
                  <c:v>8</c:v>
                </c:pt>
                <c:pt idx="360">
                  <c:v>14</c:v>
                </c:pt>
                <c:pt idx="361">
                  <c:v>11</c:v>
                </c:pt>
                <c:pt idx="362">
                  <c:v>10</c:v>
                </c:pt>
                <c:pt idx="363">
                  <c:v>10</c:v>
                </c:pt>
                <c:pt idx="364">
                  <c:v>14</c:v>
                </c:pt>
                <c:pt idx="365">
                  <c:v>12</c:v>
                </c:pt>
                <c:pt idx="366">
                  <c:v>6</c:v>
                </c:pt>
                <c:pt idx="367">
                  <c:v>6</c:v>
                </c:pt>
                <c:pt idx="368">
                  <c:v>6</c:v>
                </c:pt>
                <c:pt idx="369">
                  <c:v>9</c:v>
                </c:pt>
                <c:pt idx="370">
                  <c:v>14</c:v>
                </c:pt>
                <c:pt idx="371">
                  <c:v>8</c:v>
                </c:pt>
                <c:pt idx="372">
                  <c:v>6</c:v>
                </c:pt>
                <c:pt idx="373">
                  <c:v>13</c:v>
                </c:pt>
                <c:pt idx="374">
                  <c:v>13</c:v>
                </c:pt>
                <c:pt idx="375">
                  <c:v>9</c:v>
                </c:pt>
                <c:pt idx="376">
                  <c:v>7</c:v>
                </c:pt>
                <c:pt idx="377">
                  <c:v>10</c:v>
                </c:pt>
                <c:pt idx="378">
                  <c:v>11</c:v>
                </c:pt>
                <c:pt idx="379">
                  <c:v>4</c:v>
                </c:pt>
                <c:pt idx="380">
                  <c:v>11</c:v>
                </c:pt>
                <c:pt idx="381">
                  <c:v>12</c:v>
                </c:pt>
                <c:pt idx="382">
                  <c:v>6</c:v>
                </c:pt>
                <c:pt idx="383">
                  <c:v>4</c:v>
                </c:pt>
                <c:pt idx="384">
                  <c:v>8</c:v>
                </c:pt>
                <c:pt idx="385">
                  <c:v>9</c:v>
                </c:pt>
                <c:pt idx="386">
                  <c:v>10</c:v>
                </c:pt>
                <c:pt idx="387">
                  <c:v>4</c:v>
                </c:pt>
                <c:pt idx="388">
                  <c:v>7</c:v>
                </c:pt>
                <c:pt idx="389">
                  <c:v>24</c:v>
                </c:pt>
                <c:pt idx="390">
                  <c:v>17</c:v>
                </c:pt>
                <c:pt idx="391">
                  <c:v>8</c:v>
                </c:pt>
                <c:pt idx="392">
                  <c:v>7</c:v>
                </c:pt>
                <c:pt idx="393">
                  <c:v>11</c:v>
                </c:pt>
                <c:pt idx="394">
                  <c:v>12</c:v>
                </c:pt>
                <c:pt idx="395">
                  <c:v>9</c:v>
                </c:pt>
                <c:pt idx="396">
                  <c:v>9</c:v>
                </c:pt>
                <c:pt idx="397">
                  <c:v>11</c:v>
                </c:pt>
                <c:pt idx="398">
                  <c:v>9</c:v>
                </c:pt>
                <c:pt idx="399">
                  <c:v>15</c:v>
                </c:pt>
                <c:pt idx="400">
                  <c:v>15</c:v>
                </c:pt>
                <c:pt idx="401">
                  <c:v>16</c:v>
                </c:pt>
                <c:pt idx="402">
                  <c:v>6</c:v>
                </c:pt>
                <c:pt idx="403">
                  <c:v>9</c:v>
                </c:pt>
                <c:pt idx="404">
                  <c:v>5</c:v>
                </c:pt>
                <c:pt idx="405">
                  <c:v>13</c:v>
                </c:pt>
                <c:pt idx="406">
                  <c:v>19</c:v>
                </c:pt>
                <c:pt idx="407">
                  <c:v>10</c:v>
                </c:pt>
                <c:pt idx="408">
                  <c:v>11</c:v>
                </c:pt>
                <c:pt idx="409">
                  <c:v>9</c:v>
                </c:pt>
                <c:pt idx="410">
                  <c:v>15</c:v>
                </c:pt>
                <c:pt idx="411">
                  <c:v>20</c:v>
                </c:pt>
                <c:pt idx="412">
                  <c:v>15</c:v>
                </c:pt>
                <c:pt idx="413">
                  <c:v>11</c:v>
                </c:pt>
                <c:pt idx="414">
                  <c:v>19</c:v>
                </c:pt>
                <c:pt idx="415">
                  <c:v>26</c:v>
                </c:pt>
                <c:pt idx="416">
                  <c:v>14</c:v>
                </c:pt>
                <c:pt idx="417">
                  <c:v>6</c:v>
                </c:pt>
                <c:pt idx="418">
                  <c:v>9</c:v>
                </c:pt>
                <c:pt idx="419">
                  <c:v>14</c:v>
                </c:pt>
                <c:pt idx="420">
                  <c:v>11</c:v>
                </c:pt>
                <c:pt idx="421">
                  <c:v>11</c:v>
                </c:pt>
                <c:pt idx="422">
                  <c:v>15</c:v>
                </c:pt>
                <c:pt idx="423">
                  <c:v>18</c:v>
                </c:pt>
                <c:pt idx="424">
                  <c:v>2</c:v>
                </c:pt>
                <c:pt idx="425">
                  <c:v>5</c:v>
                </c:pt>
                <c:pt idx="426">
                  <c:v>12</c:v>
                </c:pt>
                <c:pt idx="427">
                  <c:v>19</c:v>
                </c:pt>
                <c:pt idx="428">
                  <c:v>16</c:v>
                </c:pt>
                <c:pt idx="429">
                  <c:v>20</c:v>
                </c:pt>
                <c:pt idx="430">
                  <c:v>12</c:v>
                </c:pt>
                <c:pt idx="431">
                  <c:v>19</c:v>
                </c:pt>
                <c:pt idx="432">
                  <c:v>17</c:v>
                </c:pt>
                <c:pt idx="433">
                  <c:v>15</c:v>
                </c:pt>
                <c:pt idx="434">
                  <c:v>21</c:v>
                </c:pt>
                <c:pt idx="435">
                  <c:v>28</c:v>
                </c:pt>
                <c:pt idx="436">
                  <c:v>17</c:v>
                </c:pt>
                <c:pt idx="437">
                  <c:v>8</c:v>
                </c:pt>
                <c:pt idx="438">
                  <c:v>14</c:v>
                </c:pt>
                <c:pt idx="439">
                  <c:v>13</c:v>
                </c:pt>
                <c:pt idx="440">
                  <c:v>12</c:v>
                </c:pt>
                <c:pt idx="441">
                  <c:v>20</c:v>
                </c:pt>
                <c:pt idx="442">
                  <c:v>17</c:v>
                </c:pt>
                <c:pt idx="443">
                  <c:v>24</c:v>
                </c:pt>
                <c:pt idx="444">
                  <c:v>14</c:v>
                </c:pt>
                <c:pt idx="445">
                  <c:v>19</c:v>
                </c:pt>
                <c:pt idx="446">
                  <c:v>20</c:v>
                </c:pt>
                <c:pt idx="447">
                  <c:v>33</c:v>
                </c:pt>
                <c:pt idx="448">
                  <c:v>29</c:v>
                </c:pt>
                <c:pt idx="449">
                  <c:v>19</c:v>
                </c:pt>
                <c:pt idx="450">
                  <c:v>24</c:v>
                </c:pt>
                <c:pt idx="451">
                  <c:v>21</c:v>
                </c:pt>
                <c:pt idx="452">
                  <c:v>17</c:v>
                </c:pt>
                <c:pt idx="453">
                  <c:v>26</c:v>
                </c:pt>
                <c:pt idx="454">
                  <c:v>18</c:v>
                </c:pt>
                <c:pt idx="455">
                  <c:v>21</c:v>
                </c:pt>
                <c:pt idx="456">
                  <c:v>18</c:v>
                </c:pt>
                <c:pt idx="457">
                  <c:v>28</c:v>
                </c:pt>
                <c:pt idx="458">
                  <c:v>30</c:v>
                </c:pt>
                <c:pt idx="459">
                  <c:v>21</c:v>
                </c:pt>
                <c:pt idx="460">
                  <c:v>19</c:v>
                </c:pt>
                <c:pt idx="461">
                  <c:v>32</c:v>
                </c:pt>
                <c:pt idx="462">
                  <c:v>15</c:v>
                </c:pt>
                <c:pt idx="463">
                  <c:v>29</c:v>
                </c:pt>
                <c:pt idx="464">
                  <c:v>25</c:v>
                </c:pt>
                <c:pt idx="465">
                  <c:v>26</c:v>
                </c:pt>
                <c:pt idx="466">
                  <c:v>46</c:v>
                </c:pt>
                <c:pt idx="467">
                  <c:v>28</c:v>
                </c:pt>
                <c:pt idx="468">
                  <c:v>31</c:v>
                </c:pt>
                <c:pt idx="469">
                  <c:v>40</c:v>
                </c:pt>
                <c:pt idx="470">
                  <c:v>30</c:v>
                </c:pt>
                <c:pt idx="471">
                  <c:v>40</c:v>
                </c:pt>
                <c:pt idx="472">
                  <c:v>36</c:v>
                </c:pt>
                <c:pt idx="473">
                  <c:v>48</c:v>
                </c:pt>
                <c:pt idx="474">
                  <c:v>52</c:v>
                </c:pt>
                <c:pt idx="475">
                  <c:v>50</c:v>
                </c:pt>
                <c:pt idx="476">
                  <c:v>49</c:v>
                </c:pt>
                <c:pt idx="477">
                  <c:v>56</c:v>
                </c:pt>
                <c:pt idx="478">
                  <c:v>36</c:v>
                </c:pt>
                <c:pt idx="479">
                  <c:v>51</c:v>
                </c:pt>
                <c:pt idx="480">
                  <c:v>50</c:v>
                </c:pt>
                <c:pt idx="481">
                  <c:v>67</c:v>
                </c:pt>
                <c:pt idx="482">
                  <c:v>44</c:v>
                </c:pt>
                <c:pt idx="483">
                  <c:v>61</c:v>
                </c:pt>
                <c:pt idx="484">
                  <c:v>50</c:v>
                </c:pt>
                <c:pt idx="485">
                  <c:v>41</c:v>
                </c:pt>
                <c:pt idx="486">
                  <c:v>66</c:v>
                </c:pt>
                <c:pt idx="487">
                  <c:v>58</c:v>
                </c:pt>
                <c:pt idx="488">
                  <c:v>53</c:v>
                </c:pt>
                <c:pt idx="489">
                  <c:v>54</c:v>
                </c:pt>
                <c:pt idx="490">
                  <c:v>45</c:v>
                </c:pt>
                <c:pt idx="491">
                  <c:v>66</c:v>
                </c:pt>
                <c:pt idx="492">
                  <c:v>57</c:v>
                </c:pt>
                <c:pt idx="493">
                  <c:v>56</c:v>
                </c:pt>
                <c:pt idx="494">
                  <c:v>57</c:v>
                </c:pt>
                <c:pt idx="495">
                  <c:v>62</c:v>
                </c:pt>
                <c:pt idx="496">
                  <c:v>68</c:v>
                </c:pt>
                <c:pt idx="497">
                  <c:v>71</c:v>
                </c:pt>
                <c:pt idx="498">
                  <c:v>65</c:v>
                </c:pt>
                <c:pt idx="499">
                  <c:v>68</c:v>
                </c:pt>
                <c:pt idx="500">
                  <c:v>79</c:v>
                </c:pt>
                <c:pt idx="501">
                  <c:v>61</c:v>
                </c:pt>
                <c:pt idx="502">
                  <c:v>81</c:v>
                </c:pt>
                <c:pt idx="503">
                  <c:v>68</c:v>
                </c:pt>
                <c:pt idx="504">
                  <c:v>90</c:v>
                </c:pt>
                <c:pt idx="505">
                  <c:v>74</c:v>
                </c:pt>
                <c:pt idx="506">
                  <c:v>87</c:v>
                </c:pt>
                <c:pt idx="507">
                  <c:v>95</c:v>
                </c:pt>
                <c:pt idx="508">
                  <c:v>70</c:v>
                </c:pt>
                <c:pt idx="509">
                  <c:v>82</c:v>
                </c:pt>
                <c:pt idx="510">
                  <c:v>97</c:v>
                </c:pt>
                <c:pt idx="511">
                  <c:v>100</c:v>
                </c:pt>
                <c:pt idx="512">
                  <c:v>78</c:v>
                </c:pt>
                <c:pt idx="513">
                  <c:v>62</c:v>
                </c:pt>
                <c:pt idx="514">
                  <c:v>80</c:v>
                </c:pt>
                <c:pt idx="515">
                  <c:v>82</c:v>
                </c:pt>
                <c:pt idx="516">
                  <c:v>82</c:v>
                </c:pt>
                <c:pt idx="517">
                  <c:v>81</c:v>
                </c:pt>
                <c:pt idx="518">
                  <c:v>107</c:v>
                </c:pt>
                <c:pt idx="519">
                  <c:v>93</c:v>
                </c:pt>
                <c:pt idx="520">
                  <c:v>70</c:v>
                </c:pt>
                <c:pt idx="521">
                  <c:v>88</c:v>
                </c:pt>
                <c:pt idx="522">
                  <c:v>101</c:v>
                </c:pt>
                <c:pt idx="523">
                  <c:v>97</c:v>
                </c:pt>
                <c:pt idx="524">
                  <c:v>83</c:v>
                </c:pt>
                <c:pt idx="525">
                  <c:v>87</c:v>
                </c:pt>
                <c:pt idx="526">
                  <c:v>91</c:v>
                </c:pt>
                <c:pt idx="527">
                  <c:v>83</c:v>
                </c:pt>
                <c:pt idx="528">
                  <c:v>86</c:v>
                </c:pt>
                <c:pt idx="529">
                  <c:v>85</c:v>
                </c:pt>
                <c:pt idx="530">
                  <c:v>68</c:v>
                </c:pt>
                <c:pt idx="531">
                  <c:v>75</c:v>
                </c:pt>
                <c:pt idx="532">
                  <c:v>74</c:v>
                </c:pt>
                <c:pt idx="533">
                  <c:v>97</c:v>
                </c:pt>
                <c:pt idx="534">
                  <c:v>78</c:v>
                </c:pt>
                <c:pt idx="535">
                  <c:v>95</c:v>
                </c:pt>
                <c:pt idx="536">
                  <c:v>115</c:v>
                </c:pt>
                <c:pt idx="537">
                  <c:v>197</c:v>
                </c:pt>
                <c:pt idx="538">
                  <c:v>107</c:v>
                </c:pt>
                <c:pt idx="539">
                  <c:v>151</c:v>
                </c:pt>
                <c:pt idx="540">
                  <c:v>123</c:v>
                </c:pt>
                <c:pt idx="541">
                  <c:v>117</c:v>
                </c:pt>
                <c:pt idx="542">
                  <c:v>104</c:v>
                </c:pt>
                <c:pt idx="543">
                  <c:v>84</c:v>
                </c:pt>
                <c:pt idx="544">
                  <c:v>113</c:v>
                </c:pt>
                <c:pt idx="545">
                  <c:v>115</c:v>
                </c:pt>
                <c:pt idx="546">
                  <c:v>89</c:v>
                </c:pt>
                <c:pt idx="547">
                  <c:v>111</c:v>
                </c:pt>
                <c:pt idx="548">
                  <c:v>119</c:v>
                </c:pt>
                <c:pt idx="549">
                  <c:v>95</c:v>
                </c:pt>
                <c:pt idx="550">
                  <c:v>106</c:v>
                </c:pt>
                <c:pt idx="551">
                  <c:v>112</c:v>
                </c:pt>
                <c:pt idx="552">
                  <c:v>91</c:v>
                </c:pt>
                <c:pt idx="553">
                  <c:v>81</c:v>
                </c:pt>
                <c:pt idx="554">
                  <c:v>80</c:v>
                </c:pt>
                <c:pt idx="555">
                  <c:v>103</c:v>
                </c:pt>
                <c:pt idx="556">
                  <c:v>76</c:v>
                </c:pt>
                <c:pt idx="557">
                  <c:v>96</c:v>
                </c:pt>
                <c:pt idx="558">
                  <c:v>79</c:v>
                </c:pt>
                <c:pt idx="559">
                  <c:v>84</c:v>
                </c:pt>
                <c:pt idx="560">
                  <c:v>86</c:v>
                </c:pt>
                <c:pt idx="561">
                  <c:v>114</c:v>
                </c:pt>
                <c:pt idx="562">
                  <c:v>78</c:v>
                </c:pt>
                <c:pt idx="563">
                  <c:v>80</c:v>
                </c:pt>
                <c:pt idx="564">
                  <c:v>85</c:v>
                </c:pt>
                <c:pt idx="565">
                  <c:v>81</c:v>
                </c:pt>
                <c:pt idx="566">
                  <c:v>69</c:v>
                </c:pt>
                <c:pt idx="567">
                  <c:v>84</c:v>
                </c:pt>
                <c:pt idx="568">
                  <c:v>80</c:v>
                </c:pt>
                <c:pt idx="569">
                  <c:v>85</c:v>
                </c:pt>
                <c:pt idx="570">
                  <c:v>94</c:v>
                </c:pt>
                <c:pt idx="571">
                  <c:v>80</c:v>
                </c:pt>
                <c:pt idx="572">
                  <c:v>110</c:v>
                </c:pt>
                <c:pt idx="573">
                  <c:v>95</c:v>
                </c:pt>
                <c:pt idx="574">
                  <c:v>92</c:v>
                </c:pt>
                <c:pt idx="575">
                  <c:v>87</c:v>
                </c:pt>
                <c:pt idx="576">
                  <c:v>80</c:v>
                </c:pt>
                <c:pt idx="577">
                  <c:v>69</c:v>
                </c:pt>
                <c:pt idx="578">
                  <c:v>88</c:v>
                </c:pt>
                <c:pt idx="579">
                  <c:v>91</c:v>
                </c:pt>
                <c:pt idx="580">
                  <c:v>101</c:v>
                </c:pt>
                <c:pt idx="581">
                  <c:v>104</c:v>
                </c:pt>
                <c:pt idx="582">
                  <c:v>86</c:v>
                </c:pt>
                <c:pt idx="583">
                  <c:v>101</c:v>
                </c:pt>
                <c:pt idx="584">
                  <c:v>102</c:v>
                </c:pt>
                <c:pt idx="585">
                  <c:v>84</c:v>
                </c:pt>
                <c:pt idx="586">
                  <c:v>101</c:v>
                </c:pt>
                <c:pt idx="587">
                  <c:v>92</c:v>
                </c:pt>
                <c:pt idx="588">
                  <c:v>88</c:v>
                </c:pt>
                <c:pt idx="589">
                  <c:v>91</c:v>
                </c:pt>
                <c:pt idx="590">
                  <c:v>119</c:v>
                </c:pt>
                <c:pt idx="591">
                  <c:v>114</c:v>
                </c:pt>
                <c:pt idx="592">
                  <c:v>108</c:v>
                </c:pt>
                <c:pt idx="593">
                  <c:v>99</c:v>
                </c:pt>
                <c:pt idx="594">
                  <c:v>112</c:v>
                </c:pt>
                <c:pt idx="595">
                  <c:v>106</c:v>
                </c:pt>
                <c:pt idx="596">
                  <c:v>97</c:v>
                </c:pt>
                <c:pt idx="597">
                  <c:v>102</c:v>
                </c:pt>
                <c:pt idx="598">
                  <c:v>110</c:v>
                </c:pt>
                <c:pt idx="599">
                  <c:v>111</c:v>
                </c:pt>
                <c:pt idx="600">
                  <c:v>105</c:v>
                </c:pt>
                <c:pt idx="601">
                  <c:v>86</c:v>
                </c:pt>
                <c:pt idx="602">
                  <c:v>122</c:v>
                </c:pt>
                <c:pt idx="603">
                  <c:v>123</c:v>
                </c:pt>
                <c:pt idx="604">
                  <c:v>101</c:v>
                </c:pt>
                <c:pt idx="605">
                  <c:v>110</c:v>
                </c:pt>
                <c:pt idx="606">
                  <c:v>119</c:v>
                </c:pt>
                <c:pt idx="607">
                  <c:v>125</c:v>
                </c:pt>
                <c:pt idx="608">
                  <c:v>118</c:v>
                </c:pt>
                <c:pt idx="609">
                  <c:v>120</c:v>
                </c:pt>
                <c:pt idx="610">
                  <c:v>134</c:v>
                </c:pt>
                <c:pt idx="611">
                  <c:v>124</c:v>
                </c:pt>
                <c:pt idx="612">
                  <c:v>130</c:v>
                </c:pt>
                <c:pt idx="613">
                  <c:v>138</c:v>
                </c:pt>
                <c:pt idx="614">
                  <c:v>157</c:v>
                </c:pt>
                <c:pt idx="615">
                  <c:v>161</c:v>
                </c:pt>
                <c:pt idx="616">
                  <c:v>185</c:v>
                </c:pt>
                <c:pt idx="617">
                  <c:v>193</c:v>
                </c:pt>
                <c:pt idx="618">
                  <c:v>172</c:v>
                </c:pt>
                <c:pt idx="619">
                  <c:v>102</c:v>
                </c:pt>
                <c:pt idx="620">
                  <c:v>117</c:v>
                </c:pt>
                <c:pt idx="621">
                  <c:v>128</c:v>
                </c:pt>
                <c:pt idx="622">
                  <c:v>137</c:v>
                </c:pt>
                <c:pt idx="623">
                  <c:v>152</c:v>
                </c:pt>
                <c:pt idx="624">
                  <c:v>170</c:v>
                </c:pt>
                <c:pt idx="625">
                  <c:v>121</c:v>
                </c:pt>
                <c:pt idx="626">
                  <c:v>120</c:v>
                </c:pt>
                <c:pt idx="627">
                  <c:v>175</c:v>
                </c:pt>
                <c:pt idx="628">
                  <c:v>174</c:v>
                </c:pt>
                <c:pt idx="629">
                  <c:v>189</c:v>
                </c:pt>
                <c:pt idx="630">
                  <c:v>90</c:v>
                </c:pt>
                <c:pt idx="631">
                  <c:v>110</c:v>
                </c:pt>
                <c:pt idx="632">
                  <c:v>115</c:v>
                </c:pt>
                <c:pt idx="633">
                  <c:v>181</c:v>
                </c:pt>
                <c:pt idx="634">
                  <c:v>181</c:v>
                </c:pt>
                <c:pt idx="635">
                  <c:v>178</c:v>
                </c:pt>
                <c:pt idx="636">
                  <c:v>132</c:v>
                </c:pt>
                <c:pt idx="637">
                  <c:v>108</c:v>
                </c:pt>
                <c:pt idx="638">
                  <c:v>112</c:v>
                </c:pt>
                <c:pt idx="639">
                  <c:v>110</c:v>
                </c:pt>
                <c:pt idx="640">
                  <c:v>112</c:v>
                </c:pt>
                <c:pt idx="641">
                  <c:v>130</c:v>
                </c:pt>
                <c:pt idx="642">
                  <c:v>129</c:v>
                </c:pt>
                <c:pt idx="643">
                  <c:v>131</c:v>
                </c:pt>
                <c:pt idx="644">
                  <c:v>201</c:v>
                </c:pt>
                <c:pt idx="645">
                  <c:v>112</c:v>
                </c:pt>
                <c:pt idx="646">
                  <c:v>204</c:v>
                </c:pt>
                <c:pt idx="647">
                  <c:v>135</c:v>
                </c:pt>
                <c:pt idx="648">
                  <c:v>108</c:v>
                </c:pt>
                <c:pt idx="649">
                  <c:v>108</c:v>
                </c:pt>
                <c:pt idx="650">
                  <c:v>118</c:v>
                </c:pt>
                <c:pt idx="651">
                  <c:v>96</c:v>
                </c:pt>
                <c:pt idx="652">
                  <c:v>109</c:v>
                </c:pt>
                <c:pt idx="653">
                  <c:v>114</c:v>
                </c:pt>
                <c:pt idx="654">
                  <c:v>114</c:v>
                </c:pt>
                <c:pt idx="655">
                  <c:v>129</c:v>
                </c:pt>
                <c:pt idx="656">
                  <c:v>139</c:v>
                </c:pt>
                <c:pt idx="657">
                  <c:v>115</c:v>
                </c:pt>
                <c:pt idx="658">
                  <c:v>108</c:v>
                </c:pt>
                <c:pt idx="659">
                  <c:v>117</c:v>
                </c:pt>
                <c:pt idx="660">
                  <c:v>144</c:v>
                </c:pt>
                <c:pt idx="661">
                  <c:v>118</c:v>
                </c:pt>
                <c:pt idx="662">
                  <c:v>128</c:v>
                </c:pt>
                <c:pt idx="663">
                  <c:v>99</c:v>
                </c:pt>
                <c:pt idx="664">
                  <c:v>113</c:v>
                </c:pt>
                <c:pt idx="665">
                  <c:v>116</c:v>
                </c:pt>
                <c:pt idx="666">
                  <c:v>133</c:v>
                </c:pt>
                <c:pt idx="667">
                  <c:v>113</c:v>
                </c:pt>
                <c:pt idx="668">
                  <c:v>115</c:v>
                </c:pt>
                <c:pt idx="669">
                  <c:v>97</c:v>
                </c:pt>
                <c:pt idx="670">
                  <c:v>115</c:v>
                </c:pt>
                <c:pt idx="671">
                  <c:v>105</c:v>
                </c:pt>
                <c:pt idx="672">
                  <c:v>124</c:v>
                </c:pt>
                <c:pt idx="673">
                  <c:v>113</c:v>
                </c:pt>
                <c:pt idx="674">
                  <c:v>118</c:v>
                </c:pt>
                <c:pt idx="675">
                  <c:v>109</c:v>
                </c:pt>
                <c:pt idx="676">
                  <c:v>133</c:v>
                </c:pt>
                <c:pt idx="677">
                  <c:v>129</c:v>
                </c:pt>
                <c:pt idx="678">
                  <c:v>117</c:v>
                </c:pt>
                <c:pt idx="679">
                  <c:v>93</c:v>
                </c:pt>
                <c:pt idx="680">
                  <c:v>131</c:v>
                </c:pt>
                <c:pt idx="681">
                  <c:v>118</c:v>
                </c:pt>
                <c:pt idx="682">
                  <c:v>67</c:v>
                </c:pt>
                <c:pt idx="683">
                  <c:v>89</c:v>
                </c:pt>
                <c:pt idx="684">
                  <c:v>98</c:v>
                </c:pt>
                <c:pt idx="685">
                  <c:v>89</c:v>
                </c:pt>
                <c:pt idx="686">
                  <c:v>116</c:v>
                </c:pt>
                <c:pt idx="687">
                  <c:v>98</c:v>
                </c:pt>
                <c:pt idx="688">
                  <c:v>119</c:v>
                </c:pt>
                <c:pt idx="689">
                  <c:v>113</c:v>
                </c:pt>
                <c:pt idx="690">
                  <c:v>107</c:v>
                </c:pt>
                <c:pt idx="691">
                  <c:v>108</c:v>
                </c:pt>
                <c:pt idx="692">
                  <c:v>116</c:v>
                </c:pt>
                <c:pt idx="693">
                  <c:v>118</c:v>
                </c:pt>
                <c:pt idx="694">
                  <c:v>111</c:v>
                </c:pt>
                <c:pt idx="695">
                  <c:v>97</c:v>
                </c:pt>
                <c:pt idx="696">
                  <c:v>95</c:v>
                </c:pt>
                <c:pt idx="697">
                  <c:v>101</c:v>
                </c:pt>
                <c:pt idx="698">
                  <c:v>91</c:v>
                </c:pt>
                <c:pt idx="699">
                  <c:v>100</c:v>
                </c:pt>
                <c:pt idx="700">
                  <c:v>89</c:v>
                </c:pt>
                <c:pt idx="701">
                  <c:v>102</c:v>
                </c:pt>
                <c:pt idx="702">
                  <c:v>111</c:v>
                </c:pt>
                <c:pt idx="703">
                  <c:v>103</c:v>
                </c:pt>
                <c:pt idx="704">
                  <c:v>116</c:v>
                </c:pt>
                <c:pt idx="705">
                  <c:v>128</c:v>
                </c:pt>
                <c:pt idx="706">
                  <c:v>93</c:v>
                </c:pt>
                <c:pt idx="707">
                  <c:v>100</c:v>
                </c:pt>
                <c:pt idx="708">
                  <c:v>108</c:v>
                </c:pt>
                <c:pt idx="709">
                  <c:v>121</c:v>
                </c:pt>
                <c:pt idx="710">
                  <c:v>129</c:v>
                </c:pt>
                <c:pt idx="711">
                  <c:v>111</c:v>
                </c:pt>
                <c:pt idx="712">
                  <c:v>131</c:v>
                </c:pt>
                <c:pt idx="713">
                  <c:v>121</c:v>
                </c:pt>
                <c:pt idx="714">
                  <c:v>106</c:v>
                </c:pt>
                <c:pt idx="715">
                  <c:v>108</c:v>
                </c:pt>
                <c:pt idx="716">
                  <c:v>101</c:v>
                </c:pt>
                <c:pt idx="717">
                  <c:v>83</c:v>
                </c:pt>
                <c:pt idx="718">
                  <c:v>135</c:v>
                </c:pt>
                <c:pt idx="719">
                  <c:v>108</c:v>
                </c:pt>
                <c:pt idx="720">
                  <c:v>128</c:v>
                </c:pt>
                <c:pt idx="721">
                  <c:v>120</c:v>
                </c:pt>
                <c:pt idx="722">
                  <c:v>129</c:v>
                </c:pt>
                <c:pt idx="723">
                  <c:v>123</c:v>
                </c:pt>
                <c:pt idx="724">
                  <c:v>96</c:v>
                </c:pt>
                <c:pt idx="725">
                  <c:v>103</c:v>
                </c:pt>
                <c:pt idx="726">
                  <c:v>109</c:v>
                </c:pt>
                <c:pt idx="727">
                  <c:v>97</c:v>
                </c:pt>
                <c:pt idx="728">
                  <c:v>94</c:v>
                </c:pt>
                <c:pt idx="729">
                  <c:v>102</c:v>
                </c:pt>
                <c:pt idx="730">
                  <c:v>110</c:v>
                </c:pt>
                <c:pt idx="731">
                  <c:v>112</c:v>
                </c:pt>
                <c:pt idx="732">
                  <c:v>116</c:v>
                </c:pt>
                <c:pt idx="733">
                  <c:v>76</c:v>
                </c:pt>
                <c:pt idx="734">
                  <c:v>94</c:v>
                </c:pt>
                <c:pt idx="735">
                  <c:v>102</c:v>
                </c:pt>
                <c:pt idx="736">
                  <c:v>88</c:v>
                </c:pt>
                <c:pt idx="737">
                  <c:v>81</c:v>
                </c:pt>
                <c:pt idx="738">
                  <c:v>77</c:v>
                </c:pt>
                <c:pt idx="739">
                  <c:v>119</c:v>
                </c:pt>
                <c:pt idx="740">
                  <c:v>159</c:v>
                </c:pt>
                <c:pt idx="741">
                  <c:v>158</c:v>
                </c:pt>
                <c:pt idx="742">
                  <c:v>197</c:v>
                </c:pt>
                <c:pt idx="743">
                  <c:v>154</c:v>
                </c:pt>
                <c:pt idx="744">
                  <c:v>167</c:v>
                </c:pt>
                <c:pt idx="745">
                  <c:v>179</c:v>
                </c:pt>
                <c:pt idx="746">
                  <c:v>150</c:v>
                </c:pt>
                <c:pt idx="747">
                  <c:v>175</c:v>
                </c:pt>
                <c:pt idx="748">
                  <c:v>166</c:v>
                </c:pt>
                <c:pt idx="749">
                  <c:v>151</c:v>
                </c:pt>
                <c:pt idx="750">
                  <c:v>142</c:v>
                </c:pt>
                <c:pt idx="751">
                  <c:v>155</c:v>
                </c:pt>
                <c:pt idx="752">
                  <c:v>157</c:v>
                </c:pt>
                <c:pt idx="753">
                  <c:v>166</c:v>
                </c:pt>
                <c:pt idx="754">
                  <c:v>144</c:v>
                </c:pt>
                <c:pt idx="755">
                  <c:v>143</c:v>
                </c:pt>
                <c:pt idx="756">
                  <c:v>135</c:v>
                </c:pt>
                <c:pt idx="757">
                  <c:v>153</c:v>
                </c:pt>
                <c:pt idx="758">
                  <c:v>157</c:v>
                </c:pt>
                <c:pt idx="759">
                  <c:v>156</c:v>
                </c:pt>
                <c:pt idx="760">
                  <c:v>160</c:v>
                </c:pt>
                <c:pt idx="761">
                  <c:v>187</c:v>
                </c:pt>
                <c:pt idx="762">
                  <c:v>191</c:v>
                </c:pt>
                <c:pt idx="763">
                  <c:v>158</c:v>
                </c:pt>
                <c:pt idx="764">
                  <c:v>161</c:v>
                </c:pt>
                <c:pt idx="765">
                  <c:v>142</c:v>
                </c:pt>
                <c:pt idx="766">
                  <c:v>163</c:v>
                </c:pt>
                <c:pt idx="767">
                  <c:v>178</c:v>
                </c:pt>
                <c:pt idx="768">
                  <c:v>149</c:v>
                </c:pt>
                <c:pt idx="769">
                  <c:v>200</c:v>
                </c:pt>
                <c:pt idx="770">
                  <c:v>165</c:v>
                </c:pt>
                <c:pt idx="771">
                  <c:v>187</c:v>
                </c:pt>
                <c:pt idx="772">
                  <c:v>169</c:v>
                </c:pt>
                <c:pt idx="773">
                  <c:v>180</c:v>
                </c:pt>
                <c:pt idx="774">
                  <c:v>191</c:v>
                </c:pt>
                <c:pt idx="775">
                  <c:v>221</c:v>
                </c:pt>
                <c:pt idx="776">
                  <c:v>190</c:v>
                </c:pt>
                <c:pt idx="777">
                  <c:v>215</c:v>
                </c:pt>
                <c:pt idx="778">
                  <c:v>208</c:v>
                </c:pt>
                <c:pt idx="779">
                  <c:v>220</c:v>
                </c:pt>
                <c:pt idx="780">
                  <c:v>207</c:v>
                </c:pt>
                <c:pt idx="781">
                  <c:v>244</c:v>
                </c:pt>
                <c:pt idx="782">
                  <c:v>238</c:v>
                </c:pt>
                <c:pt idx="783">
                  <c:v>228</c:v>
                </c:pt>
                <c:pt idx="784">
                  <c:v>234</c:v>
                </c:pt>
                <c:pt idx="785">
                  <c:v>208</c:v>
                </c:pt>
                <c:pt idx="786">
                  <c:v>220</c:v>
                </c:pt>
                <c:pt idx="787">
                  <c:v>172</c:v>
                </c:pt>
                <c:pt idx="788">
                  <c:v>205</c:v>
                </c:pt>
                <c:pt idx="789">
                  <c:v>207</c:v>
                </c:pt>
                <c:pt idx="790">
                  <c:v>189</c:v>
                </c:pt>
                <c:pt idx="791">
                  <c:v>183</c:v>
                </c:pt>
                <c:pt idx="792">
                  <c:v>197</c:v>
                </c:pt>
                <c:pt idx="793">
                  <c:v>175</c:v>
                </c:pt>
                <c:pt idx="794">
                  <c:v>196</c:v>
                </c:pt>
                <c:pt idx="795">
                  <c:v>143</c:v>
                </c:pt>
                <c:pt idx="796">
                  <c:v>181</c:v>
                </c:pt>
                <c:pt idx="797">
                  <c:v>175</c:v>
                </c:pt>
                <c:pt idx="798">
                  <c:v>183</c:v>
                </c:pt>
                <c:pt idx="799">
                  <c:v>169</c:v>
                </c:pt>
                <c:pt idx="800">
                  <c:v>158</c:v>
                </c:pt>
                <c:pt idx="801">
                  <c:v>185</c:v>
                </c:pt>
                <c:pt idx="802">
                  <c:v>189</c:v>
                </c:pt>
                <c:pt idx="803">
                  <c:v>189</c:v>
                </c:pt>
                <c:pt idx="804">
                  <c:v>174</c:v>
                </c:pt>
                <c:pt idx="805">
                  <c:v>171</c:v>
                </c:pt>
                <c:pt idx="806">
                  <c:v>155</c:v>
                </c:pt>
                <c:pt idx="807">
                  <c:v>155</c:v>
                </c:pt>
                <c:pt idx="808">
                  <c:v>188</c:v>
                </c:pt>
                <c:pt idx="809">
                  <c:v>205</c:v>
                </c:pt>
                <c:pt idx="810">
                  <c:v>182</c:v>
                </c:pt>
                <c:pt idx="811">
                  <c:v>183</c:v>
                </c:pt>
                <c:pt idx="812">
                  <c:v>155</c:v>
                </c:pt>
                <c:pt idx="813">
                  <c:v>128</c:v>
                </c:pt>
                <c:pt idx="814">
                  <c:v>148</c:v>
                </c:pt>
                <c:pt idx="815">
                  <c:v>153</c:v>
                </c:pt>
                <c:pt idx="816">
                  <c:v>150</c:v>
                </c:pt>
                <c:pt idx="817">
                  <c:v>119</c:v>
                </c:pt>
                <c:pt idx="818">
                  <c:v>169</c:v>
                </c:pt>
                <c:pt idx="819">
                  <c:v>133</c:v>
                </c:pt>
                <c:pt idx="820">
                  <c:v>160</c:v>
                </c:pt>
                <c:pt idx="821">
                  <c:v>133</c:v>
                </c:pt>
                <c:pt idx="822">
                  <c:v>173</c:v>
                </c:pt>
                <c:pt idx="823">
                  <c:v>158</c:v>
                </c:pt>
                <c:pt idx="824">
                  <c:v>150</c:v>
                </c:pt>
                <c:pt idx="825">
                  <c:v>129</c:v>
                </c:pt>
                <c:pt idx="826">
                  <c:v>115</c:v>
                </c:pt>
                <c:pt idx="827">
                  <c:v>154</c:v>
                </c:pt>
                <c:pt idx="828">
                  <c:v>113</c:v>
                </c:pt>
                <c:pt idx="829">
                  <c:v>125</c:v>
                </c:pt>
                <c:pt idx="830">
                  <c:v>128</c:v>
                </c:pt>
                <c:pt idx="831">
                  <c:v>124</c:v>
                </c:pt>
                <c:pt idx="832">
                  <c:v>148</c:v>
                </c:pt>
                <c:pt idx="833">
                  <c:v>127</c:v>
                </c:pt>
                <c:pt idx="834">
                  <c:v>118</c:v>
                </c:pt>
                <c:pt idx="835">
                  <c:v>136</c:v>
                </c:pt>
                <c:pt idx="836">
                  <c:v>105</c:v>
                </c:pt>
                <c:pt idx="837">
                  <c:v>134</c:v>
                </c:pt>
                <c:pt idx="838">
                  <c:v>158</c:v>
                </c:pt>
                <c:pt idx="839">
                  <c:v>149</c:v>
                </c:pt>
                <c:pt idx="840">
                  <c:v>164</c:v>
                </c:pt>
                <c:pt idx="841">
                  <c:v>156</c:v>
                </c:pt>
                <c:pt idx="842">
                  <c:v>154</c:v>
                </c:pt>
                <c:pt idx="843">
                  <c:v>174</c:v>
                </c:pt>
                <c:pt idx="844">
                  <c:v>134</c:v>
                </c:pt>
                <c:pt idx="845">
                  <c:v>171</c:v>
                </c:pt>
                <c:pt idx="846">
                  <c:v>132</c:v>
                </c:pt>
                <c:pt idx="847">
                  <c:v>124</c:v>
                </c:pt>
                <c:pt idx="848">
                  <c:v>134</c:v>
                </c:pt>
                <c:pt idx="849">
                  <c:v>132</c:v>
                </c:pt>
                <c:pt idx="850">
                  <c:v>151</c:v>
                </c:pt>
                <c:pt idx="851">
                  <c:v>142</c:v>
                </c:pt>
                <c:pt idx="852">
                  <c:v>153</c:v>
                </c:pt>
                <c:pt idx="853">
                  <c:v>136</c:v>
                </c:pt>
                <c:pt idx="854">
                  <c:v>141</c:v>
                </c:pt>
                <c:pt idx="855">
                  <c:v>137</c:v>
                </c:pt>
                <c:pt idx="856">
                  <c:v>160</c:v>
                </c:pt>
                <c:pt idx="857">
                  <c:v>139</c:v>
                </c:pt>
                <c:pt idx="858">
                  <c:v>138</c:v>
                </c:pt>
                <c:pt idx="859">
                  <c:v>133</c:v>
                </c:pt>
                <c:pt idx="860">
                  <c:v>135</c:v>
                </c:pt>
                <c:pt idx="861">
                  <c:v>156</c:v>
                </c:pt>
                <c:pt idx="862">
                  <c:v>164</c:v>
                </c:pt>
                <c:pt idx="863">
                  <c:v>144</c:v>
                </c:pt>
                <c:pt idx="864">
                  <c:v>137</c:v>
                </c:pt>
                <c:pt idx="865">
                  <c:v>157</c:v>
                </c:pt>
                <c:pt idx="866">
                  <c:v>240</c:v>
                </c:pt>
                <c:pt idx="867">
                  <c:v>213</c:v>
                </c:pt>
                <c:pt idx="868">
                  <c:v>308</c:v>
                </c:pt>
                <c:pt idx="869">
                  <c:v>233</c:v>
                </c:pt>
                <c:pt idx="870">
                  <c:v>225</c:v>
                </c:pt>
                <c:pt idx="871">
                  <c:v>197</c:v>
                </c:pt>
                <c:pt idx="872">
                  <c:v>206</c:v>
                </c:pt>
                <c:pt idx="873">
                  <c:v>196</c:v>
                </c:pt>
                <c:pt idx="874">
                  <c:v>247</c:v>
                </c:pt>
                <c:pt idx="875">
                  <c:v>213</c:v>
                </c:pt>
                <c:pt idx="876">
                  <c:v>197</c:v>
                </c:pt>
                <c:pt idx="877">
                  <c:v>180</c:v>
                </c:pt>
                <c:pt idx="878">
                  <c:v>224</c:v>
                </c:pt>
                <c:pt idx="879">
                  <c:v>188</c:v>
                </c:pt>
                <c:pt idx="880">
                  <c:v>213</c:v>
                </c:pt>
                <c:pt idx="881">
                  <c:v>174</c:v>
                </c:pt>
                <c:pt idx="882">
                  <c:v>176</c:v>
                </c:pt>
                <c:pt idx="883">
                  <c:v>220</c:v>
                </c:pt>
                <c:pt idx="884">
                  <c:v>223</c:v>
                </c:pt>
                <c:pt idx="885">
                  <c:v>181</c:v>
                </c:pt>
                <c:pt idx="886">
                  <c:v>192</c:v>
                </c:pt>
                <c:pt idx="887">
                  <c:v>218</c:v>
                </c:pt>
                <c:pt idx="888">
                  <c:v>185</c:v>
                </c:pt>
                <c:pt idx="889">
                  <c:v>208</c:v>
                </c:pt>
                <c:pt idx="890">
                  <c:v>216</c:v>
                </c:pt>
                <c:pt idx="891">
                  <c:v>223</c:v>
                </c:pt>
                <c:pt idx="892">
                  <c:v>217</c:v>
                </c:pt>
                <c:pt idx="893">
                  <c:v>208</c:v>
                </c:pt>
                <c:pt idx="894">
                  <c:v>232</c:v>
                </c:pt>
                <c:pt idx="895">
                  <c:v>195</c:v>
                </c:pt>
                <c:pt idx="896">
                  <c:v>201</c:v>
                </c:pt>
                <c:pt idx="897">
                  <c:v>216</c:v>
                </c:pt>
                <c:pt idx="898">
                  <c:v>230</c:v>
                </c:pt>
                <c:pt idx="899">
                  <c:v>196</c:v>
                </c:pt>
                <c:pt idx="900">
                  <c:v>217</c:v>
                </c:pt>
                <c:pt idx="901">
                  <c:v>195</c:v>
                </c:pt>
                <c:pt idx="902">
                  <c:v>183</c:v>
                </c:pt>
                <c:pt idx="903">
                  <c:v>183</c:v>
                </c:pt>
                <c:pt idx="904">
                  <c:v>175</c:v>
                </c:pt>
                <c:pt idx="905">
                  <c:v>167</c:v>
                </c:pt>
                <c:pt idx="906">
                  <c:v>177</c:v>
                </c:pt>
                <c:pt idx="907">
                  <c:v>162</c:v>
                </c:pt>
                <c:pt idx="908">
                  <c:v>164</c:v>
                </c:pt>
                <c:pt idx="909">
                  <c:v>164</c:v>
                </c:pt>
                <c:pt idx="910">
                  <c:v>172</c:v>
                </c:pt>
                <c:pt idx="911">
                  <c:v>183</c:v>
                </c:pt>
                <c:pt idx="912">
                  <c:v>194</c:v>
                </c:pt>
                <c:pt idx="913">
                  <c:v>183</c:v>
                </c:pt>
                <c:pt idx="914">
                  <c:v>170</c:v>
                </c:pt>
                <c:pt idx="915">
                  <c:v>150</c:v>
                </c:pt>
                <c:pt idx="916">
                  <c:v>213</c:v>
                </c:pt>
                <c:pt idx="917">
                  <c:v>191</c:v>
                </c:pt>
                <c:pt idx="918">
                  <c:v>162</c:v>
                </c:pt>
                <c:pt idx="919">
                  <c:v>197</c:v>
                </c:pt>
                <c:pt idx="920">
                  <c:v>183</c:v>
                </c:pt>
                <c:pt idx="921">
                  <c:v>193</c:v>
                </c:pt>
                <c:pt idx="922">
                  <c:v>189</c:v>
                </c:pt>
                <c:pt idx="923">
                  <c:v>152</c:v>
                </c:pt>
                <c:pt idx="924">
                  <c:v>191</c:v>
                </c:pt>
                <c:pt idx="925">
                  <c:v>167</c:v>
                </c:pt>
                <c:pt idx="926">
                  <c:v>183</c:v>
                </c:pt>
                <c:pt idx="927">
                  <c:v>167</c:v>
                </c:pt>
                <c:pt idx="928">
                  <c:v>186</c:v>
                </c:pt>
                <c:pt idx="929">
                  <c:v>180</c:v>
                </c:pt>
                <c:pt idx="930">
                  <c:v>178</c:v>
                </c:pt>
                <c:pt idx="931">
                  <c:v>192</c:v>
                </c:pt>
                <c:pt idx="932">
                  <c:v>171</c:v>
                </c:pt>
                <c:pt idx="933">
                  <c:v>174</c:v>
                </c:pt>
                <c:pt idx="934">
                  <c:v>197</c:v>
                </c:pt>
                <c:pt idx="935">
                  <c:v>155</c:v>
                </c:pt>
                <c:pt idx="936">
                  <c:v>168</c:v>
                </c:pt>
                <c:pt idx="937">
                  <c:v>170</c:v>
                </c:pt>
                <c:pt idx="938">
                  <c:v>202</c:v>
                </c:pt>
                <c:pt idx="939">
                  <c:v>171</c:v>
                </c:pt>
                <c:pt idx="940">
                  <c:v>164</c:v>
                </c:pt>
                <c:pt idx="941">
                  <c:v>190</c:v>
                </c:pt>
                <c:pt idx="942">
                  <c:v>180</c:v>
                </c:pt>
                <c:pt idx="943">
                  <c:v>164</c:v>
                </c:pt>
                <c:pt idx="944">
                  <c:v>190</c:v>
                </c:pt>
                <c:pt idx="945">
                  <c:v>188</c:v>
                </c:pt>
                <c:pt idx="946">
                  <c:v>170</c:v>
                </c:pt>
                <c:pt idx="947">
                  <c:v>161</c:v>
                </c:pt>
                <c:pt idx="948">
                  <c:v>148</c:v>
                </c:pt>
                <c:pt idx="949">
                  <c:v>198</c:v>
                </c:pt>
                <c:pt idx="950">
                  <c:v>156</c:v>
                </c:pt>
                <c:pt idx="951">
                  <c:v>158</c:v>
                </c:pt>
                <c:pt idx="952">
                  <c:v>159</c:v>
                </c:pt>
                <c:pt idx="953">
                  <c:v>173</c:v>
                </c:pt>
                <c:pt idx="954">
                  <c:v>189</c:v>
                </c:pt>
                <c:pt idx="955">
                  <c:v>161</c:v>
                </c:pt>
                <c:pt idx="956">
                  <c:v>142</c:v>
                </c:pt>
                <c:pt idx="957">
                  <c:v>163</c:v>
                </c:pt>
                <c:pt idx="958">
                  <c:v>174</c:v>
                </c:pt>
                <c:pt idx="959">
                  <c:v>152</c:v>
                </c:pt>
                <c:pt idx="960">
                  <c:v>140</c:v>
                </c:pt>
                <c:pt idx="961">
                  <c:v>126</c:v>
                </c:pt>
                <c:pt idx="962">
                  <c:v>129</c:v>
                </c:pt>
                <c:pt idx="963">
                  <c:v>104</c:v>
                </c:pt>
                <c:pt idx="964">
                  <c:v>144</c:v>
                </c:pt>
                <c:pt idx="965">
                  <c:v>126</c:v>
                </c:pt>
                <c:pt idx="966">
                  <c:v>121</c:v>
                </c:pt>
                <c:pt idx="967">
                  <c:v>136</c:v>
                </c:pt>
                <c:pt idx="968">
                  <c:v>122</c:v>
                </c:pt>
                <c:pt idx="969">
                  <c:v>129</c:v>
                </c:pt>
                <c:pt idx="970">
                  <c:v>135</c:v>
                </c:pt>
                <c:pt idx="971">
                  <c:v>153</c:v>
                </c:pt>
                <c:pt idx="972">
                  <c:v>140</c:v>
                </c:pt>
                <c:pt idx="973">
                  <c:v>135</c:v>
                </c:pt>
                <c:pt idx="974">
                  <c:v>125</c:v>
                </c:pt>
                <c:pt idx="975">
                  <c:v>145</c:v>
                </c:pt>
                <c:pt idx="976">
                  <c:v>106</c:v>
                </c:pt>
                <c:pt idx="977">
                  <c:v>147</c:v>
                </c:pt>
                <c:pt idx="978">
                  <c:v>118</c:v>
                </c:pt>
                <c:pt idx="979">
                  <c:v>138</c:v>
                </c:pt>
                <c:pt idx="980">
                  <c:v>126</c:v>
                </c:pt>
                <c:pt idx="981">
                  <c:v>111</c:v>
                </c:pt>
                <c:pt idx="982">
                  <c:v>113</c:v>
                </c:pt>
                <c:pt idx="983">
                  <c:v>107</c:v>
                </c:pt>
                <c:pt idx="984">
                  <c:v>133</c:v>
                </c:pt>
                <c:pt idx="985">
                  <c:v>125</c:v>
                </c:pt>
                <c:pt idx="986">
                  <c:v>131</c:v>
                </c:pt>
                <c:pt idx="987">
                  <c:v>123</c:v>
                </c:pt>
                <c:pt idx="988">
                  <c:v>137</c:v>
                </c:pt>
                <c:pt idx="989">
                  <c:v>135</c:v>
                </c:pt>
                <c:pt idx="990">
                  <c:v>151</c:v>
                </c:pt>
                <c:pt idx="991">
                  <c:v>152</c:v>
                </c:pt>
                <c:pt idx="992">
                  <c:v>165</c:v>
                </c:pt>
                <c:pt idx="993">
                  <c:v>157</c:v>
                </c:pt>
                <c:pt idx="994">
                  <c:v>165</c:v>
                </c:pt>
                <c:pt idx="995">
                  <c:v>256</c:v>
                </c:pt>
                <c:pt idx="996">
                  <c:v>267</c:v>
                </c:pt>
                <c:pt idx="997">
                  <c:v>214</c:v>
                </c:pt>
                <c:pt idx="998">
                  <c:v>183</c:v>
                </c:pt>
                <c:pt idx="999">
                  <c:v>163</c:v>
                </c:pt>
                <c:pt idx="1000">
                  <c:v>167</c:v>
                </c:pt>
                <c:pt idx="1001">
                  <c:v>165</c:v>
                </c:pt>
                <c:pt idx="1002">
                  <c:v>169</c:v>
                </c:pt>
                <c:pt idx="1003">
                  <c:v>197</c:v>
                </c:pt>
                <c:pt idx="1004">
                  <c:v>169</c:v>
                </c:pt>
                <c:pt idx="1005">
                  <c:v>189</c:v>
                </c:pt>
                <c:pt idx="1006">
                  <c:v>184</c:v>
                </c:pt>
                <c:pt idx="1007">
                  <c:v>201</c:v>
                </c:pt>
                <c:pt idx="1008">
                  <c:v>179</c:v>
                </c:pt>
                <c:pt idx="1009">
                  <c:v>185</c:v>
                </c:pt>
                <c:pt idx="1010">
                  <c:v>183</c:v>
                </c:pt>
                <c:pt idx="1011">
                  <c:v>175</c:v>
                </c:pt>
                <c:pt idx="1012">
                  <c:v>145</c:v>
                </c:pt>
                <c:pt idx="1013">
                  <c:v>172</c:v>
                </c:pt>
                <c:pt idx="1014">
                  <c:v>178</c:v>
                </c:pt>
                <c:pt idx="1015">
                  <c:v>156</c:v>
                </c:pt>
                <c:pt idx="1016">
                  <c:v>134</c:v>
                </c:pt>
                <c:pt idx="1017">
                  <c:v>206</c:v>
                </c:pt>
                <c:pt idx="1018">
                  <c:v>180</c:v>
                </c:pt>
                <c:pt idx="1019">
                  <c:v>224</c:v>
                </c:pt>
                <c:pt idx="1020">
                  <c:v>173</c:v>
                </c:pt>
                <c:pt idx="1021">
                  <c:v>168</c:v>
                </c:pt>
                <c:pt idx="1022">
                  <c:v>148</c:v>
                </c:pt>
                <c:pt idx="1023">
                  <c:v>158</c:v>
                </c:pt>
                <c:pt idx="1024">
                  <c:v>151</c:v>
                </c:pt>
                <c:pt idx="1025">
                  <c:v>158</c:v>
                </c:pt>
                <c:pt idx="1026">
                  <c:v>158</c:v>
                </c:pt>
                <c:pt idx="1027">
                  <c:v>133</c:v>
                </c:pt>
                <c:pt idx="1028">
                  <c:v>114</c:v>
                </c:pt>
                <c:pt idx="1029">
                  <c:v>104</c:v>
                </c:pt>
                <c:pt idx="1030">
                  <c:v>131</c:v>
                </c:pt>
                <c:pt idx="1031">
                  <c:v>152</c:v>
                </c:pt>
                <c:pt idx="1032">
                  <c:v>129</c:v>
                </c:pt>
                <c:pt idx="1033">
                  <c:v>143</c:v>
                </c:pt>
                <c:pt idx="1034">
                  <c:v>135</c:v>
                </c:pt>
                <c:pt idx="1035">
                  <c:v>146</c:v>
                </c:pt>
                <c:pt idx="1036">
                  <c:v>113</c:v>
                </c:pt>
                <c:pt idx="1037">
                  <c:v>140</c:v>
                </c:pt>
                <c:pt idx="1038">
                  <c:v>128</c:v>
                </c:pt>
                <c:pt idx="1039">
                  <c:v>115</c:v>
                </c:pt>
                <c:pt idx="1040">
                  <c:v>129</c:v>
                </c:pt>
                <c:pt idx="1041">
                  <c:v>128</c:v>
                </c:pt>
                <c:pt idx="1042">
                  <c:v>131</c:v>
                </c:pt>
                <c:pt idx="1043">
                  <c:v>111</c:v>
                </c:pt>
                <c:pt idx="1044">
                  <c:v>114</c:v>
                </c:pt>
                <c:pt idx="1045">
                  <c:v>128</c:v>
                </c:pt>
                <c:pt idx="1046">
                  <c:v>111</c:v>
                </c:pt>
                <c:pt idx="1047">
                  <c:v>109</c:v>
                </c:pt>
                <c:pt idx="1048">
                  <c:v>122</c:v>
                </c:pt>
                <c:pt idx="1049">
                  <c:v>145</c:v>
                </c:pt>
                <c:pt idx="1050">
                  <c:v>160</c:v>
                </c:pt>
                <c:pt idx="1051">
                  <c:v>112</c:v>
                </c:pt>
                <c:pt idx="1052">
                  <c:v>127</c:v>
                </c:pt>
                <c:pt idx="1053">
                  <c:v>150</c:v>
                </c:pt>
                <c:pt idx="1054">
                  <c:v>125</c:v>
                </c:pt>
                <c:pt idx="1055">
                  <c:v>131</c:v>
                </c:pt>
                <c:pt idx="1056">
                  <c:v>122</c:v>
                </c:pt>
                <c:pt idx="1057">
                  <c:v>126</c:v>
                </c:pt>
                <c:pt idx="1058">
                  <c:v>108</c:v>
                </c:pt>
                <c:pt idx="1059">
                  <c:v>141</c:v>
                </c:pt>
                <c:pt idx="1060">
                  <c:v>122</c:v>
                </c:pt>
                <c:pt idx="1061">
                  <c:v>105</c:v>
                </c:pt>
                <c:pt idx="1062">
                  <c:v>100</c:v>
                </c:pt>
                <c:pt idx="1063">
                  <c:v>108</c:v>
                </c:pt>
                <c:pt idx="1064">
                  <c:v>94</c:v>
                </c:pt>
                <c:pt idx="1065">
                  <c:v>90</c:v>
                </c:pt>
                <c:pt idx="1066">
                  <c:v>107</c:v>
                </c:pt>
                <c:pt idx="1067">
                  <c:v>95</c:v>
                </c:pt>
                <c:pt idx="1068">
                  <c:v>102</c:v>
                </c:pt>
                <c:pt idx="1069">
                  <c:v>94</c:v>
                </c:pt>
                <c:pt idx="1070">
                  <c:v>94</c:v>
                </c:pt>
                <c:pt idx="1071">
                  <c:v>103</c:v>
                </c:pt>
                <c:pt idx="1072">
                  <c:v>109</c:v>
                </c:pt>
                <c:pt idx="1073">
                  <c:v>92</c:v>
                </c:pt>
                <c:pt idx="1074">
                  <c:v>117</c:v>
                </c:pt>
                <c:pt idx="1075">
                  <c:v>119</c:v>
                </c:pt>
                <c:pt idx="1076">
                  <c:v>135</c:v>
                </c:pt>
                <c:pt idx="1077">
                  <c:v>121</c:v>
                </c:pt>
                <c:pt idx="1078">
                  <c:v>93</c:v>
                </c:pt>
                <c:pt idx="1079">
                  <c:v>105</c:v>
                </c:pt>
                <c:pt idx="1080">
                  <c:v>79</c:v>
                </c:pt>
                <c:pt idx="1081">
                  <c:v>84</c:v>
                </c:pt>
                <c:pt idx="1082">
                  <c:v>82</c:v>
                </c:pt>
                <c:pt idx="1083">
                  <c:v>104</c:v>
                </c:pt>
                <c:pt idx="1084">
                  <c:v>93</c:v>
                </c:pt>
                <c:pt idx="1085">
                  <c:v>123</c:v>
                </c:pt>
                <c:pt idx="1086">
                  <c:v>113</c:v>
                </c:pt>
                <c:pt idx="1087">
                  <c:v>101</c:v>
                </c:pt>
                <c:pt idx="1088">
                  <c:v>123</c:v>
                </c:pt>
                <c:pt idx="1089">
                  <c:v>109</c:v>
                </c:pt>
                <c:pt idx="1090">
                  <c:v>100</c:v>
                </c:pt>
                <c:pt idx="1091">
                  <c:v>126</c:v>
                </c:pt>
                <c:pt idx="1092">
                  <c:v>108</c:v>
                </c:pt>
                <c:pt idx="1093">
                  <c:v>99</c:v>
                </c:pt>
                <c:pt idx="1094">
                  <c:v>90</c:v>
                </c:pt>
                <c:pt idx="1095">
                  <c:v>132</c:v>
                </c:pt>
                <c:pt idx="1096">
                  <c:v>111</c:v>
                </c:pt>
                <c:pt idx="1097">
                  <c:v>104</c:v>
                </c:pt>
                <c:pt idx="1098">
                  <c:v>115</c:v>
                </c:pt>
                <c:pt idx="1099">
                  <c:v>89</c:v>
                </c:pt>
                <c:pt idx="1100">
                  <c:v>99</c:v>
                </c:pt>
                <c:pt idx="1101">
                  <c:v>114</c:v>
                </c:pt>
                <c:pt idx="1102">
                  <c:v>98</c:v>
                </c:pt>
                <c:pt idx="1103">
                  <c:v>93</c:v>
                </c:pt>
                <c:pt idx="1104">
                  <c:v>79</c:v>
                </c:pt>
                <c:pt idx="1105">
                  <c:v>89</c:v>
                </c:pt>
                <c:pt idx="1106">
                  <c:v>102</c:v>
                </c:pt>
                <c:pt idx="1107">
                  <c:v>93</c:v>
                </c:pt>
                <c:pt idx="1108">
                  <c:v>95</c:v>
                </c:pt>
                <c:pt idx="1109">
                  <c:v>119</c:v>
                </c:pt>
                <c:pt idx="1110">
                  <c:v>93</c:v>
                </c:pt>
                <c:pt idx="1111">
                  <c:v>113</c:v>
                </c:pt>
                <c:pt idx="1112">
                  <c:v>109</c:v>
                </c:pt>
                <c:pt idx="1113">
                  <c:v>98</c:v>
                </c:pt>
                <c:pt idx="1114">
                  <c:v>96</c:v>
                </c:pt>
                <c:pt idx="1115">
                  <c:v>125</c:v>
                </c:pt>
                <c:pt idx="1116">
                  <c:v>95</c:v>
                </c:pt>
                <c:pt idx="1117">
                  <c:v>86</c:v>
                </c:pt>
                <c:pt idx="1118">
                  <c:v>128</c:v>
                </c:pt>
                <c:pt idx="1119">
                  <c:v>119</c:v>
                </c:pt>
                <c:pt idx="1120">
                  <c:v>99</c:v>
                </c:pt>
                <c:pt idx="1121">
                  <c:v>107</c:v>
                </c:pt>
                <c:pt idx="1122">
                  <c:v>108</c:v>
                </c:pt>
                <c:pt idx="1123">
                  <c:v>113</c:v>
                </c:pt>
                <c:pt idx="1124">
                  <c:v>114</c:v>
                </c:pt>
                <c:pt idx="1125">
                  <c:v>128</c:v>
                </c:pt>
                <c:pt idx="1126">
                  <c:v>98</c:v>
                </c:pt>
                <c:pt idx="1127">
                  <c:v>118</c:v>
                </c:pt>
                <c:pt idx="1128">
                  <c:v>102</c:v>
                </c:pt>
                <c:pt idx="1129">
                  <c:v>110</c:v>
                </c:pt>
                <c:pt idx="1130">
                  <c:v>105</c:v>
                </c:pt>
                <c:pt idx="1131">
                  <c:v>97</c:v>
                </c:pt>
                <c:pt idx="1132">
                  <c:v>112</c:v>
                </c:pt>
                <c:pt idx="1133">
                  <c:v>103</c:v>
                </c:pt>
                <c:pt idx="1134">
                  <c:v>114</c:v>
                </c:pt>
                <c:pt idx="1135">
                  <c:v>84</c:v>
                </c:pt>
                <c:pt idx="1136">
                  <c:v>77</c:v>
                </c:pt>
                <c:pt idx="1137">
                  <c:v>99</c:v>
                </c:pt>
                <c:pt idx="1138">
                  <c:v>90</c:v>
                </c:pt>
                <c:pt idx="1139">
                  <c:v>76</c:v>
                </c:pt>
                <c:pt idx="1140">
                  <c:v>94</c:v>
                </c:pt>
                <c:pt idx="1141">
                  <c:v>74</c:v>
                </c:pt>
                <c:pt idx="1142">
                  <c:v>105</c:v>
                </c:pt>
                <c:pt idx="1143">
                  <c:v>92</c:v>
                </c:pt>
                <c:pt idx="1144">
                  <c:v>90</c:v>
                </c:pt>
                <c:pt idx="1145">
                  <c:v>64</c:v>
                </c:pt>
                <c:pt idx="1146">
                  <c:v>91</c:v>
                </c:pt>
                <c:pt idx="1147">
                  <c:v>106</c:v>
                </c:pt>
                <c:pt idx="1148">
                  <c:v>76</c:v>
                </c:pt>
                <c:pt idx="1149">
                  <c:v>90</c:v>
                </c:pt>
                <c:pt idx="1150">
                  <c:v>96</c:v>
                </c:pt>
                <c:pt idx="1151">
                  <c:v>96</c:v>
                </c:pt>
                <c:pt idx="1152">
                  <c:v>103</c:v>
                </c:pt>
                <c:pt idx="1153">
                  <c:v>76</c:v>
                </c:pt>
                <c:pt idx="1154">
                  <c:v>85</c:v>
                </c:pt>
                <c:pt idx="1155">
                  <c:v>70</c:v>
                </c:pt>
                <c:pt idx="1156">
                  <c:v>69</c:v>
                </c:pt>
                <c:pt idx="1157">
                  <c:v>90</c:v>
                </c:pt>
                <c:pt idx="1158">
                  <c:v>64</c:v>
                </c:pt>
                <c:pt idx="1159">
                  <c:v>74</c:v>
                </c:pt>
                <c:pt idx="1160">
                  <c:v>86</c:v>
                </c:pt>
                <c:pt idx="1161">
                  <c:v>88</c:v>
                </c:pt>
                <c:pt idx="1162">
                  <c:v>104</c:v>
                </c:pt>
                <c:pt idx="1163">
                  <c:v>94</c:v>
                </c:pt>
                <c:pt idx="1164">
                  <c:v>77</c:v>
                </c:pt>
                <c:pt idx="1165">
                  <c:v>76</c:v>
                </c:pt>
                <c:pt idx="1166">
                  <c:v>91</c:v>
                </c:pt>
                <c:pt idx="1167">
                  <c:v>95</c:v>
                </c:pt>
                <c:pt idx="1168">
                  <c:v>77</c:v>
                </c:pt>
                <c:pt idx="1169">
                  <c:v>75</c:v>
                </c:pt>
                <c:pt idx="1170">
                  <c:v>82</c:v>
                </c:pt>
                <c:pt idx="1171">
                  <c:v>81</c:v>
                </c:pt>
                <c:pt idx="1172">
                  <c:v>75</c:v>
                </c:pt>
                <c:pt idx="1173">
                  <c:v>77</c:v>
                </c:pt>
                <c:pt idx="1174">
                  <c:v>83</c:v>
                </c:pt>
                <c:pt idx="1175">
                  <c:v>86</c:v>
                </c:pt>
                <c:pt idx="1176">
                  <c:v>73</c:v>
                </c:pt>
                <c:pt idx="1177">
                  <c:v>94</c:v>
                </c:pt>
                <c:pt idx="1178">
                  <c:v>93</c:v>
                </c:pt>
                <c:pt idx="1179">
                  <c:v>106</c:v>
                </c:pt>
                <c:pt idx="1180">
                  <c:v>87</c:v>
                </c:pt>
                <c:pt idx="1181">
                  <c:v>73</c:v>
                </c:pt>
                <c:pt idx="1182">
                  <c:v>87</c:v>
                </c:pt>
                <c:pt idx="1183">
                  <c:v>100</c:v>
                </c:pt>
                <c:pt idx="1184">
                  <c:v>88</c:v>
                </c:pt>
                <c:pt idx="1185">
                  <c:v>72</c:v>
                </c:pt>
                <c:pt idx="1186">
                  <c:v>83</c:v>
                </c:pt>
                <c:pt idx="1187">
                  <c:v>54</c:v>
                </c:pt>
                <c:pt idx="1188">
                  <c:v>64</c:v>
                </c:pt>
                <c:pt idx="1189">
                  <c:v>89</c:v>
                </c:pt>
                <c:pt idx="1190">
                  <c:v>81</c:v>
                </c:pt>
                <c:pt idx="1191">
                  <c:v>70</c:v>
                </c:pt>
                <c:pt idx="1192">
                  <c:v>94</c:v>
                </c:pt>
                <c:pt idx="1193">
                  <c:v>90</c:v>
                </c:pt>
                <c:pt idx="1194">
                  <c:v>78</c:v>
                </c:pt>
                <c:pt idx="1195">
                  <c:v>55</c:v>
                </c:pt>
                <c:pt idx="1196">
                  <c:v>62</c:v>
                </c:pt>
                <c:pt idx="1197">
                  <c:v>70</c:v>
                </c:pt>
                <c:pt idx="1198">
                  <c:v>64</c:v>
                </c:pt>
                <c:pt idx="1199">
                  <c:v>77</c:v>
                </c:pt>
                <c:pt idx="1200">
                  <c:v>68</c:v>
                </c:pt>
                <c:pt idx="1201">
                  <c:v>82</c:v>
                </c:pt>
                <c:pt idx="1202">
                  <c:v>71</c:v>
                </c:pt>
                <c:pt idx="1203">
                  <c:v>67</c:v>
                </c:pt>
                <c:pt idx="1204">
                  <c:v>71</c:v>
                </c:pt>
                <c:pt idx="1205">
                  <c:v>80</c:v>
                </c:pt>
                <c:pt idx="1206">
                  <c:v>72</c:v>
                </c:pt>
                <c:pt idx="1207">
                  <c:v>75</c:v>
                </c:pt>
                <c:pt idx="1208">
                  <c:v>108</c:v>
                </c:pt>
                <c:pt idx="1209">
                  <c:v>100</c:v>
                </c:pt>
                <c:pt idx="1210">
                  <c:v>96</c:v>
                </c:pt>
                <c:pt idx="1211">
                  <c:v>85</c:v>
                </c:pt>
                <c:pt idx="1212">
                  <c:v>107</c:v>
                </c:pt>
                <c:pt idx="1213">
                  <c:v>105</c:v>
                </c:pt>
                <c:pt idx="1214">
                  <c:v>83</c:v>
                </c:pt>
                <c:pt idx="1215">
                  <c:v>80</c:v>
                </c:pt>
                <c:pt idx="1216">
                  <c:v>89</c:v>
                </c:pt>
                <c:pt idx="1217">
                  <c:v>69</c:v>
                </c:pt>
                <c:pt idx="1218">
                  <c:v>102</c:v>
                </c:pt>
                <c:pt idx="1219">
                  <c:v>81</c:v>
                </c:pt>
                <c:pt idx="1220">
                  <c:v>72</c:v>
                </c:pt>
                <c:pt idx="1221">
                  <c:v>68</c:v>
                </c:pt>
                <c:pt idx="1222">
                  <c:v>92</c:v>
                </c:pt>
                <c:pt idx="1223">
                  <c:v>85</c:v>
                </c:pt>
                <c:pt idx="1224">
                  <c:v>93</c:v>
                </c:pt>
                <c:pt idx="1225">
                  <c:v>93</c:v>
                </c:pt>
                <c:pt idx="1226">
                  <c:v>73</c:v>
                </c:pt>
                <c:pt idx="1227">
                  <c:v>93</c:v>
                </c:pt>
                <c:pt idx="1228">
                  <c:v>81</c:v>
                </c:pt>
                <c:pt idx="1229">
                  <c:v>75</c:v>
                </c:pt>
                <c:pt idx="1230">
                  <c:v>85</c:v>
                </c:pt>
                <c:pt idx="1231">
                  <c:v>84</c:v>
                </c:pt>
                <c:pt idx="1232">
                  <c:v>94</c:v>
                </c:pt>
                <c:pt idx="1233">
                  <c:v>96</c:v>
                </c:pt>
                <c:pt idx="1234">
                  <c:v>103</c:v>
                </c:pt>
                <c:pt idx="1235">
                  <c:v>81</c:v>
                </c:pt>
                <c:pt idx="1236">
                  <c:v>83</c:v>
                </c:pt>
                <c:pt idx="1237">
                  <c:v>73</c:v>
                </c:pt>
                <c:pt idx="1238">
                  <c:v>74</c:v>
                </c:pt>
                <c:pt idx="1239">
                  <c:v>57</c:v>
                </c:pt>
                <c:pt idx="1240">
                  <c:v>80</c:v>
                </c:pt>
                <c:pt idx="1241">
                  <c:v>77</c:v>
                </c:pt>
                <c:pt idx="1242">
                  <c:v>79</c:v>
                </c:pt>
                <c:pt idx="1243">
                  <c:v>97</c:v>
                </c:pt>
                <c:pt idx="1244">
                  <c:v>85</c:v>
                </c:pt>
                <c:pt idx="1245">
                  <c:v>80</c:v>
                </c:pt>
                <c:pt idx="1246">
                  <c:v>82</c:v>
                </c:pt>
                <c:pt idx="1247">
                  <c:v>106</c:v>
                </c:pt>
                <c:pt idx="1248">
                  <c:v>116</c:v>
                </c:pt>
                <c:pt idx="1249">
                  <c:v>97</c:v>
                </c:pt>
                <c:pt idx="1250">
                  <c:v>87</c:v>
                </c:pt>
                <c:pt idx="1251">
                  <c:v>89</c:v>
                </c:pt>
                <c:pt idx="1252">
                  <c:v>93</c:v>
                </c:pt>
                <c:pt idx="1253">
                  <c:v>85</c:v>
                </c:pt>
                <c:pt idx="1254">
                  <c:v>89</c:v>
                </c:pt>
                <c:pt idx="1255">
                  <c:v>87</c:v>
                </c:pt>
                <c:pt idx="1256">
                  <c:v>99</c:v>
                </c:pt>
                <c:pt idx="1257">
                  <c:v>90</c:v>
                </c:pt>
                <c:pt idx="1258">
                  <c:v>107</c:v>
                </c:pt>
                <c:pt idx="1259">
                  <c:v>76</c:v>
                </c:pt>
                <c:pt idx="1260">
                  <c:v>75</c:v>
                </c:pt>
                <c:pt idx="1261">
                  <c:v>116</c:v>
                </c:pt>
                <c:pt idx="1262">
                  <c:v>113</c:v>
                </c:pt>
                <c:pt idx="1263">
                  <c:v>94</c:v>
                </c:pt>
                <c:pt idx="1264">
                  <c:v>89</c:v>
                </c:pt>
                <c:pt idx="1265">
                  <c:v>78</c:v>
                </c:pt>
                <c:pt idx="1266">
                  <c:v>90</c:v>
                </c:pt>
                <c:pt idx="1267">
                  <c:v>85</c:v>
                </c:pt>
                <c:pt idx="1268">
                  <c:v>95</c:v>
                </c:pt>
                <c:pt idx="1269">
                  <c:v>65</c:v>
                </c:pt>
                <c:pt idx="1270">
                  <c:v>92</c:v>
                </c:pt>
                <c:pt idx="1271">
                  <c:v>89</c:v>
                </c:pt>
                <c:pt idx="1272">
                  <c:v>79</c:v>
                </c:pt>
                <c:pt idx="1273">
                  <c:v>85</c:v>
                </c:pt>
                <c:pt idx="1274">
                  <c:v>101</c:v>
                </c:pt>
                <c:pt idx="1275">
                  <c:v>89</c:v>
                </c:pt>
                <c:pt idx="1276">
                  <c:v>99</c:v>
                </c:pt>
                <c:pt idx="1277">
                  <c:v>76</c:v>
                </c:pt>
                <c:pt idx="1278">
                  <c:v>58</c:v>
                </c:pt>
                <c:pt idx="1279">
                  <c:v>67</c:v>
                </c:pt>
                <c:pt idx="1280">
                  <c:v>67</c:v>
                </c:pt>
                <c:pt idx="1281">
                  <c:v>93</c:v>
                </c:pt>
                <c:pt idx="1282">
                  <c:v>77</c:v>
                </c:pt>
                <c:pt idx="1283">
                  <c:v>84</c:v>
                </c:pt>
                <c:pt idx="1284">
                  <c:v>79</c:v>
                </c:pt>
                <c:pt idx="1285">
                  <c:v>87</c:v>
                </c:pt>
                <c:pt idx="1286">
                  <c:v>66</c:v>
                </c:pt>
                <c:pt idx="1287">
                  <c:v>94</c:v>
                </c:pt>
                <c:pt idx="1288">
                  <c:v>95</c:v>
                </c:pt>
                <c:pt idx="1289">
                  <c:v>96</c:v>
                </c:pt>
                <c:pt idx="1290">
                  <c:v>95</c:v>
                </c:pt>
                <c:pt idx="1291">
                  <c:v>82</c:v>
                </c:pt>
                <c:pt idx="1292">
                  <c:v>88</c:v>
                </c:pt>
                <c:pt idx="1293">
                  <c:v>98</c:v>
                </c:pt>
                <c:pt idx="1294">
                  <c:v>87</c:v>
                </c:pt>
                <c:pt idx="1295">
                  <c:v>89</c:v>
                </c:pt>
                <c:pt idx="1296">
                  <c:v>84</c:v>
                </c:pt>
                <c:pt idx="1297">
                  <c:v>100</c:v>
                </c:pt>
                <c:pt idx="1298">
                  <c:v>95</c:v>
                </c:pt>
                <c:pt idx="1299">
                  <c:v>89</c:v>
                </c:pt>
                <c:pt idx="1300">
                  <c:v>105</c:v>
                </c:pt>
                <c:pt idx="1301">
                  <c:v>108</c:v>
                </c:pt>
                <c:pt idx="1302">
                  <c:v>104</c:v>
                </c:pt>
                <c:pt idx="1303">
                  <c:v>99</c:v>
                </c:pt>
                <c:pt idx="1304">
                  <c:v>97</c:v>
                </c:pt>
                <c:pt idx="1305">
                  <c:v>118</c:v>
                </c:pt>
                <c:pt idx="1306">
                  <c:v>101</c:v>
                </c:pt>
                <c:pt idx="1307">
                  <c:v>131</c:v>
                </c:pt>
                <c:pt idx="1308">
                  <c:v>121</c:v>
                </c:pt>
                <c:pt idx="1309">
                  <c:v>102</c:v>
                </c:pt>
                <c:pt idx="1310">
                  <c:v>121</c:v>
                </c:pt>
                <c:pt idx="1311">
                  <c:v>95</c:v>
                </c:pt>
                <c:pt idx="1312">
                  <c:v>102</c:v>
                </c:pt>
                <c:pt idx="1313">
                  <c:v>88</c:v>
                </c:pt>
                <c:pt idx="1314">
                  <c:v>102</c:v>
                </c:pt>
                <c:pt idx="1315">
                  <c:v>91</c:v>
                </c:pt>
                <c:pt idx="1316">
                  <c:v>90</c:v>
                </c:pt>
                <c:pt idx="1317">
                  <c:v>89</c:v>
                </c:pt>
                <c:pt idx="1318">
                  <c:v>86</c:v>
                </c:pt>
                <c:pt idx="1319">
                  <c:v>93</c:v>
                </c:pt>
                <c:pt idx="1320">
                  <c:v>91</c:v>
                </c:pt>
                <c:pt idx="1321">
                  <c:v>96</c:v>
                </c:pt>
                <c:pt idx="1322">
                  <c:v>71</c:v>
                </c:pt>
                <c:pt idx="1323">
                  <c:v>78</c:v>
                </c:pt>
                <c:pt idx="1324">
                  <c:v>71</c:v>
                </c:pt>
                <c:pt idx="1325">
                  <c:v>106</c:v>
                </c:pt>
                <c:pt idx="1326">
                  <c:v>120</c:v>
                </c:pt>
                <c:pt idx="1327">
                  <c:v>109</c:v>
                </c:pt>
                <c:pt idx="1328">
                  <c:v>95</c:v>
                </c:pt>
                <c:pt idx="1329">
                  <c:v>104</c:v>
                </c:pt>
                <c:pt idx="1330">
                  <c:v>109</c:v>
                </c:pt>
                <c:pt idx="1331">
                  <c:v>125</c:v>
                </c:pt>
                <c:pt idx="1332">
                  <c:v>92</c:v>
                </c:pt>
                <c:pt idx="1333">
                  <c:v>89</c:v>
                </c:pt>
                <c:pt idx="1334">
                  <c:v>90</c:v>
                </c:pt>
                <c:pt idx="1335">
                  <c:v>112</c:v>
                </c:pt>
                <c:pt idx="1336">
                  <c:v>90</c:v>
                </c:pt>
                <c:pt idx="1337">
                  <c:v>121</c:v>
                </c:pt>
                <c:pt idx="1338">
                  <c:v>103</c:v>
                </c:pt>
                <c:pt idx="1339">
                  <c:v>88</c:v>
                </c:pt>
                <c:pt idx="1340">
                  <c:v>83</c:v>
                </c:pt>
                <c:pt idx="1341">
                  <c:v>87</c:v>
                </c:pt>
                <c:pt idx="1342">
                  <c:v>113</c:v>
                </c:pt>
                <c:pt idx="1343">
                  <c:v>101</c:v>
                </c:pt>
                <c:pt idx="1344">
                  <c:v>99</c:v>
                </c:pt>
                <c:pt idx="1345">
                  <c:v>106</c:v>
                </c:pt>
                <c:pt idx="1346">
                  <c:v>90</c:v>
                </c:pt>
                <c:pt idx="1347">
                  <c:v>111</c:v>
                </c:pt>
                <c:pt idx="1348">
                  <c:v>81</c:v>
                </c:pt>
                <c:pt idx="1349">
                  <c:v>83</c:v>
                </c:pt>
                <c:pt idx="1350">
                  <c:v>94</c:v>
                </c:pt>
                <c:pt idx="1351">
                  <c:v>117</c:v>
                </c:pt>
                <c:pt idx="1352">
                  <c:v>104</c:v>
                </c:pt>
                <c:pt idx="1353">
                  <c:v>109</c:v>
                </c:pt>
                <c:pt idx="1354">
                  <c:v>95</c:v>
                </c:pt>
                <c:pt idx="1355">
                  <c:v>94</c:v>
                </c:pt>
                <c:pt idx="1356">
                  <c:v>118</c:v>
                </c:pt>
                <c:pt idx="1357">
                  <c:v>87</c:v>
                </c:pt>
                <c:pt idx="1358">
                  <c:v>90</c:v>
                </c:pt>
                <c:pt idx="1359">
                  <c:v>86</c:v>
                </c:pt>
                <c:pt idx="1360">
                  <c:v>73</c:v>
                </c:pt>
                <c:pt idx="1361">
                  <c:v>85</c:v>
                </c:pt>
                <c:pt idx="1362">
                  <c:v>97</c:v>
                </c:pt>
                <c:pt idx="1363">
                  <c:v>103</c:v>
                </c:pt>
                <c:pt idx="1364">
                  <c:v>104</c:v>
                </c:pt>
                <c:pt idx="1365">
                  <c:v>100</c:v>
                </c:pt>
                <c:pt idx="1366">
                  <c:v>109</c:v>
                </c:pt>
                <c:pt idx="1367">
                  <c:v>107</c:v>
                </c:pt>
                <c:pt idx="1368">
                  <c:v>119</c:v>
                </c:pt>
                <c:pt idx="1369">
                  <c:v>107</c:v>
                </c:pt>
                <c:pt idx="1370">
                  <c:v>123</c:v>
                </c:pt>
                <c:pt idx="1371">
                  <c:v>124</c:v>
                </c:pt>
                <c:pt idx="1372">
                  <c:v>103</c:v>
                </c:pt>
                <c:pt idx="1373">
                  <c:v>108</c:v>
                </c:pt>
                <c:pt idx="1374">
                  <c:v>116</c:v>
                </c:pt>
                <c:pt idx="1375">
                  <c:v>121</c:v>
                </c:pt>
                <c:pt idx="1376">
                  <c:v>123</c:v>
                </c:pt>
                <c:pt idx="1377">
                  <c:v>95</c:v>
                </c:pt>
                <c:pt idx="1378">
                  <c:v>107</c:v>
                </c:pt>
                <c:pt idx="1379">
                  <c:v>109</c:v>
                </c:pt>
                <c:pt idx="1380">
                  <c:v>102</c:v>
                </c:pt>
                <c:pt idx="1381">
                  <c:v>103</c:v>
                </c:pt>
                <c:pt idx="1382">
                  <c:v>96</c:v>
                </c:pt>
                <c:pt idx="1383">
                  <c:v>96</c:v>
                </c:pt>
                <c:pt idx="1384">
                  <c:v>114</c:v>
                </c:pt>
                <c:pt idx="1385">
                  <c:v>121</c:v>
                </c:pt>
                <c:pt idx="1386">
                  <c:v>95</c:v>
                </c:pt>
                <c:pt idx="1387">
                  <c:v>104</c:v>
                </c:pt>
                <c:pt idx="1388">
                  <c:v>104</c:v>
                </c:pt>
                <c:pt idx="1389">
                  <c:v>85</c:v>
                </c:pt>
                <c:pt idx="1390">
                  <c:v>110</c:v>
                </c:pt>
                <c:pt idx="1391">
                  <c:v>109</c:v>
                </c:pt>
                <c:pt idx="1392">
                  <c:v>118</c:v>
                </c:pt>
                <c:pt idx="1393">
                  <c:v>103</c:v>
                </c:pt>
                <c:pt idx="1394">
                  <c:v>96</c:v>
                </c:pt>
                <c:pt idx="1395">
                  <c:v>109</c:v>
                </c:pt>
                <c:pt idx="1396">
                  <c:v>83</c:v>
                </c:pt>
                <c:pt idx="1397">
                  <c:v>105</c:v>
                </c:pt>
                <c:pt idx="1398">
                  <c:v>91</c:v>
                </c:pt>
                <c:pt idx="1399">
                  <c:v>72</c:v>
                </c:pt>
                <c:pt idx="1400">
                  <c:v>88</c:v>
                </c:pt>
                <c:pt idx="1401">
                  <c:v>96</c:v>
                </c:pt>
                <c:pt idx="1402">
                  <c:v>125</c:v>
                </c:pt>
                <c:pt idx="1403">
                  <c:v>112</c:v>
                </c:pt>
                <c:pt idx="1404">
                  <c:v>109</c:v>
                </c:pt>
                <c:pt idx="1405">
                  <c:v>86</c:v>
                </c:pt>
                <c:pt idx="1406">
                  <c:v>114</c:v>
                </c:pt>
                <c:pt idx="1407">
                  <c:v>97</c:v>
                </c:pt>
                <c:pt idx="1408">
                  <c:v>84</c:v>
                </c:pt>
                <c:pt idx="1409">
                  <c:v>108</c:v>
                </c:pt>
                <c:pt idx="1410">
                  <c:v>87</c:v>
                </c:pt>
                <c:pt idx="1411">
                  <c:v>105</c:v>
                </c:pt>
                <c:pt idx="1412">
                  <c:v>104</c:v>
                </c:pt>
                <c:pt idx="1413">
                  <c:v>90</c:v>
                </c:pt>
                <c:pt idx="1414">
                  <c:v>105</c:v>
                </c:pt>
                <c:pt idx="1415">
                  <c:v>106</c:v>
                </c:pt>
                <c:pt idx="1416">
                  <c:v>110</c:v>
                </c:pt>
                <c:pt idx="1417">
                  <c:v>103</c:v>
                </c:pt>
                <c:pt idx="1418">
                  <c:v>103</c:v>
                </c:pt>
                <c:pt idx="1419">
                  <c:v>97</c:v>
                </c:pt>
                <c:pt idx="1420">
                  <c:v>94</c:v>
                </c:pt>
                <c:pt idx="1421">
                  <c:v>99</c:v>
                </c:pt>
                <c:pt idx="1422">
                  <c:v>93</c:v>
                </c:pt>
                <c:pt idx="1423">
                  <c:v>78</c:v>
                </c:pt>
                <c:pt idx="1424">
                  <c:v>75</c:v>
                </c:pt>
                <c:pt idx="1425">
                  <c:v>80</c:v>
                </c:pt>
                <c:pt idx="1426">
                  <c:v>73</c:v>
                </c:pt>
                <c:pt idx="1427">
                  <c:v>63</c:v>
                </c:pt>
                <c:pt idx="1428">
                  <c:v>58</c:v>
                </c:pt>
                <c:pt idx="1429">
                  <c:v>63</c:v>
                </c:pt>
                <c:pt idx="1430">
                  <c:v>99</c:v>
                </c:pt>
                <c:pt idx="1431">
                  <c:v>88</c:v>
                </c:pt>
                <c:pt idx="1432">
                  <c:v>88</c:v>
                </c:pt>
                <c:pt idx="1433">
                  <c:v>113</c:v>
                </c:pt>
                <c:pt idx="1434">
                  <c:v>93</c:v>
                </c:pt>
                <c:pt idx="1435">
                  <c:v>109</c:v>
                </c:pt>
                <c:pt idx="1436">
                  <c:v>80</c:v>
                </c:pt>
                <c:pt idx="1437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14-0645-B403-F5B3692E2E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4月20日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Sheet1!$A$2:$A$1439</c:f>
              <c:numCache>
                <c:formatCode>h:mm</c:formatCode>
                <c:ptCount val="1438"/>
                <c:pt idx="0">
                  <c:v>0</c:v>
                </c:pt>
                <c:pt idx="1">
                  <c:v>6.9444444444444447E-4</c:v>
                </c:pt>
                <c:pt idx="2">
                  <c:v>1.3888888888888889E-3</c:v>
                </c:pt>
                <c:pt idx="3">
                  <c:v>2.0833333333333333E-3</c:v>
                </c:pt>
                <c:pt idx="4">
                  <c:v>2.7777777777777779E-3</c:v>
                </c:pt>
                <c:pt idx="5">
                  <c:v>3.472222222222222E-3</c:v>
                </c:pt>
                <c:pt idx="6">
                  <c:v>4.1666666666666666E-3</c:v>
                </c:pt>
                <c:pt idx="7">
                  <c:v>4.8611111111111112E-3</c:v>
                </c:pt>
                <c:pt idx="8">
                  <c:v>5.5555555555555558E-3</c:v>
                </c:pt>
                <c:pt idx="9">
                  <c:v>6.2499999999999995E-3</c:v>
                </c:pt>
                <c:pt idx="10">
                  <c:v>6.9444444444444441E-3</c:v>
                </c:pt>
                <c:pt idx="11">
                  <c:v>7.6388888888888886E-3</c:v>
                </c:pt>
                <c:pt idx="12">
                  <c:v>8.3333333333333332E-3</c:v>
                </c:pt>
                <c:pt idx="13">
                  <c:v>9.0277777777777787E-3</c:v>
                </c:pt>
                <c:pt idx="14">
                  <c:v>9.7222222222222224E-3</c:v>
                </c:pt>
                <c:pt idx="15">
                  <c:v>1.0416666666666666E-2</c:v>
                </c:pt>
                <c:pt idx="16">
                  <c:v>1.1111111111111112E-2</c:v>
                </c:pt>
                <c:pt idx="17">
                  <c:v>1.1805555555555555E-2</c:v>
                </c:pt>
                <c:pt idx="18">
                  <c:v>1.2499999999999999E-2</c:v>
                </c:pt>
                <c:pt idx="19">
                  <c:v>1.3194444444444444E-2</c:v>
                </c:pt>
                <c:pt idx="20">
                  <c:v>1.3888888888888888E-2</c:v>
                </c:pt>
                <c:pt idx="21">
                  <c:v>1.4583333333333332E-2</c:v>
                </c:pt>
                <c:pt idx="22">
                  <c:v>1.5277777777777777E-2</c:v>
                </c:pt>
                <c:pt idx="23">
                  <c:v>1.5972222222222224E-2</c:v>
                </c:pt>
                <c:pt idx="24">
                  <c:v>1.6666666666666666E-2</c:v>
                </c:pt>
                <c:pt idx="25">
                  <c:v>1.7361111111111112E-2</c:v>
                </c:pt>
                <c:pt idx="26">
                  <c:v>1.8055555555555557E-2</c:v>
                </c:pt>
                <c:pt idx="27">
                  <c:v>1.8749999999999999E-2</c:v>
                </c:pt>
                <c:pt idx="28">
                  <c:v>1.9444444444444445E-2</c:v>
                </c:pt>
                <c:pt idx="29">
                  <c:v>2.013888888888889E-2</c:v>
                </c:pt>
                <c:pt idx="30">
                  <c:v>2.0833333333333332E-2</c:v>
                </c:pt>
                <c:pt idx="31">
                  <c:v>2.1527777777777781E-2</c:v>
                </c:pt>
                <c:pt idx="32">
                  <c:v>2.2222222222222223E-2</c:v>
                </c:pt>
                <c:pt idx="33">
                  <c:v>2.2916666666666669E-2</c:v>
                </c:pt>
                <c:pt idx="34">
                  <c:v>2.361111111111111E-2</c:v>
                </c:pt>
                <c:pt idx="35">
                  <c:v>2.4305555555555556E-2</c:v>
                </c:pt>
                <c:pt idx="36">
                  <c:v>2.4999999999999998E-2</c:v>
                </c:pt>
                <c:pt idx="37">
                  <c:v>2.5694444444444447E-2</c:v>
                </c:pt>
                <c:pt idx="38">
                  <c:v>2.6388888888888889E-2</c:v>
                </c:pt>
                <c:pt idx="39">
                  <c:v>2.7083333333333334E-2</c:v>
                </c:pt>
                <c:pt idx="40">
                  <c:v>2.7777777777777776E-2</c:v>
                </c:pt>
                <c:pt idx="41">
                  <c:v>2.8472222222222222E-2</c:v>
                </c:pt>
                <c:pt idx="42">
                  <c:v>2.9166666666666664E-2</c:v>
                </c:pt>
                <c:pt idx="43">
                  <c:v>2.9861111111111113E-2</c:v>
                </c:pt>
                <c:pt idx="44">
                  <c:v>3.0555555555555555E-2</c:v>
                </c:pt>
                <c:pt idx="45">
                  <c:v>3.125E-2</c:v>
                </c:pt>
                <c:pt idx="46">
                  <c:v>3.1944444444444449E-2</c:v>
                </c:pt>
                <c:pt idx="47">
                  <c:v>3.2638888888888891E-2</c:v>
                </c:pt>
                <c:pt idx="48">
                  <c:v>3.3333333333333333E-2</c:v>
                </c:pt>
                <c:pt idx="49">
                  <c:v>3.4027777777777775E-2</c:v>
                </c:pt>
                <c:pt idx="50">
                  <c:v>3.4722222222222224E-2</c:v>
                </c:pt>
                <c:pt idx="51">
                  <c:v>3.5416666666666666E-2</c:v>
                </c:pt>
                <c:pt idx="52">
                  <c:v>3.6111111111111115E-2</c:v>
                </c:pt>
                <c:pt idx="53">
                  <c:v>3.6805555555555557E-2</c:v>
                </c:pt>
                <c:pt idx="54">
                  <c:v>3.7499999999999999E-2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3.9583333333333331E-2</c:v>
                </c:pt>
                <c:pt idx="58">
                  <c:v>4.027777777777778E-2</c:v>
                </c:pt>
                <c:pt idx="59">
                  <c:v>4.0972222222222222E-2</c:v>
                </c:pt>
                <c:pt idx="60">
                  <c:v>4.1666666666666664E-2</c:v>
                </c:pt>
                <c:pt idx="61">
                  <c:v>4.2361111111111106E-2</c:v>
                </c:pt>
                <c:pt idx="62">
                  <c:v>4.3055555555555562E-2</c:v>
                </c:pt>
                <c:pt idx="63">
                  <c:v>4.3750000000000004E-2</c:v>
                </c:pt>
                <c:pt idx="64">
                  <c:v>4.4444444444444446E-2</c:v>
                </c:pt>
                <c:pt idx="65">
                  <c:v>4.5138888888888888E-2</c:v>
                </c:pt>
                <c:pt idx="66">
                  <c:v>4.5833333333333337E-2</c:v>
                </c:pt>
                <c:pt idx="67">
                  <c:v>4.6527777777777779E-2</c:v>
                </c:pt>
                <c:pt idx="68">
                  <c:v>4.7222222222222221E-2</c:v>
                </c:pt>
                <c:pt idx="69">
                  <c:v>4.7916666666666663E-2</c:v>
                </c:pt>
                <c:pt idx="70">
                  <c:v>4.8611111111111112E-2</c:v>
                </c:pt>
                <c:pt idx="71">
                  <c:v>4.9305555555555554E-2</c:v>
                </c:pt>
                <c:pt idx="72">
                  <c:v>4.9999999999999996E-2</c:v>
                </c:pt>
                <c:pt idx="73">
                  <c:v>5.0694444444444452E-2</c:v>
                </c:pt>
                <c:pt idx="74">
                  <c:v>5.1388888888888894E-2</c:v>
                </c:pt>
                <c:pt idx="75">
                  <c:v>5.2083333333333336E-2</c:v>
                </c:pt>
                <c:pt idx="76">
                  <c:v>5.2777777777777778E-2</c:v>
                </c:pt>
                <c:pt idx="77">
                  <c:v>5.347222222222222E-2</c:v>
                </c:pt>
                <c:pt idx="78">
                  <c:v>5.4166666666666669E-2</c:v>
                </c:pt>
                <c:pt idx="79">
                  <c:v>5.486111111111111E-2</c:v>
                </c:pt>
                <c:pt idx="80">
                  <c:v>5.5555555555555552E-2</c:v>
                </c:pt>
                <c:pt idx="81">
                  <c:v>5.6250000000000001E-2</c:v>
                </c:pt>
                <c:pt idx="82">
                  <c:v>5.6944444444444443E-2</c:v>
                </c:pt>
                <c:pt idx="83">
                  <c:v>5.7638888888888885E-2</c:v>
                </c:pt>
                <c:pt idx="84">
                  <c:v>5.8333333333333327E-2</c:v>
                </c:pt>
                <c:pt idx="85">
                  <c:v>5.9027777777777783E-2</c:v>
                </c:pt>
                <c:pt idx="86">
                  <c:v>5.9722222222222225E-2</c:v>
                </c:pt>
                <c:pt idx="87">
                  <c:v>6.0416666666666667E-2</c:v>
                </c:pt>
                <c:pt idx="88">
                  <c:v>6.1111111111111116E-2</c:v>
                </c:pt>
                <c:pt idx="89">
                  <c:v>6.1805555555555558E-2</c:v>
                </c:pt>
                <c:pt idx="90">
                  <c:v>6.25E-2</c:v>
                </c:pt>
                <c:pt idx="91">
                  <c:v>6.3194444444444442E-2</c:v>
                </c:pt>
                <c:pt idx="92">
                  <c:v>6.3888888888888884E-2</c:v>
                </c:pt>
                <c:pt idx="93">
                  <c:v>6.458333333333334E-2</c:v>
                </c:pt>
                <c:pt idx="94">
                  <c:v>6.5277777777777782E-2</c:v>
                </c:pt>
                <c:pt idx="95">
                  <c:v>6.5972222222222224E-2</c:v>
                </c:pt>
                <c:pt idx="96">
                  <c:v>6.6666666666666666E-2</c:v>
                </c:pt>
                <c:pt idx="97">
                  <c:v>6.7361111111111108E-2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6.9444444444444434E-2</c:v>
                </c:pt>
                <c:pt idx="101">
                  <c:v>7.013888888888889E-2</c:v>
                </c:pt>
                <c:pt idx="102">
                  <c:v>7.0833333333333331E-2</c:v>
                </c:pt>
                <c:pt idx="103">
                  <c:v>7.1527777777777787E-2</c:v>
                </c:pt>
                <c:pt idx="104">
                  <c:v>7.2222222222222229E-2</c:v>
                </c:pt>
                <c:pt idx="105">
                  <c:v>7.2916666666666671E-2</c:v>
                </c:pt>
                <c:pt idx="106">
                  <c:v>7.3611111111111113E-2</c:v>
                </c:pt>
                <c:pt idx="107">
                  <c:v>7.4305555555555555E-2</c:v>
                </c:pt>
                <c:pt idx="108">
                  <c:v>7.4999999999999997E-2</c:v>
                </c:pt>
                <c:pt idx="109">
                  <c:v>7.5694444444444439E-2</c:v>
                </c:pt>
                <c:pt idx="110">
                  <c:v>7.6388888888888895E-2</c:v>
                </c:pt>
                <c:pt idx="111">
                  <c:v>7.7083333333333337E-2</c:v>
                </c:pt>
                <c:pt idx="112">
                  <c:v>7.7777777777777779E-2</c:v>
                </c:pt>
                <c:pt idx="113">
                  <c:v>7.8472222222222221E-2</c:v>
                </c:pt>
                <c:pt idx="114">
                  <c:v>7.9166666666666663E-2</c:v>
                </c:pt>
                <c:pt idx="115">
                  <c:v>7.9861111111111105E-2</c:v>
                </c:pt>
                <c:pt idx="116">
                  <c:v>8.0555555555555561E-2</c:v>
                </c:pt>
                <c:pt idx="117">
                  <c:v>8.1250000000000003E-2</c:v>
                </c:pt>
                <c:pt idx="118">
                  <c:v>8.1944444444444445E-2</c:v>
                </c:pt>
                <c:pt idx="119">
                  <c:v>8.2638888888888887E-2</c:v>
                </c:pt>
                <c:pt idx="120">
                  <c:v>8.3333333333333329E-2</c:v>
                </c:pt>
                <c:pt idx="121">
                  <c:v>8.4027777777777771E-2</c:v>
                </c:pt>
                <c:pt idx="122">
                  <c:v>8.4722222222222213E-2</c:v>
                </c:pt>
                <c:pt idx="123">
                  <c:v>8.5416666666666655E-2</c:v>
                </c:pt>
                <c:pt idx="124">
                  <c:v>8.6111111111111124E-2</c:v>
                </c:pt>
                <c:pt idx="125">
                  <c:v>8.6805555555555566E-2</c:v>
                </c:pt>
                <c:pt idx="126">
                  <c:v>8.7500000000000008E-2</c:v>
                </c:pt>
                <c:pt idx="127">
                  <c:v>8.819444444444445E-2</c:v>
                </c:pt>
                <c:pt idx="128">
                  <c:v>8.8888888888888892E-2</c:v>
                </c:pt>
                <c:pt idx="129">
                  <c:v>8.9583333333333334E-2</c:v>
                </c:pt>
                <c:pt idx="130">
                  <c:v>9.0277777777777776E-2</c:v>
                </c:pt>
                <c:pt idx="131">
                  <c:v>9.0972222222222218E-2</c:v>
                </c:pt>
                <c:pt idx="132">
                  <c:v>9.1666666666666674E-2</c:v>
                </c:pt>
                <c:pt idx="133">
                  <c:v>9.2361111111111116E-2</c:v>
                </c:pt>
                <c:pt idx="134">
                  <c:v>9.3055555555555558E-2</c:v>
                </c:pt>
                <c:pt idx="135">
                  <c:v>9.375E-2</c:v>
                </c:pt>
                <c:pt idx="136">
                  <c:v>9.4444444444444442E-2</c:v>
                </c:pt>
                <c:pt idx="137">
                  <c:v>9.5138888888888884E-2</c:v>
                </c:pt>
                <c:pt idx="138">
                  <c:v>9.5833333333333326E-2</c:v>
                </c:pt>
                <c:pt idx="139">
                  <c:v>9.6527777777777768E-2</c:v>
                </c:pt>
                <c:pt idx="140">
                  <c:v>9.7222222222222224E-2</c:v>
                </c:pt>
                <c:pt idx="141">
                  <c:v>9.7916666666666666E-2</c:v>
                </c:pt>
                <c:pt idx="142">
                  <c:v>9.8611111111111108E-2</c:v>
                </c:pt>
                <c:pt idx="143">
                  <c:v>9.930555555555555E-2</c:v>
                </c:pt>
                <c:pt idx="144">
                  <c:v>9.9999999999999992E-2</c:v>
                </c:pt>
                <c:pt idx="145">
                  <c:v>0.10069444444444443</c:v>
                </c:pt>
                <c:pt idx="146">
                  <c:v>0.1013888888888889</c:v>
                </c:pt>
                <c:pt idx="147">
                  <c:v>0.10208333333333335</c:v>
                </c:pt>
                <c:pt idx="148">
                  <c:v>0.10277777777777779</c:v>
                </c:pt>
                <c:pt idx="149">
                  <c:v>0.10347222222222223</c:v>
                </c:pt>
                <c:pt idx="150">
                  <c:v>0.10416666666666667</c:v>
                </c:pt>
                <c:pt idx="151">
                  <c:v>0.10486111111111111</c:v>
                </c:pt>
                <c:pt idx="152">
                  <c:v>0.10555555555555556</c:v>
                </c:pt>
                <c:pt idx="153">
                  <c:v>0.10625</c:v>
                </c:pt>
                <c:pt idx="154">
                  <c:v>0.10694444444444444</c:v>
                </c:pt>
                <c:pt idx="155">
                  <c:v>0.1076388888888889</c:v>
                </c:pt>
                <c:pt idx="156">
                  <c:v>0.10833333333333334</c:v>
                </c:pt>
                <c:pt idx="157">
                  <c:v>0.10902777777777778</c:v>
                </c:pt>
                <c:pt idx="158">
                  <c:v>0.10972222222222222</c:v>
                </c:pt>
                <c:pt idx="159">
                  <c:v>0.11041666666666666</c:v>
                </c:pt>
                <c:pt idx="160">
                  <c:v>0.1111111111111111</c:v>
                </c:pt>
                <c:pt idx="161">
                  <c:v>0.11180555555555556</c:v>
                </c:pt>
                <c:pt idx="162">
                  <c:v>0.1125</c:v>
                </c:pt>
                <c:pt idx="163">
                  <c:v>0.11319444444444444</c:v>
                </c:pt>
                <c:pt idx="164">
                  <c:v>0.11388888888888889</c:v>
                </c:pt>
                <c:pt idx="165">
                  <c:v>0.11458333333333333</c:v>
                </c:pt>
                <c:pt idx="166">
                  <c:v>0.11527777777777777</c:v>
                </c:pt>
                <c:pt idx="167">
                  <c:v>0.11597222222222221</c:v>
                </c:pt>
                <c:pt idx="168">
                  <c:v>0.11666666666666665</c:v>
                </c:pt>
                <c:pt idx="169">
                  <c:v>0.1173611111111111</c:v>
                </c:pt>
                <c:pt idx="170">
                  <c:v>0.11805555555555557</c:v>
                </c:pt>
                <c:pt idx="171">
                  <c:v>0.11875000000000001</c:v>
                </c:pt>
                <c:pt idx="172">
                  <c:v>0.11944444444444445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0.12152777777777778</c:v>
                </c:pt>
                <c:pt idx="176">
                  <c:v>0.12222222222222223</c:v>
                </c:pt>
                <c:pt idx="177">
                  <c:v>0.12291666666666667</c:v>
                </c:pt>
                <c:pt idx="178">
                  <c:v>0.12361111111111112</c:v>
                </c:pt>
                <c:pt idx="179">
                  <c:v>0.12430555555555556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0.12708333333333333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0.12986111111111112</c:v>
                </c:pt>
                <c:pt idx="188">
                  <c:v>0.13055555555555556</c:v>
                </c:pt>
                <c:pt idx="189">
                  <c:v>0.13125000000000001</c:v>
                </c:pt>
                <c:pt idx="190">
                  <c:v>0.13194444444444445</c:v>
                </c:pt>
                <c:pt idx="191">
                  <c:v>0.13263888888888889</c:v>
                </c:pt>
                <c:pt idx="192">
                  <c:v>0.13333333333333333</c:v>
                </c:pt>
                <c:pt idx="193">
                  <c:v>0.13402777777777777</c:v>
                </c:pt>
                <c:pt idx="194">
                  <c:v>0.13472222222222222</c:v>
                </c:pt>
                <c:pt idx="195">
                  <c:v>0.13541666666666666</c:v>
                </c:pt>
                <c:pt idx="196">
                  <c:v>0.1361111111111111</c:v>
                </c:pt>
                <c:pt idx="197">
                  <c:v>0.13680555555555554</c:v>
                </c:pt>
                <c:pt idx="198">
                  <c:v>0.13749999999999998</c:v>
                </c:pt>
                <c:pt idx="199">
                  <c:v>0.13819444444444443</c:v>
                </c:pt>
                <c:pt idx="200">
                  <c:v>0.1388888888888889</c:v>
                </c:pt>
                <c:pt idx="201">
                  <c:v>0.13958333333333334</c:v>
                </c:pt>
                <c:pt idx="202">
                  <c:v>0.14027777777777778</c:v>
                </c:pt>
                <c:pt idx="203">
                  <c:v>0.14097222222222222</c:v>
                </c:pt>
                <c:pt idx="204">
                  <c:v>0.14166666666666666</c:v>
                </c:pt>
                <c:pt idx="205">
                  <c:v>0.1423611111111111</c:v>
                </c:pt>
                <c:pt idx="206">
                  <c:v>0.14305555555555557</c:v>
                </c:pt>
                <c:pt idx="207">
                  <c:v>0.14375000000000002</c:v>
                </c:pt>
                <c:pt idx="208">
                  <c:v>0.14444444444444446</c:v>
                </c:pt>
                <c:pt idx="209">
                  <c:v>0.1451388888888889</c:v>
                </c:pt>
                <c:pt idx="210">
                  <c:v>0.14583333333333334</c:v>
                </c:pt>
                <c:pt idx="211">
                  <c:v>0.14652777777777778</c:v>
                </c:pt>
                <c:pt idx="212">
                  <c:v>0.14722222222222223</c:v>
                </c:pt>
                <c:pt idx="213">
                  <c:v>0.14791666666666667</c:v>
                </c:pt>
                <c:pt idx="214">
                  <c:v>0.14861111111111111</c:v>
                </c:pt>
                <c:pt idx="215">
                  <c:v>0.14930555555555555</c:v>
                </c:pt>
                <c:pt idx="216">
                  <c:v>0.15</c:v>
                </c:pt>
                <c:pt idx="217">
                  <c:v>0.15069444444444444</c:v>
                </c:pt>
                <c:pt idx="218">
                  <c:v>0.15138888888888888</c:v>
                </c:pt>
                <c:pt idx="219">
                  <c:v>0.15208333333333332</c:v>
                </c:pt>
                <c:pt idx="220">
                  <c:v>0.15277777777777776</c:v>
                </c:pt>
                <c:pt idx="221">
                  <c:v>0.15347222222222223</c:v>
                </c:pt>
                <c:pt idx="222">
                  <c:v>0.15416666666666667</c:v>
                </c:pt>
                <c:pt idx="223">
                  <c:v>0.15486111111111112</c:v>
                </c:pt>
                <c:pt idx="224">
                  <c:v>0.15555555555555556</c:v>
                </c:pt>
                <c:pt idx="225">
                  <c:v>0.15625</c:v>
                </c:pt>
                <c:pt idx="226">
                  <c:v>0.15694444444444444</c:v>
                </c:pt>
                <c:pt idx="227">
                  <c:v>0.15763888888888888</c:v>
                </c:pt>
                <c:pt idx="228">
                  <c:v>0.15833333333333333</c:v>
                </c:pt>
                <c:pt idx="229">
                  <c:v>0.15902777777777777</c:v>
                </c:pt>
                <c:pt idx="230">
                  <c:v>0.15972222222222224</c:v>
                </c:pt>
                <c:pt idx="231">
                  <c:v>0.16041666666666668</c:v>
                </c:pt>
                <c:pt idx="232">
                  <c:v>0.16111111111111112</c:v>
                </c:pt>
                <c:pt idx="233">
                  <c:v>0.16180555555555556</c:v>
                </c:pt>
                <c:pt idx="234">
                  <c:v>0.16250000000000001</c:v>
                </c:pt>
                <c:pt idx="235">
                  <c:v>0.16319444444444445</c:v>
                </c:pt>
                <c:pt idx="236">
                  <c:v>0.16388888888888889</c:v>
                </c:pt>
                <c:pt idx="237">
                  <c:v>0.16458333333333333</c:v>
                </c:pt>
                <c:pt idx="238">
                  <c:v>0.16527777777777777</c:v>
                </c:pt>
                <c:pt idx="239">
                  <c:v>0.16597222222222222</c:v>
                </c:pt>
                <c:pt idx="240">
                  <c:v>0.16666666666666666</c:v>
                </c:pt>
                <c:pt idx="241">
                  <c:v>0.1673611111111111</c:v>
                </c:pt>
                <c:pt idx="242">
                  <c:v>0.16805555555555554</c:v>
                </c:pt>
                <c:pt idx="243">
                  <c:v>0.16874999999999998</c:v>
                </c:pt>
                <c:pt idx="244">
                  <c:v>0.16944444444444443</c:v>
                </c:pt>
                <c:pt idx="245">
                  <c:v>0.17013888888888887</c:v>
                </c:pt>
                <c:pt idx="246">
                  <c:v>0.17083333333333331</c:v>
                </c:pt>
                <c:pt idx="247">
                  <c:v>0.17152777777777775</c:v>
                </c:pt>
                <c:pt idx="248">
                  <c:v>0.17222222222222225</c:v>
                </c:pt>
                <c:pt idx="249">
                  <c:v>0.17291666666666669</c:v>
                </c:pt>
                <c:pt idx="250">
                  <c:v>0.17361111111111113</c:v>
                </c:pt>
                <c:pt idx="251">
                  <c:v>0.17430555555555557</c:v>
                </c:pt>
                <c:pt idx="252">
                  <c:v>0.17500000000000002</c:v>
                </c:pt>
                <c:pt idx="253">
                  <c:v>0.17569444444444446</c:v>
                </c:pt>
                <c:pt idx="254">
                  <c:v>0.1763888888888889</c:v>
                </c:pt>
                <c:pt idx="255">
                  <c:v>0.17708333333333334</c:v>
                </c:pt>
                <c:pt idx="256">
                  <c:v>0.17777777777777778</c:v>
                </c:pt>
                <c:pt idx="257">
                  <c:v>0.17847222222222223</c:v>
                </c:pt>
                <c:pt idx="258">
                  <c:v>0.17916666666666667</c:v>
                </c:pt>
                <c:pt idx="259">
                  <c:v>0.17986111111111111</c:v>
                </c:pt>
                <c:pt idx="260">
                  <c:v>0.18055555555555555</c:v>
                </c:pt>
                <c:pt idx="261">
                  <c:v>0.18124999999999999</c:v>
                </c:pt>
                <c:pt idx="262">
                  <c:v>0.18194444444444444</c:v>
                </c:pt>
                <c:pt idx="263">
                  <c:v>0.18263888888888891</c:v>
                </c:pt>
                <c:pt idx="264">
                  <c:v>0.18333333333333335</c:v>
                </c:pt>
                <c:pt idx="265">
                  <c:v>0.18402777777777779</c:v>
                </c:pt>
                <c:pt idx="266">
                  <c:v>0.18472222222222223</c:v>
                </c:pt>
                <c:pt idx="267">
                  <c:v>0.18541666666666667</c:v>
                </c:pt>
                <c:pt idx="268">
                  <c:v>0.18611111111111112</c:v>
                </c:pt>
                <c:pt idx="269">
                  <c:v>0.18680555555555556</c:v>
                </c:pt>
                <c:pt idx="270">
                  <c:v>0.1875</c:v>
                </c:pt>
                <c:pt idx="271">
                  <c:v>0.18819444444444444</c:v>
                </c:pt>
                <c:pt idx="272">
                  <c:v>0.18888888888888888</c:v>
                </c:pt>
                <c:pt idx="273">
                  <c:v>0.18958333333333333</c:v>
                </c:pt>
                <c:pt idx="274">
                  <c:v>0.19027777777777777</c:v>
                </c:pt>
                <c:pt idx="275">
                  <c:v>0.19097222222222221</c:v>
                </c:pt>
                <c:pt idx="276">
                  <c:v>0.19166666666666665</c:v>
                </c:pt>
                <c:pt idx="277">
                  <c:v>0.19236111111111112</c:v>
                </c:pt>
                <c:pt idx="278">
                  <c:v>0.19305555555555554</c:v>
                </c:pt>
                <c:pt idx="279">
                  <c:v>0.19375000000000001</c:v>
                </c:pt>
                <c:pt idx="280">
                  <c:v>0.19444444444444445</c:v>
                </c:pt>
                <c:pt idx="281">
                  <c:v>0.19513888888888889</c:v>
                </c:pt>
                <c:pt idx="282">
                  <c:v>0.19583333333333333</c:v>
                </c:pt>
                <c:pt idx="283">
                  <c:v>0.19652777777777777</c:v>
                </c:pt>
                <c:pt idx="284">
                  <c:v>0.19722222222222222</c:v>
                </c:pt>
                <c:pt idx="285">
                  <c:v>0.19791666666666666</c:v>
                </c:pt>
                <c:pt idx="286">
                  <c:v>0.1986111111111111</c:v>
                </c:pt>
                <c:pt idx="287">
                  <c:v>0.19930555555555554</c:v>
                </c:pt>
                <c:pt idx="288">
                  <c:v>0.19999999999999998</c:v>
                </c:pt>
                <c:pt idx="289">
                  <c:v>0.20069444444444443</c:v>
                </c:pt>
                <c:pt idx="290">
                  <c:v>0.20138888888888887</c:v>
                </c:pt>
                <c:pt idx="291">
                  <c:v>0.20208333333333331</c:v>
                </c:pt>
                <c:pt idx="292">
                  <c:v>0.20277777777777781</c:v>
                </c:pt>
                <c:pt idx="293">
                  <c:v>0.20347222222222219</c:v>
                </c:pt>
                <c:pt idx="294">
                  <c:v>0.20416666666666669</c:v>
                </c:pt>
                <c:pt idx="295">
                  <c:v>0.20486111111111113</c:v>
                </c:pt>
                <c:pt idx="296">
                  <c:v>0.20555555555555557</c:v>
                </c:pt>
                <c:pt idx="297">
                  <c:v>0.20625000000000002</c:v>
                </c:pt>
                <c:pt idx="298">
                  <c:v>0.20694444444444446</c:v>
                </c:pt>
                <c:pt idx="299">
                  <c:v>0.2076388888888889</c:v>
                </c:pt>
                <c:pt idx="300">
                  <c:v>0.20833333333333334</c:v>
                </c:pt>
                <c:pt idx="301">
                  <c:v>0.20902777777777778</c:v>
                </c:pt>
                <c:pt idx="302">
                  <c:v>0.20972222222222223</c:v>
                </c:pt>
                <c:pt idx="303">
                  <c:v>0.21041666666666667</c:v>
                </c:pt>
                <c:pt idx="304">
                  <c:v>0.21111111111111111</c:v>
                </c:pt>
                <c:pt idx="305">
                  <c:v>0.21180555555555555</c:v>
                </c:pt>
                <c:pt idx="306">
                  <c:v>0.21249999999999999</c:v>
                </c:pt>
                <c:pt idx="307">
                  <c:v>0.21319444444444444</c:v>
                </c:pt>
                <c:pt idx="308">
                  <c:v>0.21388888888888891</c:v>
                </c:pt>
                <c:pt idx="309">
                  <c:v>0.21458333333333335</c:v>
                </c:pt>
                <c:pt idx="310">
                  <c:v>0.21527777777777779</c:v>
                </c:pt>
                <c:pt idx="311">
                  <c:v>0.21597222222222223</c:v>
                </c:pt>
                <c:pt idx="312">
                  <c:v>0.21666666666666667</c:v>
                </c:pt>
                <c:pt idx="313">
                  <c:v>0.21736111111111112</c:v>
                </c:pt>
                <c:pt idx="314">
                  <c:v>0.21805555555555556</c:v>
                </c:pt>
                <c:pt idx="315">
                  <c:v>0.21875</c:v>
                </c:pt>
                <c:pt idx="316">
                  <c:v>0.21944444444444444</c:v>
                </c:pt>
                <c:pt idx="317">
                  <c:v>0.22013888888888888</c:v>
                </c:pt>
                <c:pt idx="318">
                  <c:v>0.22083333333333333</c:v>
                </c:pt>
                <c:pt idx="319">
                  <c:v>0.22152777777777777</c:v>
                </c:pt>
                <c:pt idx="320">
                  <c:v>0.22222222222222221</c:v>
                </c:pt>
                <c:pt idx="321">
                  <c:v>0.22291666666666665</c:v>
                </c:pt>
                <c:pt idx="322">
                  <c:v>0.22361111111111109</c:v>
                </c:pt>
                <c:pt idx="323">
                  <c:v>0.22430555555555556</c:v>
                </c:pt>
                <c:pt idx="324">
                  <c:v>0.22500000000000001</c:v>
                </c:pt>
                <c:pt idx="325">
                  <c:v>0.22569444444444445</c:v>
                </c:pt>
                <c:pt idx="326">
                  <c:v>0.22638888888888889</c:v>
                </c:pt>
                <c:pt idx="327">
                  <c:v>0.22708333333333333</c:v>
                </c:pt>
                <c:pt idx="328">
                  <c:v>0.22777777777777777</c:v>
                </c:pt>
                <c:pt idx="329">
                  <c:v>0.22847222222222222</c:v>
                </c:pt>
                <c:pt idx="330">
                  <c:v>0.22916666666666666</c:v>
                </c:pt>
                <c:pt idx="331">
                  <c:v>0.2298611111111111</c:v>
                </c:pt>
                <c:pt idx="332">
                  <c:v>0.23055555555555554</c:v>
                </c:pt>
                <c:pt idx="333">
                  <c:v>0.23124999999999998</c:v>
                </c:pt>
                <c:pt idx="334">
                  <c:v>0.23194444444444443</c:v>
                </c:pt>
                <c:pt idx="335">
                  <c:v>0.23263888888888887</c:v>
                </c:pt>
                <c:pt idx="336">
                  <c:v>0.23333333333333331</c:v>
                </c:pt>
                <c:pt idx="337">
                  <c:v>0.23402777777777781</c:v>
                </c:pt>
                <c:pt idx="338">
                  <c:v>0.23472222222222219</c:v>
                </c:pt>
                <c:pt idx="339">
                  <c:v>0.23541666666666669</c:v>
                </c:pt>
                <c:pt idx="340">
                  <c:v>0.23611111111111113</c:v>
                </c:pt>
                <c:pt idx="341">
                  <c:v>0.23680555555555557</c:v>
                </c:pt>
                <c:pt idx="342">
                  <c:v>0.23750000000000002</c:v>
                </c:pt>
                <c:pt idx="343">
                  <c:v>0.23819444444444446</c:v>
                </c:pt>
                <c:pt idx="344">
                  <c:v>0.2388888888888889</c:v>
                </c:pt>
                <c:pt idx="345">
                  <c:v>0.23958333333333334</c:v>
                </c:pt>
                <c:pt idx="346">
                  <c:v>0.24027777777777778</c:v>
                </c:pt>
                <c:pt idx="347">
                  <c:v>0.24097222222222223</c:v>
                </c:pt>
                <c:pt idx="348">
                  <c:v>0.24166666666666667</c:v>
                </c:pt>
                <c:pt idx="349">
                  <c:v>0.24236111111111111</c:v>
                </c:pt>
                <c:pt idx="350">
                  <c:v>0.24305555555555555</c:v>
                </c:pt>
                <c:pt idx="351">
                  <c:v>0.24374999999999999</c:v>
                </c:pt>
                <c:pt idx="352">
                  <c:v>0.24444444444444446</c:v>
                </c:pt>
                <c:pt idx="353">
                  <c:v>0.24513888888888888</c:v>
                </c:pt>
                <c:pt idx="354">
                  <c:v>0.24583333333333335</c:v>
                </c:pt>
                <c:pt idx="355">
                  <c:v>0.24652777777777779</c:v>
                </c:pt>
                <c:pt idx="356">
                  <c:v>0.24722222222222223</c:v>
                </c:pt>
                <c:pt idx="357">
                  <c:v>0.24791666666666667</c:v>
                </c:pt>
                <c:pt idx="358">
                  <c:v>0.24861111111111112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0.25138888888888888</c:v>
                </c:pt>
                <c:pt idx="363">
                  <c:v>0.25208333333333333</c:v>
                </c:pt>
                <c:pt idx="364">
                  <c:v>0.25277777777777777</c:v>
                </c:pt>
                <c:pt idx="365">
                  <c:v>0.25347222222222221</c:v>
                </c:pt>
                <c:pt idx="366">
                  <c:v>0.25416666666666665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0.25833333333333336</c:v>
                </c:pt>
                <c:pt idx="373">
                  <c:v>0.2590277777777778</c:v>
                </c:pt>
                <c:pt idx="374">
                  <c:v>0.25972222222222224</c:v>
                </c:pt>
                <c:pt idx="375">
                  <c:v>0.26041666666666669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0.2638888888888889</c:v>
                </c:pt>
                <c:pt idx="381">
                  <c:v>0.26458333333333334</c:v>
                </c:pt>
                <c:pt idx="382">
                  <c:v>0.26527777777777778</c:v>
                </c:pt>
                <c:pt idx="383">
                  <c:v>0.26597222222222222</c:v>
                </c:pt>
                <c:pt idx="384">
                  <c:v>0.26666666666666666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0.26874999999999999</c:v>
                </c:pt>
                <c:pt idx="388">
                  <c:v>0.26944444444444443</c:v>
                </c:pt>
                <c:pt idx="389">
                  <c:v>0.27013888888888887</c:v>
                </c:pt>
                <c:pt idx="390">
                  <c:v>0.27083333333333331</c:v>
                </c:pt>
                <c:pt idx="391">
                  <c:v>0.27152777777777776</c:v>
                </c:pt>
                <c:pt idx="392">
                  <c:v>0.2722222222222222</c:v>
                </c:pt>
                <c:pt idx="393">
                  <c:v>0.27291666666666664</c:v>
                </c:pt>
                <c:pt idx="394">
                  <c:v>0.27361111111111108</c:v>
                </c:pt>
                <c:pt idx="395">
                  <c:v>0.27430555555555552</c:v>
                </c:pt>
                <c:pt idx="396">
                  <c:v>0.27499999999999997</c:v>
                </c:pt>
                <c:pt idx="397">
                  <c:v>0.27569444444444446</c:v>
                </c:pt>
                <c:pt idx="398">
                  <c:v>0.27638888888888885</c:v>
                </c:pt>
                <c:pt idx="399">
                  <c:v>0.27708333333333335</c:v>
                </c:pt>
                <c:pt idx="400">
                  <c:v>0.27777777777777779</c:v>
                </c:pt>
                <c:pt idx="401">
                  <c:v>0.27847222222222223</c:v>
                </c:pt>
                <c:pt idx="402">
                  <c:v>0.27916666666666667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0.28194444444444444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0.28402777777777777</c:v>
                </c:pt>
                <c:pt idx="410">
                  <c:v>0.28472222222222221</c:v>
                </c:pt>
                <c:pt idx="411">
                  <c:v>0.28541666666666665</c:v>
                </c:pt>
                <c:pt idx="412">
                  <c:v>0.28611111111111115</c:v>
                </c:pt>
                <c:pt idx="413">
                  <c:v>0.28680555555555554</c:v>
                </c:pt>
                <c:pt idx="414">
                  <c:v>0.28750000000000003</c:v>
                </c:pt>
                <c:pt idx="415">
                  <c:v>0.28819444444444448</c:v>
                </c:pt>
                <c:pt idx="416">
                  <c:v>0.28888888888888892</c:v>
                </c:pt>
                <c:pt idx="417">
                  <c:v>0.28958333333333336</c:v>
                </c:pt>
                <c:pt idx="418">
                  <c:v>0.2902777777777778</c:v>
                </c:pt>
                <c:pt idx="419">
                  <c:v>0.29097222222222224</c:v>
                </c:pt>
                <c:pt idx="420">
                  <c:v>0.29166666666666669</c:v>
                </c:pt>
                <c:pt idx="421">
                  <c:v>0.29236111111111113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0.29444444444444445</c:v>
                </c:pt>
                <c:pt idx="425">
                  <c:v>0.2951388888888889</c:v>
                </c:pt>
                <c:pt idx="426">
                  <c:v>0.29583333333333334</c:v>
                </c:pt>
                <c:pt idx="427">
                  <c:v>0.29652777777777778</c:v>
                </c:pt>
                <c:pt idx="428">
                  <c:v>0.29722222222222222</c:v>
                </c:pt>
                <c:pt idx="429">
                  <c:v>0.29791666666666666</c:v>
                </c:pt>
                <c:pt idx="430">
                  <c:v>0.2986111111111111</c:v>
                </c:pt>
                <c:pt idx="431">
                  <c:v>0.29930555555555555</c:v>
                </c:pt>
                <c:pt idx="432">
                  <c:v>0.3</c:v>
                </c:pt>
                <c:pt idx="433">
                  <c:v>0.30069444444444443</c:v>
                </c:pt>
                <c:pt idx="434">
                  <c:v>0.30138888888888887</c:v>
                </c:pt>
                <c:pt idx="435">
                  <c:v>0.30208333333333331</c:v>
                </c:pt>
                <c:pt idx="436">
                  <c:v>0.30277777777777776</c:v>
                </c:pt>
                <c:pt idx="437">
                  <c:v>0.3034722222222222</c:v>
                </c:pt>
                <c:pt idx="438">
                  <c:v>0.30416666666666664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0.30624999999999997</c:v>
                </c:pt>
                <c:pt idx="442">
                  <c:v>0.30694444444444441</c:v>
                </c:pt>
                <c:pt idx="443">
                  <c:v>0.30763888888888891</c:v>
                </c:pt>
                <c:pt idx="444">
                  <c:v>0.30833333333333335</c:v>
                </c:pt>
                <c:pt idx="445">
                  <c:v>0.30902777777777779</c:v>
                </c:pt>
                <c:pt idx="446">
                  <c:v>0.30972222222222223</c:v>
                </c:pt>
                <c:pt idx="447">
                  <c:v>0.31041666666666667</c:v>
                </c:pt>
                <c:pt idx="448">
                  <c:v>0.31111111111111112</c:v>
                </c:pt>
                <c:pt idx="449">
                  <c:v>0.31180555555555556</c:v>
                </c:pt>
                <c:pt idx="450">
                  <c:v>0.3125</c:v>
                </c:pt>
                <c:pt idx="451">
                  <c:v>0.31319444444444444</c:v>
                </c:pt>
                <c:pt idx="452">
                  <c:v>0.31388888888888888</c:v>
                </c:pt>
                <c:pt idx="453">
                  <c:v>0.31458333333333333</c:v>
                </c:pt>
                <c:pt idx="454">
                  <c:v>0.31527777777777777</c:v>
                </c:pt>
                <c:pt idx="455">
                  <c:v>0.31597222222222221</c:v>
                </c:pt>
                <c:pt idx="456">
                  <c:v>0.31666666666666665</c:v>
                </c:pt>
                <c:pt idx="457">
                  <c:v>0.31736111111111115</c:v>
                </c:pt>
                <c:pt idx="458">
                  <c:v>0.31805555555555554</c:v>
                </c:pt>
                <c:pt idx="459">
                  <c:v>0.31875000000000003</c:v>
                </c:pt>
                <c:pt idx="460">
                  <c:v>0.31944444444444448</c:v>
                </c:pt>
                <c:pt idx="461">
                  <c:v>0.32013888888888892</c:v>
                </c:pt>
                <c:pt idx="462">
                  <c:v>0.32083333333333336</c:v>
                </c:pt>
                <c:pt idx="463">
                  <c:v>0.3215277777777778</c:v>
                </c:pt>
                <c:pt idx="464">
                  <c:v>0.32222222222222224</c:v>
                </c:pt>
                <c:pt idx="465">
                  <c:v>0.32291666666666669</c:v>
                </c:pt>
                <c:pt idx="466">
                  <c:v>0.32361111111111113</c:v>
                </c:pt>
                <c:pt idx="467">
                  <c:v>0.32430555555555557</c:v>
                </c:pt>
                <c:pt idx="468">
                  <c:v>0.32500000000000001</c:v>
                </c:pt>
                <c:pt idx="469">
                  <c:v>0.32569444444444445</c:v>
                </c:pt>
                <c:pt idx="470">
                  <c:v>0.3263888888888889</c:v>
                </c:pt>
                <c:pt idx="471">
                  <c:v>0.32708333333333334</c:v>
                </c:pt>
                <c:pt idx="472">
                  <c:v>0.32777777777777778</c:v>
                </c:pt>
                <c:pt idx="473">
                  <c:v>0.32847222222222222</c:v>
                </c:pt>
                <c:pt idx="474">
                  <c:v>0.32916666666666666</c:v>
                </c:pt>
                <c:pt idx="475">
                  <c:v>0.3298611111111111</c:v>
                </c:pt>
                <c:pt idx="476">
                  <c:v>0.33055555555555555</c:v>
                </c:pt>
                <c:pt idx="477">
                  <c:v>0.33124999999999999</c:v>
                </c:pt>
                <c:pt idx="478">
                  <c:v>0.33194444444444443</c:v>
                </c:pt>
                <c:pt idx="479">
                  <c:v>0.33263888888888887</c:v>
                </c:pt>
                <c:pt idx="480">
                  <c:v>0.33333333333333331</c:v>
                </c:pt>
                <c:pt idx="481">
                  <c:v>0.33402777777777781</c:v>
                </c:pt>
                <c:pt idx="482">
                  <c:v>0.3347222222222222</c:v>
                </c:pt>
                <c:pt idx="483">
                  <c:v>0.3354166666666667</c:v>
                </c:pt>
                <c:pt idx="484">
                  <c:v>0.33611111111111108</c:v>
                </c:pt>
                <c:pt idx="485">
                  <c:v>0.33680555555555558</c:v>
                </c:pt>
                <c:pt idx="486">
                  <c:v>0.33749999999999997</c:v>
                </c:pt>
                <c:pt idx="487">
                  <c:v>0.33819444444444446</c:v>
                </c:pt>
                <c:pt idx="488">
                  <c:v>0.33888888888888885</c:v>
                </c:pt>
                <c:pt idx="489">
                  <c:v>0.33958333333333335</c:v>
                </c:pt>
                <c:pt idx="490">
                  <c:v>0.34027777777777773</c:v>
                </c:pt>
                <c:pt idx="491">
                  <c:v>0.34097222222222223</c:v>
                </c:pt>
                <c:pt idx="492">
                  <c:v>0.34166666666666662</c:v>
                </c:pt>
                <c:pt idx="493">
                  <c:v>0.34236111111111112</c:v>
                </c:pt>
                <c:pt idx="494">
                  <c:v>0.3430555555555555</c:v>
                </c:pt>
                <c:pt idx="495">
                  <c:v>0.34375</c:v>
                </c:pt>
                <c:pt idx="496">
                  <c:v>0.3444444444444445</c:v>
                </c:pt>
                <c:pt idx="497">
                  <c:v>0.34513888888888888</c:v>
                </c:pt>
                <c:pt idx="498">
                  <c:v>0.34583333333333338</c:v>
                </c:pt>
                <c:pt idx="499">
                  <c:v>0.34652777777777777</c:v>
                </c:pt>
                <c:pt idx="500">
                  <c:v>0.34722222222222227</c:v>
                </c:pt>
                <c:pt idx="501">
                  <c:v>0.34791666666666665</c:v>
                </c:pt>
                <c:pt idx="502">
                  <c:v>0.34861111111111115</c:v>
                </c:pt>
                <c:pt idx="503">
                  <c:v>0.34930555555555554</c:v>
                </c:pt>
                <c:pt idx="504">
                  <c:v>0.35000000000000003</c:v>
                </c:pt>
                <c:pt idx="505">
                  <c:v>0.35069444444444442</c:v>
                </c:pt>
                <c:pt idx="506">
                  <c:v>0.35138888888888892</c:v>
                </c:pt>
                <c:pt idx="507">
                  <c:v>0.3520833333333333</c:v>
                </c:pt>
                <c:pt idx="508">
                  <c:v>0.3527777777777778</c:v>
                </c:pt>
                <c:pt idx="509">
                  <c:v>0.35347222222222219</c:v>
                </c:pt>
                <c:pt idx="510">
                  <c:v>0.35416666666666669</c:v>
                </c:pt>
                <c:pt idx="511">
                  <c:v>0.35486111111111113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0.35694444444444445</c:v>
                </c:pt>
                <c:pt idx="515">
                  <c:v>0.3576388888888889</c:v>
                </c:pt>
                <c:pt idx="516">
                  <c:v>0.35833333333333334</c:v>
                </c:pt>
                <c:pt idx="517">
                  <c:v>0.35902777777777778</c:v>
                </c:pt>
                <c:pt idx="518">
                  <c:v>0.35972222222222222</c:v>
                </c:pt>
                <c:pt idx="519">
                  <c:v>0.36041666666666666</c:v>
                </c:pt>
                <c:pt idx="520">
                  <c:v>0.3611111111111111</c:v>
                </c:pt>
                <c:pt idx="521">
                  <c:v>0.36180555555555555</c:v>
                </c:pt>
                <c:pt idx="522">
                  <c:v>0.36249999999999999</c:v>
                </c:pt>
                <c:pt idx="523">
                  <c:v>0.36319444444444443</c:v>
                </c:pt>
                <c:pt idx="524">
                  <c:v>0.36388888888888887</c:v>
                </c:pt>
                <c:pt idx="525">
                  <c:v>0.36458333333333331</c:v>
                </c:pt>
                <c:pt idx="526">
                  <c:v>0.36527777777777781</c:v>
                </c:pt>
                <c:pt idx="527">
                  <c:v>0.3659722222222222</c:v>
                </c:pt>
                <c:pt idx="528">
                  <c:v>0.3666666666666667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0.36874999999999997</c:v>
                </c:pt>
                <c:pt idx="532">
                  <c:v>0.36944444444444446</c:v>
                </c:pt>
                <c:pt idx="533">
                  <c:v>0.37013888888888885</c:v>
                </c:pt>
                <c:pt idx="534">
                  <c:v>0.37083333333333335</c:v>
                </c:pt>
                <c:pt idx="535">
                  <c:v>0.37152777777777773</c:v>
                </c:pt>
                <c:pt idx="536">
                  <c:v>0.37222222222222223</c:v>
                </c:pt>
                <c:pt idx="537">
                  <c:v>0.37291666666666662</c:v>
                </c:pt>
                <c:pt idx="538">
                  <c:v>0.37361111111111112</c:v>
                </c:pt>
                <c:pt idx="539">
                  <c:v>0.3743055555555555</c:v>
                </c:pt>
                <c:pt idx="540">
                  <c:v>0.375</c:v>
                </c:pt>
                <c:pt idx="541">
                  <c:v>0.3756944444444445</c:v>
                </c:pt>
                <c:pt idx="542">
                  <c:v>0.37638888888888888</c:v>
                </c:pt>
                <c:pt idx="543">
                  <c:v>0.37708333333333338</c:v>
                </c:pt>
                <c:pt idx="544">
                  <c:v>0.37777777777777777</c:v>
                </c:pt>
                <c:pt idx="545">
                  <c:v>0.37847222222222227</c:v>
                </c:pt>
                <c:pt idx="546">
                  <c:v>0.37916666666666665</c:v>
                </c:pt>
                <c:pt idx="547">
                  <c:v>0.37986111111111115</c:v>
                </c:pt>
                <c:pt idx="548">
                  <c:v>0.38055555555555554</c:v>
                </c:pt>
                <c:pt idx="549">
                  <c:v>0.38125000000000003</c:v>
                </c:pt>
                <c:pt idx="550">
                  <c:v>0.38194444444444442</c:v>
                </c:pt>
                <c:pt idx="551">
                  <c:v>0.38263888888888892</c:v>
                </c:pt>
                <c:pt idx="552">
                  <c:v>0.3833333333333333</c:v>
                </c:pt>
                <c:pt idx="553">
                  <c:v>0.3840277777777778</c:v>
                </c:pt>
                <c:pt idx="554">
                  <c:v>0.38472222222222219</c:v>
                </c:pt>
                <c:pt idx="555">
                  <c:v>0.38541666666666669</c:v>
                </c:pt>
                <c:pt idx="556">
                  <c:v>0.38611111111111113</c:v>
                </c:pt>
                <c:pt idx="557">
                  <c:v>0.38680555555555557</c:v>
                </c:pt>
                <c:pt idx="558">
                  <c:v>0.38750000000000001</c:v>
                </c:pt>
                <c:pt idx="559">
                  <c:v>0.38819444444444445</c:v>
                </c:pt>
                <c:pt idx="560">
                  <c:v>0.3888888888888889</c:v>
                </c:pt>
                <c:pt idx="561">
                  <c:v>0.38958333333333334</c:v>
                </c:pt>
                <c:pt idx="562">
                  <c:v>0.39027777777777778</c:v>
                </c:pt>
                <c:pt idx="563">
                  <c:v>0.39097222222222222</c:v>
                </c:pt>
                <c:pt idx="564">
                  <c:v>0.39166666666666666</c:v>
                </c:pt>
                <c:pt idx="565">
                  <c:v>0.3923611111111111</c:v>
                </c:pt>
                <c:pt idx="566">
                  <c:v>0.39305555555555555</c:v>
                </c:pt>
                <c:pt idx="567">
                  <c:v>0.39374999999999999</c:v>
                </c:pt>
                <c:pt idx="568">
                  <c:v>0.39444444444444443</c:v>
                </c:pt>
                <c:pt idx="569">
                  <c:v>0.39513888888888887</c:v>
                </c:pt>
                <c:pt idx="570">
                  <c:v>0.39583333333333331</c:v>
                </c:pt>
                <c:pt idx="571">
                  <c:v>0.39652777777777781</c:v>
                </c:pt>
                <c:pt idx="572">
                  <c:v>0.3972222222222222</c:v>
                </c:pt>
                <c:pt idx="573">
                  <c:v>0.3979166666666667</c:v>
                </c:pt>
                <c:pt idx="574">
                  <c:v>0.39861111111111108</c:v>
                </c:pt>
                <c:pt idx="575">
                  <c:v>0.39930555555555558</c:v>
                </c:pt>
                <c:pt idx="576">
                  <c:v>0.39999999999999997</c:v>
                </c:pt>
                <c:pt idx="577">
                  <c:v>0.40069444444444446</c:v>
                </c:pt>
                <c:pt idx="578">
                  <c:v>0.40138888888888885</c:v>
                </c:pt>
                <c:pt idx="579">
                  <c:v>0.40208333333333335</c:v>
                </c:pt>
                <c:pt idx="580">
                  <c:v>0.40277777777777773</c:v>
                </c:pt>
                <c:pt idx="581">
                  <c:v>0.40347222222222223</c:v>
                </c:pt>
                <c:pt idx="582">
                  <c:v>0.40416666666666662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0.4069444444444445</c:v>
                </c:pt>
                <c:pt idx="587">
                  <c:v>0.40763888888888888</c:v>
                </c:pt>
                <c:pt idx="588">
                  <c:v>0.40833333333333338</c:v>
                </c:pt>
                <c:pt idx="589">
                  <c:v>0.40902777777777777</c:v>
                </c:pt>
                <c:pt idx="590">
                  <c:v>0.40972222222222227</c:v>
                </c:pt>
                <c:pt idx="591">
                  <c:v>0.41041666666666665</c:v>
                </c:pt>
                <c:pt idx="592">
                  <c:v>0.41111111111111115</c:v>
                </c:pt>
                <c:pt idx="593">
                  <c:v>0.41180555555555554</c:v>
                </c:pt>
                <c:pt idx="594">
                  <c:v>0.41250000000000003</c:v>
                </c:pt>
                <c:pt idx="595">
                  <c:v>0.41319444444444442</c:v>
                </c:pt>
                <c:pt idx="596">
                  <c:v>0.41388888888888892</c:v>
                </c:pt>
                <c:pt idx="597">
                  <c:v>0.4145833333333333</c:v>
                </c:pt>
                <c:pt idx="598">
                  <c:v>0.4152777777777778</c:v>
                </c:pt>
                <c:pt idx="599">
                  <c:v>0.41597222222222219</c:v>
                </c:pt>
                <c:pt idx="600">
                  <c:v>0.41666666666666669</c:v>
                </c:pt>
                <c:pt idx="601">
                  <c:v>0.41736111111111113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0.41944444444444445</c:v>
                </c:pt>
                <c:pt idx="605">
                  <c:v>0.4201388888888889</c:v>
                </c:pt>
                <c:pt idx="606">
                  <c:v>0.42083333333333334</c:v>
                </c:pt>
                <c:pt idx="607">
                  <c:v>0.42152777777777778</c:v>
                </c:pt>
                <c:pt idx="608">
                  <c:v>0.42222222222222222</c:v>
                </c:pt>
                <c:pt idx="609">
                  <c:v>0.42291666666666666</c:v>
                </c:pt>
                <c:pt idx="610">
                  <c:v>0.4236111111111111</c:v>
                </c:pt>
                <c:pt idx="611">
                  <c:v>0.42430555555555555</c:v>
                </c:pt>
                <c:pt idx="612">
                  <c:v>0.42499999999999999</c:v>
                </c:pt>
                <c:pt idx="613">
                  <c:v>0.42569444444444443</c:v>
                </c:pt>
                <c:pt idx="614">
                  <c:v>0.42638888888888887</c:v>
                </c:pt>
                <c:pt idx="615">
                  <c:v>0.42708333333333331</c:v>
                </c:pt>
                <c:pt idx="616">
                  <c:v>0.42777777777777781</c:v>
                </c:pt>
                <c:pt idx="617">
                  <c:v>0.4284722222222222</c:v>
                </c:pt>
                <c:pt idx="618">
                  <c:v>0.4291666666666667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0.43124999999999997</c:v>
                </c:pt>
                <c:pt idx="622">
                  <c:v>0.43194444444444446</c:v>
                </c:pt>
                <c:pt idx="623">
                  <c:v>0.43263888888888885</c:v>
                </c:pt>
                <c:pt idx="624">
                  <c:v>0.43333333333333335</c:v>
                </c:pt>
                <c:pt idx="625">
                  <c:v>0.43402777777777773</c:v>
                </c:pt>
                <c:pt idx="626">
                  <c:v>0.43472222222222223</c:v>
                </c:pt>
                <c:pt idx="627">
                  <c:v>0.43541666666666662</c:v>
                </c:pt>
                <c:pt idx="628">
                  <c:v>0.43611111111111112</c:v>
                </c:pt>
                <c:pt idx="629">
                  <c:v>0.4368055555555555</c:v>
                </c:pt>
                <c:pt idx="630">
                  <c:v>0.4375</c:v>
                </c:pt>
                <c:pt idx="631">
                  <c:v>0.4381944444444445</c:v>
                </c:pt>
                <c:pt idx="632">
                  <c:v>0.43888888888888888</c:v>
                </c:pt>
                <c:pt idx="633">
                  <c:v>0.43958333333333338</c:v>
                </c:pt>
                <c:pt idx="634">
                  <c:v>0.44027777777777777</c:v>
                </c:pt>
                <c:pt idx="635">
                  <c:v>0.44097222222222227</c:v>
                </c:pt>
                <c:pt idx="636">
                  <c:v>0.44166666666666665</c:v>
                </c:pt>
                <c:pt idx="637">
                  <c:v>0.44236111111111115</c:v>
                </c:pt>
                <c:pt idx="638">
                  <c:v>0.44305555555555554</c:v>
                </c:pt>
                <c:pt idx="639">
                  <c:v>0.44375000000000003</c:v>
                </c:pt>
                <c:pt idx="640">
                  <c:v>0.44444444444444442</c:v>
                </c:pt>
                <c:pt idx="641">
                  <c:v>0.44513888888888892</c:v>
                </c:pt>
                <c:pt idx="642">
                  <c:v>0.4458333333333333</c:v>
                </c:pt>
                <c:pt idx="643">
                  <c:v>0.4465277777777778</c:v>
                </c:pt>
                <c:pt idx="644">
                  <c:v>0.44722222222222219</c:v>
                </c:pt>
                <c:pt idx="645">
                  <c:v>0.44791666666666669</c:v>
                </c:pt>
                <c:pt idx="646">
                  <c:v>0.44861111111111113</c:v>
                </c:pt>
                <c:pt idx="647">
                  <c:v>0.44930555555555557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0.4513888888888889</c:v>
                </c:pt>
                <c:pt idx="651">
                  <c:v>0.45208333333333334</c:v>
                </c:pt>
                <c:pt idx="652">
                  <c:v>0.45277777777777778</c:v>
                </c:pt>
                <c:pt idx="653">
                  <c:v>0.45347222222222222</c:v>
                </c:pt>
                <c:pt idx="654">
                  <c:v>0.45416666666666666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0.45624999999999999</c:v>
                </c:pt>
                <c:pt idx="658">
                  <c:v>0.45694444444444443</c:v>
                </c:pt>
                <c:pt idx="659">
                  <c:v>0.45763888888888887</c:v>
                </c:pt>
                <c:pt idx="660">
                  <c:v>0.45833333333333331</c:v>
                </c:pt>
                <c:pt idx="661">
                  <c:v>0.45902777777777781</c:v>
                </c:pt>
                <c:pt idx="662">
                  <c:v>0.4597222222222222</c:v>
                </c:pt>
                <c:pt idx="663">
                  <c:v>0.4604166666666667</c:v>
                </c:pt>
                <c:pt idx="664">
                  <c:v>0.46111111111111108</c:v>
                </c:pt>
                <c:pt idx="665">
                  <c:v>0.46180555555555558</c:v>
                </c:pt>
                <c:pt idx="666">
                  <c:v>0.46249999999999997</c:v>
                </c:pt>
                <c:pt idx="667">
                  <c:v>0.46319444444444446</c:v>
                </c:pt>
                <c:pt idx="668">
                  <c:v>0.46388888888888885</c:v>
                </c:pt>
                <c:pt idx="669">
                  <c:v>0.46458333333333335</c:v>
                </c:pt>
                <c:pt idx="670">
                  <c:v>0.46527777777777773</c:v>
                </c:pt>
                <c:pt idx="671">
                  <c:v>0.46597222222222223</c:v>
                </c:pt>
                <c:pt idx="672">
                  <c:v>0.46666666666666662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0.4694444444444445</c:v>
                </c:pt>
                <c:pt idx="677">
                  <c:v>0.47013888888888888</c:v>
                </c:pt>
                <c:pt idx="678">
                  <c:v>0.47083333333333338</c:v>
                </c:pt>
                <c:pt idx="679">
                  <c:v>0.47152777777777777</c:v>
                </c:pt>
                <c:pt idx="680">
                  <c:v>0.47222222222222227</c:v>
                </c:pt>
                <c:pt idx="681">
                  <c:v>0.47291666666666665</c:v>
                </c:pt>
                <c:pt idx="682">
                  <c:v>0.47361111111111115</c:v>
                </c:pt>
                <c:pt idx="683">
                  <c:v>0.47430555555555554</c:v>
                </c:pt>
                <c:pt idx="684">
                  <c:v>0.47500000000000003</c:v>
                </c:pt>
                <c:pt idx="685">
                  <c:v>0.47569444444444442</c:v>
                </c:pt>
                <c:pt idx="686">
                  <c:v>0.47638888888888892</c:v>
                </c:pt>
                <c:pt idx="687">
                  <c:v>0.4770833333333333</c:v>
                </c:pt>
                <c:pt idx="688">
                  <c:v>0.4777777777777778</c:v>
                </c:pt>
                <c:pt idx="689">
                  <c:v>0.47847222222222219</c:v>
                </c:pt>
                <c:pt idx="690">
                  <c:v>0.47916666666666669</c:v>
                </c:pt>
                <c:pt idx="691">
                  <c:v>0.47986111111111113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0.48194444444444445</c:v>
                </c:pt>
                <c:pt idx="695">
                  <c:v>0.4826388888888889</c:v>
                </c:pt>
                <c:pt idx="696">
                  <c:v>0.48333333333333334</c:v>
                </c:pt>
                <c:pt idx="697">
                  <c:v>0.48402777777777778</c:v>
                </c:pt>
                <c:pt idx="698">
                  <c:v>0.48472222222222222</c:v>
                </c:pt>
                <c:pt idx="699">
                  <c:v>0.48541666666666666</c:v>
                </c:pt>
                <c:pt idx="700">
                  <c:v>0.4861111111111111</c:v>
                </c:pt>
                <c:pt idx="701">
                  <c:v>0.48680555555555555</c:v>
                </c:pt>
                <c:pt idx="702">
                  <c:v>0.48749999999999999</c:v>
                </c:pt>
                <c:pt idx="703">
                  <c:v>0.48819444444444443</c:v>
                </c:pt>
                <c:pt idx="704">
                  <c:v>0.48888888888888887</c:v>
                </c:pt>
                <c:pt idx="705">
                  <c:v>0.48958333333333331</c:v>
                </c:pt>
                <c:pt idx="706">
                  <c:v>0.49027777777777781</c:v>
                </c:pt>
                <c:pt idx="707">
                  <c:v>0.4909722222222222</c:v>
                </c:pt>
                <c:pt idx="708">
                  <c:v>0.4916666666666667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0.49374999999999997</c:v>
                </c:pt>
                <c:pt idx="712">
                  <c:v>0.49444444444444446</c:v>
                </c:pt>
                <c:pt idx="713">
                  <c:v>0.49513888888888885</c:v>
                </c:pt>
                <c:pt idx="714">
                  <c:v>0.49583333333333335</c:v>
                </c:pt>
                <c:pt idx="715">
                  <c:v>0.49652777777777773</c:v>
                </c:pt>
                <c:pt idx="716">
                  <c:v>0.49722222222222223</c:v>
                </c:pt>
                <c:pt idx="717">
                  <c:v>0.49791666666666662</c:v>
                </c:pt>
                <c:pt idx="718">
                  <c:v>0.49861111111111112</c:v>
                </c:pt>
                <c:pt idx="719">
                  <c:v>0.4993055555555555</c:v>
                </c:pt>
                <c:pt idx="720">
                  <c:v>0.5</c:v>
                </c:pt>
                <c:pt idx="721">
                  <c:v>0.50069444444444444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0.50347222222222221</c:v>
                </c:pt>
                <c:pt idx="726">
                  <c:v>0.50416666666666665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0.50694444444444442</c:v>
                </c:pt>
                <c:pt idx="731">
                  <c:v>0.50763888888888886</c:v>
                </c:pt>
                <c:pt idx="732">
                  <c:v>0.5083333333333333</c:v>
                </c:pt>
                <c:pt idx="733">
                  <c:v>0.50902777777777775</c:v>
                </c:pt>
                <c:pt idx="734">
                  <c:v>0.50972222222222219</c:v>
                </c:pt>
                <c:pt idx="735">
                  <c:v>0.51041666666666663</c:v>
                </c:pt>
                <c:pt idx="736">
                  <c:v>0.51111111111111118</c:v>
                </c:pt>
                <c:pt idx="737">
                  <c:v>0.51180555555555551</c:v>
                </c:pt>
                <c:pt idx="738">
                  <c:v>0.51250000000000007</c:v>
                </c:pt>
                <c:pt idx="739">
                  <c:v>0.5131944444444444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0.51527777777777783</c:v>
                </c:pt>
                <c:pt idx="743">
                  <c:v>0.51597222222222217</c:v>
                </c:pt>
                <c:pt idx="744">
                  <c:v>0.51666666666666672</c:v>
                </c:pt>
                <c:pt idx="745">
                  <c:v>0.51736111111111105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0.51944444444444449</c:v>
                </c:pt>
                <c:pt idx="749">
                  <c:v>0.52013888888888882</c:v>
                </c:pt>
                <c:pt idx="750">
                  <c:v>0.52083333333333337</c:v>
                </c:pt>
                <c:pt idx="751">
                  <c:v>0.52152777777777781</c:v>
                </c:pt>
                <c:pt idx="752">
                  <c:v>0.52222222222222225</c:v>
                </c:pt>
                <c:pt idx="753">
                  <c:v>0.5229166666666667</c:v>
                </c:pt>
                <c:pt idx="754">
                  <c:v>0.52361111111111114</c:v>
                </c:pt>
                <c:pt idx="755">
                  <c:v>0.52430555555555558</c:v>
                </c:pt>
                <c:pt idx="756">
                  <c:v>0.52500000000000002</c:v>
                </c:pt>
                <c:pt idx="757">
                  <c:v>0.52569444444444446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0.52847222222222223</c:v>
                </c:pt>
                <c:pt idx="762">
                  <c:v>0.52916666666666667</c:v>
                </c:pt>
                <c:pt idx="763">
                  <c:v>0.52986111111111112</c:v>
                </c:pt>
                <c:pt idx="764">
                  <c:v>0.53055555555555556</c:v>
                </c:pt>
                <c:pt idx="765">
                  <c:v>0.53125</c:v>
                </c:pt>
                <c:pt idx="766">
                  <c:v>0.53194444444444444</c:v>
                </c:pt>
                <c:pt idx="767">
                  <c:v>0.53263888888888888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0.53541666666666665</c:v>
                </c:pt>
                <c:pt idx="772">
                  <c:v>0.53611111111111109</c:v>
                </c:pt>
                <c:pt idx="773">
                  <c:v>0.53680555555555554</c:v>
                </c:pt>
                <c:pt idx="774">
                  <c:v>0.53749999999999998</c:v>
                </c:pt>
                <c:pt idx="775">
                  <c:v>0.53819444444444442</c:v>
                </c:pt>
                <c:pt idx="776">
                  <c:v>0.53888888888888886</c:v>
                </c:pt>
                <c:pt idx="777">
                  <c:v>0.5395833333333333</c:v>
                </c:pt>
                <c:pt idx="778">
                  <c:v>0.54027777777777775</c:v>
                </c:pt>
                <c:pt idx="779">
                  <c:v>0.54097222222222219</c:v>
                </c:pt>
                <c:pt idx="780">
                  <c:v>0.54166666666666663</c:v>
                </c:pt>
                <c:pt idx="781">
                  <c:v>0.54236111111111118</c:v>
                </c:pt>
                <c:pt idx="782">
                  <c:v>0.54305555555555551</c:v>
                </c:pt>
                <c:pt idx="783">
                  <c:v>0.54375000000000007</c:v>
                </c:pt>
                <c:pt idx="784">
                  <c:v>0.5444444444444444</c:v>
                </c:pt>
                <c:pt idx="785">
                  <c:v>0.54513888888888895</c:v>
                </c:pt>
                <c:pt idx="786">
                  <c:v>0.54583333333333328</c:v>
                </c:pt>
                <c:pt idx="787">
                  <c:v>0.54652777777777783</c:v>
                </c:pt>
                <c:pt idx="788">
                  <c:v>0.54722222222222217</c:v>
                </c:pt>
                <c:pt idx="789">
                  <c:v>0.54791666666666672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0.55069444444444449</c:v>
                </c:pt>
                <c:pt idx="794">
                  <c:v>0.55138888888888882</c:v>
                </c:pt>
                <c:pt idx="795">
                  <c:v>0.55208333333333337</c:v>
                </c:pt>
                <c:pt idx="796">
                  <c:v>0.55277777777777781</c:v>
                </c:pt>
                <c:pt idx="797">
                  <c:v>0.55347222222222225</c:v>
                </c:pt>
                <c:pt idx="798">
                  <c:v>0.5541666666666667</c:v>
                </c:pt>
                <c:pt idx="799">
                  <c:v>0.55486111111111114</c:v>
                </c:pt>
                <c:pt idx="800">
                  <c:v>0.55555555555555558</c:v>
                </c:pt>
                <c:pt idx="801">
                  <c:v>0.55625000000000002</c:v>
                </c:pt>
                <c:pt idx="802">
                  <c:v>0.55694444444444446</c:v>
                </c:pt>
                <c:pt idx="803">
                  <c:v>0.55763888888888891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0.56041666666666667</c:v>
                </c:pt>
                <c:pt idx="808">
                  <c:v>0.56111111111111112</c:v>
                </c:pt>
                <c:pt idx="809">
                  <c:v>0.56180555555555556</c:v>
                </c:pt>
                <c:pt idx="810">
                  <c:v>0.5625</c:v>
                </c:pt>
                <c:pt idx="811">
                  <c:v>0.56319444444444444</c:v>
                </c:pt>
                <c:pt idx="812">
                  <c:v>0.56388888888888888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0.56666666666666665</c:v>
                </c:pt>
                <c:pt idx="817">
                  <c:v>0.56736111111111109</c:v>
                </c:pt>
                <c:pt idx="818">
                  <c:v>0.56805555555555554</c:v>
                </c:pt>
                <c:pt idx="819">
                  <c:v>0.56874999999999998</c:v>
                </c:pt>
                <c:pt idx="820">
                  <c:v>0.56944444444444442</c:v>
                </c:pt>
                <c:pt idx="821">
                  <c:v>0.57013888888888886</c:v>
                </c:pt>
                <c:pt idx="822">
                  <c:v>0.5708333333333333</c:v>
                </c:pt>
                <c:pt idx="823">
                  <c:v>0.57152777777777775</c:v>
                </c:pt>
                <c:pt idx="824">
                  <c:v>0.57222222222222219</c:v>
                </c:pt>
                <c:pt idx="825">
                  <c:v>0.57291666666666663</c:v>
                </c:pt>
                <c:pt idx="826">
                  <c:v>0.57361111111111118</c:v>
                </c:pt>
                <c:pt idx="827">
                  <c:v>0.57430555555555551</c:v>
                </c:pt>
                <c:pt idx="828">
                  <c:v>0.57500000000000007</c:v>
                </c:pt>
                <c:pt idx="829">
                  <c:v>0.5756944444444444</c:v>
                </c:pt>
                <c:pt idx="830">
                  <c:v>0.57638888888888895</c:v>
                </c:pt>
                <c:pt idx="831">
                  <c:v>0.57708333333333328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0.57916666666666672</c:v>
                </c:pt>
                <c:pt idx="835">
                  <c:v>0.57986111111111105</c:v>
                </c:pt>
                <c:pt idx="836">
                  <c:v>0.5805555555555556</c:v>
                </c:pt>
                <c:pt idx="837">
                  <c:v>0.58124999999999993</c:v>
                </c:pt>
                <c:pt idx="838">
                  <c:v>0.58194444444444449</c:v>
                </c:pt>
                <c:pt idx="839">
                  <c:v>0.58263888888888882</c:v>
                </c:pt>
                <c:pt idx="840">
                  <c:v>0.58333333333333337</c:v>
                </c:pt>
                <c:pt idx="841">
                  <c:v>0.58402777777777781</c:v>
                </c:pt>
                <c:pt idx="842">
                  <c:v>0.58472222222222225</c:v>
                </c:pt>
                <c:pt idx="843">
                  <c:v>0.5854166666666667</c:v>
                </c:pt>
                <c:pt idx="844">
                  <c:v>0.58611111111111114</c:v>
                </c:pt>
                <c:pt idx="845">
                  <c:v>0.58680555555555558</c:v>
                </c:pt>
                <c:pt idx="846">
                  <c:v>0.58750000000000002</c:v>
                </c:pt>
                <c:pt idx="847">
                  <c:v>0.58819444444444446</c:v>
                </c:pt>
                <c:pt idx="848">
                  <c:v>0.58888888888888891</c:v>
                </c:pt>
                <c:pt idx="849">
                  <c:v>0.58958333333333335</c:v>
                </c:pt>
                <c:pt idx="850">
                  <c:v>0.59027777777777779</c:v>
                </c:pt>
                <c:pt idx="851">
                  <c:v>0.59097222222222223</c:v>
                </c:pt>
                <c:pt idx="852">
                  <c:v>0.59166666666666667</c:v>
                </c:pt>
                <c:pt idx="853">
                  <c:v>0.59236111111111112</c:v>
                </c:pt>
                <c:pt idx="854">
                  <c:v>0.59305555555555556</c:v>
                </c:pt>
                <c:pt idx="855">
                  <c:v>0.59375</c:v>
                </c:pt>
                <c:pt idx="856">
                  <c:v>0.59444444444444444</c:v>
                </c:pt>
                <c:pt idx="857">
                  <c:v>0.59513888888888888</c:v>
                </c:pt>
                <c:pt idx="858">
                  <c:v>0.59583333333333333</c:v>
                </c:pt>
                <c:pt idx="859">
                  <c:v>0.59652777777777777</c:v>
                </c:pt>
                <c:pt idx="860">
                  <c:v>0.59722222222222221</c:v>
                </c:pt>
                <c:pt idx="861">
                  <c:v>0.59791666666666665</c:v>
                </c:pt>
                <c:pt idx="862">
                  <c:v>0.59861111111111109</c:v>
                </c:pt>
                <c:pt idx="863">
                  <c:v>0.59930555555555554</c:v>
                </c:pt>
                <c:pt idx="864">
                  <c:v>0.6</c:v>
                </c:pt>
                <c:pt idx="865">
                  <c:v>0.60069444444444442</c:v>
                </c:pt>
                <c:pt idx="866">
                  <c:v>0.60138888888888886</c:v>
                </c:pt>
                <c:pt idx="867">
                  <c:v>0.6020833333333333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0.60416666666666663</c:v>
                </c:pt>
                <c:pt idx="871">
                  <c:v>0.60486111111111118</c:v>
                </c:pt>
                <c:pt idx="872">
                  <c:v>0.60555555555555551</c:v>
                </c:pt>
                <c:pt idx="873">
                  <c:v>0.60625000000000007</c:v>
                </c:pt>
                <c:pt idx="874">
                  <c:v>0.6069444444444444</c:v>
                </c:pt>
                <c:pt idx="875">
                  <c:v>0.60763888888888895</c:v>
                </c:pt>
                <c:pt idx="876">
                  <c:v>0.60833333333333328</c:v>
                </c:pt>
                <c:pt idx="877">
                  <c:v>0.60902777777777783</c:v>
                </c:pt>
                <c:pt idx="878">
                  <c:v>0.60972222222222217</c:v>
                </c:pt>
                <c:pt idx="879">
                  <c:v>0.61041666666666672</c:v>
                </c:pt>
                <c:pt idx="880">
                  <c:v>0.61111111111111105</c:v>
                </c:pt>
                <c:pt idx="881">
                  <c:v>0.6118055555555556</c:v>
                </c:pt>
                <c:pt idx="882">
                  <c:v>0.61249999999999993</c:v>
                </c:pt>
                <c:pt idx="883">
                  <c:v>0.61319444444444449</c:v>
                </c:pt>
                <c:pt idx="884">
                  <c:v>0.61388888888888882</c:v>
                </c:pt>
                <c:pt idx="885">
                  <c:v>0.61458333333333337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0.61805555555555558</c:v>
                </c:pt>
                <c:pt idx="891">
                  <c:v>0.61875000000000002</c:v>
                </c:pt>
                <c:pt idx="892">
                  <c:v>0.61944444444444446</c:v>
                </c:pt>
                <c:pt idx="893">
                  <c:v>0.62013888888888891</c:v>
                </c:pt>
                <c:pt idx="894">
                  <c:v>0.62083333333333335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0.62361111111111112</c:v>
                </c:pt>
                <c:pt idx="899">
                  <c:v>0.62430555555555556</c:v>
                </c:pt>
                <c:pt idx="900">
                  <c:v>0.625</c:v>
                </c:pt>
                <c:pt idx="901">
                  <c:v>0.62569444444444444</c:v>
                </c:pt>
                <c:pt idx="902">
                  <c:v>0.62638888888888888</c:v>
                </c:pt>
                <c:pt idx="903">
                  <c:v>0.62708333333333333</c:v>
                </c:pt>
                <c:pt idx="904">
                  <c:v>0.62777777777777777</c:v>
                </c:pt>
                <c:pt idx="905">
                  <c:v>0.62847222222222221</c:v>
                </c:pt>
                <c:pt idx="906">
                  <c:v>0.62916666666666665</c:v>
                </c:pt>
                <c:pt idx="907">
                  <c:v>0.62986111111111109</c:v>
                </c:pt>
                <c:pt idx="908">
                  <c:v>0.63055555555555554</c:v>
                </c:pt>
                <c:pt idx="909">
                  <c:v>0.63124999999999998</c:v>
                </c:pt>
                <c:pt idx="910">
                  <c:v>0.63194444444444442</c:v>
                </c:pt>
                <c:pt idx="911">
                  <c:v>0.63263888888888886</c:v>
                </c:pt>
                <c:pt idx="912">
                  <c:v>0.6333333333333333</c:v>
                </c:pt>
                <c:pt idx="913">
                  <c:v>0.63402777777777775</c:v>
                </c:pt>
                <c:pt idx="914">
                  <c:v>0.63472222222222219</c:v>
                </c:pt>
                <c:pt idx="915">
                  <c:v>0.63541666666666663</c:v>
                </c:pt>
                <c:pt idx="916">
                  <c:v>0.63611111111111118</c:v>
                </c:pt>
                <c:pt idx="917">
                  <c:v>0.63680555555555551</c:v>
                </c:pt>
                <c:pt idx="918">
                  <c:v>0.63750000000000007</c:v>
                </c:pt>
                <c:pt idx="919">
                  <c:v>0.6381944444444444</c:v>
                </c:pt>
                <c:pt idx="920">
                  <c:v>0.63888888888888895</c:v>
                </c:pt>
                <c:pt idx="921">
                  <c:v>0.63958333333333328</c:v>
                </c:pt>
                <c:pt idx="922">
                  <c:v>0.64027777777777783</c:v>
                </c:pt>
                <c:pt idx="923">
                  <c:v>0.64097222222222217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0.6430555555555556</c:v>
                </c:pt>
                <c:pt idx="927">
                  <c:v>0.64374999999999993</c:v>
                </c:pt>
                <c:pt idx="928">
                  <c:v>0.64444444444444449</c:v>
                </c:pt>
                <c:pt idx="929">
                  <c:v>0.64513888888888882</c:v>
                </c:pt>
                <c:pt idx="930">
                  <c:v>0.64583333333333337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0.64861111111111114</c:v>
                </c:pt>
                <c:pt idx="935">
                  <c:v>0.64930555555555558</c:v>
                </c:pt>
                <c:pt idx="936">
                  <c:v>0.65</c:v>
                </c:pt>
                <c:pt idx="937">
                  <c:v>0.65069444444444446</c:v>
                </c:pt>
                <c:pt idx="938">
                  <c:v>0.65138888888888891</c:v>
                </c:pt>
                <c:pt idx="939">
                  <c:v>0.65208333333333335</c:v>
                </c:pt>
                <c:pt idx="940">
                  <c:v>0.65277777777777779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0.65486111111111112</c:v>
                </c:pt>
                <c:pt idx="944">
                  <c:v>0.65555555555555556</c:v>
                </c:pt>
                <c:pt idx="945">
                  <c:v>0.65625</c:v>
                </c:pt>
                <c:pt idx="946">
                  <c:v>0.65694444444444444</c:v>
                </c:pt>
                <c:pt idx="947">
                  <c:v>0.65763888888888888</c:v>
                </c:pt>
                <c:pt idx="948">
                  <c:v>0.65833333333333333</c:v>
                </c:pt>
                <c:pt idx="949">
                  <c:v>0.65902777777777777</c:v>
                </c:pt>
                <c:pt idx="950">
                  <c:v>0.65972222222222221</c:v>
                </c:pt>
                <c:pt idx="951">
                  <c:v>0.66041666666666665</c:v>
                </c:pt>
                <c:pt idx="952">
                  <c:v>0.66111111111111109</c:v>
                </c:pt>
                <c:pt idx="953">
                  <c:v>0.66180555555555554</c:v>
                </c:pt>
                <c:pt idx="954">
                  <c:v>0.66249999999999998</c:v>
                </c:pt>
                <c:pt idx="955">
                  <c:v>0.66319444444444442</c:v>
                </c:pt>
                <c:pt idx="956">
                  <c:v>0.66388888888888886</c:v>
                </c:pt>
                <c:pt idx="957">
                  <c:v>0.6645833333333333</c:v>
                </c:pt>
                <c:pt idx="958">
                  <c:v>0.66527777777777775</c:v>
                </c:pt>
                <c:pt idx="959">
                  <c:v>0.66597222222222219</c:v>
                </c:pt>
                <c:pt idx="960">
                  <c:v>0.66666666666666663</c:v>
                </c:pt>
                <c:pt idx="961">
                  <c:v>0.66736111111111107</c:v>
                </c:pt>
                <c:pt idx="962">
                  <c:v>0.66805555555555562</c:v>
                </c:pt>
                <c:pt idx="963">
                  <c:v>0.66875000000000007</c:v>
                </c:pt>
                <c:pt idx="964">
                  <c:v>0.6694444444444444</c:v>
                </c:pt>
                <c:pt idx="965">
                  <c:v>0.67013888888888884</c:v>
                </c:pt>
                <c:pt idx="966">
                  <c:v>0.67083333333333339</c:v>
                </c:pt>
                <c:pt idx="967">
                  <c:v>0.67152777777777783</c:v>
                </c:pt>
                <c:pt idx="968">
                  <c:v>0.67222222222222217</c:v>
                </c:pt>
                <c:pt idx="969">
                  <c:v>0.67291666666666661</c:v>
                </c:pt>
                <c:pt idx="970">
                  <c:v>0.67361111111111116</c:v>
                </c:pt>
                <c:pt idx="971">
                  <c:v>0.6743055555555556</c:v>
                </c:pt>
                <c:pt idx="972">
                  <c:v>0.67499999999999993</c:v>
                </c:pt>
                <c:pt idx="973">
                  <c:v>0.67569444444444438</c:v>
                </c:pt>
                <c:pt idx="974">
                  <c:v>0.67638888888888893</c:v>
                </c:pt>
                <c:pt idx="975">
                  <c:v>0.67708333333333337</c:v>
                </c:pt>
                <c:pt idx="976">
                  <c:v>0.6777777777777777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0.67986111111111114</c:v>
                </c:pt>
                <c:pt idx="980">
                  <c:v>0.68055555555555547</c:v>
                </c:pt>
                <c:pt idx="981">
                  <c:v>0.68125000000000002</c:v>
                </c:pt>
                <c:pt idx="982">
                  <c:v>0.68194444444444446</c:v>
                </c:pt>
                <c:pt idx="983">
                  <c:v>0.68263888888888891</c:v>
                </c:pt>
                <c:pt idx="984">
                  <c:v>0.68333333333333324</c:v>
                </c:pt>
                <c:pt idx="985">
                  <c:v>0.68402777777777779</c:v>
                </c:pt>
                <c:pt idx="986">
                  <c:v>0.68472222222222223</c:v>
                </c:pt>
                <c:pt idx="987">
                  <c:v>0.68541666666666667</c:v>
                </c:pt>
                <c:pt idx="988">
                  <c:v>0.68611111111111101</c:v>
                </c:pt>
                <c:pt idx="989">
                  <c:v>0.68680555555555556</c:v>
                </c:pt>
                <c:pt idx="990">
                  <c:v>0.6875</c:v>
                </c:pt>
                <c:pt idx="991">
                  <c:v>0.68819444444444444</c:v>
                </c:pt>
                <c:pt idx="992">
                  <c:v>0.68888888888888899</c:v>
                </c:pt>
                <c:pt idx="993">
                  <c:v>0.68958333333333333</c:v>
                </c:pt>
                <c:pt idx="994">
                  <c:v>0.69027777777777777</c:v>
                </c:pt>
                <c:pt idx="995">
                  <c:v>0.69097222222222221</c:v>
                </c:pt>
                <c:pt idx="996">
                  <c:v>0.69166666666666676</c:v>
                </c:pt>
                <c:pt idx="997">
                  <c:v>0.69236111111111109</c:v>
                </c:pt>
                <c:pt idx="998">
                  <c:v>0.69305555555555554</c:v>
                </c:pt>
                <c:pt idx="999">
                  <c:v>0.69374999999999998</c:v>
                </c:pt>
                <c:pt idx="1000">
                  <c:v>0.69444444444444453</c:v>
                </c:pt>
                <c:pt idx="1001">
                  <c:v>0.69513888888888886</c:v>
                </c:pt>
                <c:pt idx="1002">
                  <c:v>0.6958333333333333</c:v>
                </c:pt>
                <c:pt idx="1003">
                  <c:v>0.69652777777777775</c:v>
                </c:pt>
                <c:pt idx="1004">
                  <c:v>0.6972222222222223</c:v>
                </c:pt>
                <c:pt idx="1005">
                  <c:v>0.69791666666666663</c:v>
                </c:pt>
                <c:pt idx="1006">
                  <c:v>0.69861111111111107</c:v>
                </c:pt>
                <c:pt idx="1007">
                  <c:v>0.69930555555555562</c:v>
                </c:pt>
                <c:pt idx="1008">
                  <c:v>0.70000000000000007</c:v>
                </c:pt>
                <c:pt idx="1009">
                  <c:v>0.7006944444444444</c:v>
                </c:pt>
                <c:pt idx="1010">
                  <c:v>0.70138888888888884</c:v>
                </c:pt>
                <c:pt idx="1011">
                  <c:v>0.70208333333333339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0.70416666666666661</c:v>
                </c:pt>
                <c:pt idx="1015">
                  <c:v>0.70486111111111116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0.70694444444444438</c:v>
                </c:pt>
                <c:pt idx="1019">
                  <c:v>0.70763888888888893</c:v>
                </c:pt>
                <c:pt idx="1020">
                  <c:v>0.70833333333333337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0.7104166666666667</c:v>
                </c:pt>
                <c:pt idx="1024">
                  <c:v>0.71111111111111114</c:v>
                </c:pt>
                <c:pt idx="1025">
                  <c:v>0.71180555555555547</c:v>
                </c:pt>
                <c:pt idx="1026">
                  <c:v>0.71250000000000002</c:v>
                </c:pt>
                <c:pt idx="1027">
                  <c:v>0.71319444444444446</c:v>
                </c:pt>
                <c:pt idx="1028">
                  <c:v>0.71388888888888891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0.71805555555555556</c:v>
                </c:pt>
                <c:pt idx="1035">
                  <c:v>0.71875</c:v>
                </c:pt>
                <c:pt idx="1036">
                  <c:v>0.71944444444444444</c:v>
                </c:pt>
                <c:pt idx="1037">
                  <c:v>0.72013888888888899</c:v>
                </c:pt>
                <c:pt idx="1038">
                  <c:v>0.72083333333333333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0.72361111111111109</c:v>
                </c:pt>
                <c:pt idx="1043">
                  <c:v>0.72430555555555554</c:v>
                </c:pt>
                <c:pt idx="1044">
                  <c:v>0.72499999999999998</c:v>
                </c:pt>
                <c:pt idx="1045">
                  <c:v>0.72569444444444453</c:v>
                </c:pt>
                <c:pt idx="1046">
                  <c:v>0.72638888888888886</c:v>
                </c:pt>
                <c:pt idx="1047">
                  <c:v>0.7270833333333333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0.72916666666666663</c:v>
                </c:pt>
                <c:pt idx="1051">
                  <c:v>0.72986111111111107</c:v>
                </c:pt>
                <c:pt idx="1052">
                  <c:v>0.73055555555555562</c:v>
                </c:pt>
                <c:pt idx="1053">
                  <c:v>0.73125000000000007</c:v>
                </c:pt>
                <c:pt idx="1054">
                  <c:v>0.7319444444444444</c:v>
                </c:pt>
                <c:pt idx="1055">
                  <c:v>0.73263888888888884</c:v>
                </c:pt>
                <c:pt idx="1056">
                  <c:v>0.73333333333333339</c:v>
                </c:pt>
                <c:pt idx="1057">
                  <c:v>0.73402777777777783</c:v>
                </c:pt>
                <c:pt idx="1058">
                  <c:v>0.73472222222222217</c:v>
                </c:pt>
                <c:pt idx="1059">
                  <c:v>0.73541666666666661</c:v>
                </c:pt>
                <c:pt idx="1060">
                  <c:v>0.73611111111111116</c:v>
                </c:pt>
                <c:pt idx="1061">
                  <c:v>0.7368055555555556</c:v>
                </c:pt>
                <c:pt idx="1062">
                  <c:v>0.73749999999999993</c:v>
                </c:pt>
                <c:pt idx="1063">
                  <c:v>0.73819444444444438</c:v>
                </c:pt>
                <c:pt idx="1064">
                  <c:v>0.73888888888888893</c:v>
                </c:pt>
                <c:pt idx="1065">
                  <c:v>0.73958333333333337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0.74305555555555547</c:v>
                </c:pt>
                <c:pt idx="1071">
                  <c:v>0.74375000000000002</c:v>
                </c:pt>
                <c:pt idx="1072">
                  <c:v>0.74444444444444446</c:v>
                </c:pt>
                <c:pt idx="1073">
                  <c:v>0.74513888888888891</c:v>
                </c:pt>
                <c:pt idx="1074">
                  <c:v>0.74583333333333324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0.74861111111111101</c:v>
                </c:pt>
                <c:pt idx="1079">
                  <c:v>0.74930555555555556</c:v>
                </c:pt>
                <c:pt idx="1080">
                  <c:v>0.75</c:v>
                </c:pt>
                <c:pt idx="1081">
                  <c:v>0.75069444444444444</c:v>
                </c:pt>
                <c:pt idx="1082">
                  <c:v>0.75138888888888899</c:v>
                </c:pt>
                <c:pt idx="1083">
                  <c:v>0.75208333333333333</c:v>
                </c:pt>
                <c:pt idx="1084">
                  <c:v>0.75277777777777777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0.75486111111111109</c:v>
                </c:pt>
                <c:pt idx="1088">
                  <c:v>0.75555555555555554</c:v>
                </c:pt>
                <c:pt idx="1089">
                  <c:v>0.75624999999999998</c:v>
                </c:pt>
                <c:pt idx="1090">
                  <c:v>0.75694444444444453</c:v>
                </c:pt>
                <c:pt idx="1091">
                  <c:v>0.75763888888888886</c:v>
                </c:pt>
                <c:pt idx="1092">
                  <c:v>0.7583333333333333</c:v>
                </c:pt>
                <c:pt idx="1093">
                  <c:v>0.75902777777777775</c:v>
                </c:pt>
                <c:pt idx="1094">
                  <c:v>0.7597222222222223</c:v>
                </c:pt>
                <c:pt idx="1095">
                  <c:v>0.76041666666666663</c:v>
                </c:pt>
                <c:pt idx="1096">
                  <c:v>0.76111111111111107</c:v>
                </c:pt>
                <c:pt idx="1097">
                  <c:v>0.76180555555555562</c:v>
                </c:pt>
                <c:pt idx="1098">
                  <c:v>0.76250000000000007</c:v>
                </c:pt>
                <c:pt idx="1099">
                  <c:v>0.7631944444444444</c:v>
                </c:pt>
                <c:pt idx="1100">
                  <c:v>0.76388888888888884</c:v>
                </c:pt>
                <c:pt idx="1101">
                  <c:v>0.76458333333333339</c:v>
                </c:pt>
                <c:pt idx="1102">
                  <c:v>0.76527777777777783</c:v>
                </c:pt>
                <c:pt idx="1103">
                  <c:v>0.76597222222222217</c:v>
                </c:pt>
                <c:pt idx="1104">
                  <c:v>0.76666666666666661</c:v>
                </c:pt>
                <c:pt idx="1105">
                  <c:v>0.76736111111111116</c:v>
                </c:pt>
                <c:pt idx="1106">
                  <c:v>0.7680555555555556</c:v>
                </c:pt>
                <c:pt idx="1107">
                  <c:v>0.76874999999999993</c:v>
                </c:pt>
                <c:pt idx="1108">
                  <c:v>0.76944444444444438</c:v>
                </c:pt>
                <c:pt idx="1109">
                  <c:v>0.77013888888888893</c:v>
                </c:pt>
                <c:pt idx="1110">
                  <c:v>0.77083333333333337</c:v>
                </c:pt>
                <c:pt idx="1111">
                  <c:v>0.7715277777777777</c:v>
                </c:pt>
                <c:pt idx="1112">
                  <c:v>0.77222222222222225</c:v>
                </c:pt>
                <c:pt idx="1113">
                  <c:v>0.7729166666666667</c:v>
                </c:pt>
                <c:pt idx="1114">
                  <c:v>0.77361111111111114</c:v>
                </c:pt>
                <c:pt idx="1115">
                  <c:v>0.77430555555555547</c:v>
                </c:pt>
                <c:pt idx="1116">
                  <c:v>0.77500000000000002</c:v>
                </c:pt>
                <c:pt idx="1117">
                  <c:v>0.77569444444444446</c:v>
                </c:pt>
                <c:pt idx="1118">
                  <c:v>0.77638888888888891</c:v>
                </c:pt>
                <c:pt idx="1119">
                  <c:v>0.77708333333333324</c:v>
                </c:pt>
                <c:pt idx="1120">
                  <c:v>0.77777777777777779</c:v>
                </c:pt>
                <c:pt idx="1121">
                  <c:v>0.77847222222222223</c:v>
                </c:pt>
                <c:pt idx="1122">
                  <c:v>0.77916666666666667</c:v>
                </c:pt>
                <c:pt idx="1123">
                  <c:v>0.77986111111111101</c:v>
                </c:pt>
                <c:pt idx="1124">
                  <c:v>0.78055555555555556</c:v>
                </c:pt>
                <c:pt idx="1125">
                  <c:v>0.78125</c:v>
                </c:pt>
                <c:pt idx="1126">
                  <c:v>0.78194444444444444</c:v>
                </c:pt>
                <c:pt idx="1127">
                  <c:v>0.78263888888888899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0.78541666666666676</c:v>
                </c:pt>
                <c:pt idx="1132">
                  <c:v>0.78611111111111109</c:v>
                </c:pt>
                <c:pt idx="1133">
                  <c:v>0.78680555555555554</c:v>
                </c:pt>
                <c:pt idx="1134">
                  <c:v>0.78749999999999998</c:v>
                </c:pt>
                <c:pt idx="1135">
                  <c:v>0.78819444444444453</c:v>
                </c:pt>
                <c:pt idx="1136">
                  <c:v>0.78888888888888886</c:v>
                </c:pt>
                <c:pt idx="1137">
                  <c:v>0.7895833333333333</c:v>
                </c:pt>
                <c:pt idx="1138">
                  <c:v>0.79027777777777775</c:v>
                </c:pt>
                <c:pt idx="1139">
                  <c:v>0.7909722222222223</c:v>
                </c:pt>
                <c:pt idx="1140">
                  <c:v>0.79166666666666663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0.79375000000000007</c:v>
                </c:pt>
                <c:pt idx="1144">
                  <c:v>0.7944444444444444</c:v>
                </c:pt>
                <c:pt idx="1145">
                  <c:v>0.79513888888888884</c:v>
                </c:pt>
                <c:pt idx="1146">
                  <c:v>0.79583333333333339</c:v>
                </c:pt>
                <c:pt idx="1147">
                  <c:v>0.79652777777777783</c:v>
                </c:pt>
                <c:pt idx="1148">
                  <c:v>0.79722222222222217</c:v>
                </c:pt>
                <c:pt idx="1149">
                  <c:v>0.79791666666666661</c:v>
                </c:pt>
                <c:pt idx="1150">
                  <c:v>0.79861111111111116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0.80069444444444438</c:v>
                </c:pt>
                <c:pt idx="1154">
                  <c:v>0.80138888888888893</c:v>
                </c:pt>
                <c:pt idx="1155">
                  <c:v>0.80208333333333337</c:v>
                </c:pt>
                <c:pt idx="1156">
                  <c:v>0.8027777777777777</c:v>
                </c:pt>
                <c:pt idx="1157">
                  <c:v>0.80347222222222225</c:v>
                </c:pt>
                <c:pt idx="1158">
                  <c:v>0.8041666666666667</c:v>
                </c:pt>
                <c:pt idx="1159">
                  <c:v>0.80486111111111114</c:v>
                </c:pt>
                <c:pt idx="1160">
                  <c:v>0.80555555555555547</c:v>
                </c:pt>
                <c:pt idx="1161">
                  <c:v>0.80625000000000002</c:v>
                </c:pt>
                <c:pt idx="1162">
                  <c:v>0.80694444444444446</c:v>
                </c:pt>
                <c:pt idx="1163">
                  <c:v>0.80763888888888891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0.81041666666666667</c:v>
                </c:pt>
                <c:pt idx="1168">
                  <c:v>0.81111111111111101</c:v>
                </c:pt>
                <c:pt idx="1169">
                  <c:v>0.81180555555555556</c:v>
                </c:pt>
                <c:pt idx="1170">
                  <c:v>0.8125</c:v>
                </c:pt>
                <c:pt idx="1171">
                  <c:v>0.81319444444444444</c:v>
                </c:pt>
                <c:pt idx="1172">
                  <c:v>0.81388888888888899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0.81805555555555554</c:v>
                </c:pt>
                <c:pt idx="1179">
                  <c:v>0.81874999999999998</c:v>
                </c:pt>
                <c:pt idx="1180">
                  <c:v>0.81944444444444453</c:v>
                </c:pt>
                <c:pt idx="1181">
                  <c:v>0.82013888888888886</c:v>
                </c:pt>
                <c:pt idx="1182">
                  <c:v>0.8208333333333333</c:v>
                </c:pt>
                <c:pt idx="1183">
                  <c:v>0.82152777777777775</c:v>
                </c:pt>
                <c:pt idx="1184">
                  <c:v>0.8222222222222223</c:v>
                </c:pt>
                <c:pt idx="1185">
                  <c:v>0.82291666666666663</c:v>
                </c:pt>
                <c:pt idx="1186">
                  <c:v>0.82361111111111107</c:v>
                </c:pt>
                <c:pt idx="1187">
                  <c:v>0.82430555555555562</c:v>
                </c:pt>
                <c:pt idx="1188">
                  <c:v>0.82500000000000007</c:v>
                </c:pt>
                <c:pt idx="1189">
                  <c:v>0.8256944444444444</c:v>
                </c:pt>
                <c:pt idx="1190">
                  <c:v>0.82638888888888884</c:v>
                </c:pt>
                <c:pt idx="1191">
                  <c:v>0.82708333333333339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0.82916666666666661</c:v>
                </c:pt>
                <c:pt idx="1195">
                  <c:v>0.82986111111111116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0.83194444444444438</c:v>
                </c:pt>
                <c:pt idx="1199">
                  <c:v>0.83263888888888893</c:v>
                </c:pt>
                <c:pt idx="1200">
                  <c:v>0.83333333333333337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0.8354166666666667</c:v>
                </c:pt>
                <c:pt idx="1204">
                  <c:v>0.83611111111111114</c:v>
                </c:pt>
                <c:pt idx="1205">
                  <c:v>0.83680555555555547</c:v>
                </c:pt>
                <c:pt idx="1206">
                  <c:v>0.83750000000000002</c:v>
                </c:pt>
                <c:pt idx="1207">
                  <c:v>0.83819444444444446</c:v>
                </c:pt>
                <c:pt idx="1208">
                  <c:v>0.83888888888888891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0.84305555555555556</c:v>
                </c:pt>
                <c:pt idx="1215">
                  <c:v>0.84375</c:v>
                </c:pt>
                <c:pt idx="1216">
                  <c:v>0.84444444444444444</c:v>
                </c:pt>
                <c:pt idx="1217">
                  <c:v>0.84513888888888899</c:v>
                </c:pt>
                <c:pt idx="1218">
                  <c:v>0.84583333333333333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0.84861111111111109</c:v>
                </c:pt>
                <c:pt idx="1223">
                  <c:v>0.84930555555555554</c:v>
                </c:pt>
                <c:pt idx="1224">
                  <c:v>0.85</c:v>
                </c:pt>
                <c:pt idx="1225">
                  <c:v>0.85069444444444453</c:v>
                </c:pt>
                <c:pt idx="1226">
                  <c:v>0.85138888888888886</c:v>
                </c:pt>
                <c:pt idx="1227">
                  <c:v>0.8520833333333333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0.85416666666666663</c:v>
                </c:pt>
                <c:pt idx="1231">
                  <c:v>0.85486111111111107</c:v>
                </c:pt>
                <c:pt idx="1232">
                  <c:v>0.85555555555555562</c:v>
                </c:pt>
                <c:pt idx="1233">
                  <c:v>0.85625000000000007</c:v>
                </c:pt>
                <c:pt idx="1234">
                  <c:v>0.8569444444444444</c:v>
                </c:pt>
                <c:pt idx="1235">
                  <c:v>0.85763888888888884</c:v>
                </c:pt>
                <c:pt idx="1236">
                  <c:v>0.85833333333333339</c:v>
                </c:pt>
                <c:pt idx="1237">
                  <c:v>0.85902777777777783</c:v>
                </c:pt>
                <c:pt idx="1238">
                  <c:v>0.85972222222222217</c:v>
                </c:pt>
                <c:pt idx="1239">
                  <c:v>0.86041666666666661</c:v>
                </c:pt>
                <c:pt idx="1240">
                  <c:v>0.86111111111111116</c:v>
                </c:pt>
                <c:pt idx="1241">
                  <c:v>0.8618055555555556</c:v>
                </c:pt>
                <c:pt idx="1242">
                  <c:v>0.86249999999999993</c:v>
                </c:pt>
                <c:pt idx="1243">
                  <c:v>0.86319444444444438</c:v>
                </c:pt>
                <c:pt idx="1244">
                  <c:v>0.86388888888888893</c:v>
                </c:pt>
                <c:pt idx="1245">
                  <c:v>0.86458333333333337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0.86805555555555547</c:v>
                </c:pt>
                <c:pt idx="1251">
                  <c:v>0.86875000000000002</c:v>
                </c:pt>
                <c:pt idx="1252">
                  <c:v>0.86944444444444446</c:v>
                </c:pt>
                <c:pt idx="1253">
                  <c:v>0.87013888888888891</c:v>
                </c:pt>
                <c:pt idx="1254">
                  <c:v>0.87083333333333324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0.87361111111111101</c:v>
                </c:pt>
                <c:pt idx="1259">
                  <c:v>0.87430555555555556</c:v>
                </c:pt>
                <c:pt idx="1260">
                  <c:v>0.875</c:v>
                </c:pt>
                <c:pt idx="1261">
                  <c:v>0.87569444444444444</c:v>
                </c:pt>
                <c:pt idx="1262">
                  <c:v>0.87638888888888899</c:v>
                </c:pt>
                <c:pt idx="1263">
                  <c:v>0.87708333333333333</c:v>
                </c:pt>
                <c:pt idx="1264">
                  <c:v>0.87777777777777777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0.87986111111111109</c:v>
                </c:pt>
                <c:pt idx="1268">
                  <c:v>0.88055555555555554</c:v>
                </c:pt>
                <c:pt idx="1269">
                  <c:v>0.88124999999999998</c:v>
                </c:pt>
                <c:pt idx="1270">
                  <c:v>0.88194444444444453</c:v>
                </c:pt>
                <c:pt idx="1271">
                  <c:v>0.88263888888888886</c:v>
                </c:pt>
                <c:pt idx="1272">
                  <c:v>0.8833333333333333</c:v>
                </c:pt>
                <c:pt idx="1273">
                  <c:v>0.88402777777777775</c:v>
                </c:pt>
                <c:pt idx="1274">
                  <c:v>0.8847222222222223</c:v>
                </c:pt>
                <c:pt idx="1275">
                  <c:v>0.88541666666666663</c:v>
                </c:pt>
                <c:pt idx="1276">
                  <c:v>0.88611111111111107</c:v>
                </c:pt>
                <c:pt idx="1277">
                  <c:v>0.88680555555555562</c:v>
                </c:pt>
                <c:pt idx="1278">
                  <c:v>0.88750000000000007</c:v>
                </c:pt>
                <c:pt idx="1279">
                  <c:v>0.8881944444444444</c:v>
                </c:pt>
                <c:pt idx="1280">
                  <c:v>0.88888888888888884</c:v>
                </c:pt>
                <c:pt idx="1281">
                  <c:v>0.88958333333333339</c:v>
                </c:pt>
                <c:pt idx="1282">
                  <c:v>0.89027777777777783</c:v>
                </c:pt>
                <c:pt idx="1283">
                  <c:v>0.89097222222222217</c:v>
                </c:pt>
                <c:pt idx="1284">
                  <c:v>0.89166666666666661</c:v>
                </c:pt>
                <c:pt idx="1285">
                  <c:v>0.89236111111111116</c:v>
                </c:pt>
                <c:pt idx="1286">
                  <c:v>0.8930555555555556</c:v>
                </c:pt>
                <c:pt idx="1287">
                  <c:v>0.89374999999999993</c:v>
                </c:pt>
                <c:pt idx="1288">
                  <c:v>0.89444444444444438</c:v>
                </c:pt>
                <c:pt idx="1289">
                  <c:v>0.89513888888888893</c:v>
                </c:pt>
                <c:pt idx="1290">
                  <c:v>0.89583333333333337</c:v>
                </c:pt>
                <c:pt idx="1291">
                  <c:v>0.8965277777777777</c:v>
                </c:pt>
                <c:pt idx="1292">
                  <c:v>0.89722222222222225</c:v>
                </c:pt>
                <c:pt idx="1293">
                  <c:v>0.8979166666666667</c:v>
                </c:pt>
                <c:pt idx="1294">
                  <c:v>0.89861111111111114</c:v>
                </c:pt>
                <c:pt idx="1295">
                  <c:v>0.89930555555555547</c:v>
                </c:pt>
                <c:pt idx="1296">
                  <c:v>0.9</c:v>
                </c:pt>
                <c:pt idx="1297">
                  <c:v>0.90069444444444446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0.90347222222222223</c:v>
                </c:pt>
                <c:pt idx="1302">
                  <c:v>0.90416666666666667</c:v>
                </c:pt>
                <c:pt idx="1303">
                  <c:v>0.90486111111111101</c:v>
                </c:pt>
                <c:pt idx="1304">
                  <c:v>0.90555555555555556</c:v>
                </c:pt>
                <c:pt idx="1305">
                  <c:v>0.90625</c:v>
                </c:pt>
                <c:pt idx="1306">
                  <c:v>0.90694444444444444</c:v>
                </c:pt>
                <c:pt idx="1307">
                  <c:v>0.90763888888888899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0.91041666666666676</c:v>
                </c:pt>
                <c:pt idx="1312">
                  <c:v>0.91111111111111109</c:v>
                </c:pt>
                <c:pt idx="1313">
                  <c:v>0.91180555555555554</c:v>
                </c:pt>
                <c:pt idx="1314">
                  <c:v>0.91249999999999998</c:v>
                </c:pt>
                <c:pt idx="1315">
                  <c:v>0.91319444444444453</c:v>
                </c:pt>
                <c:pt idx="1316">
                  <c:v>0.91388888888888886</c:v>
                </c:pt>
                <c:pt idx="1317">
                  <c:v>0.9145833333333333</c:v>
                </c:pt>
                <c:pt idx="1318">
                  <c:v>0.91527777777777775</c:v>
                </c:pt>
                <c:pt idx="1319">
                  <c:v>0.9159722222222223</c:v>
                </c:pt>
                <c:pt idx="1320">
                  <c:v>0.91666666666666663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0.91875000000000007</c:v>
                </c:pt>
                <c:pt idx="1324">
                  <c:v>0.9194444444444444</c:v>
                </c:pt>
                <c:pt idx="1325">
                  <c:v>0.92013888888888884</c:v>
                </c:pt>
                <c:pt idx="1326">
                  <c:v>0.92083333333333339</c:v>
                </c:pt>
                <c:pt idx="1327">
                  <c:v>0.92152777777777783</c:v>
                </c:pt>
                <c:pt idx="1328">
                  <c:v>0.92222222222222217</c:v>
                </c:pt>
                <c:pt idx="1329">
                  <c:v>0.92291666666666661</c:v>
                </c:pt>
                <c:pt idx="1330">
                  <c:v>0.92361111111111116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0.92569444444444438</c:v>
                </c:pt>
                <c:pt idx="1334">
                  <c:v>0.92638888888888893</c:v>
                </c:pt>
                <c:pt idx="1335">
                  <c:v>0.92708333333333337</c:v>
                </c:pt>
                <c:pt idx="1336">
                  <c:v>0.9277777777777777</c:v>
                </c:pt>
                <c:pt idx="1337">
                  <c:v>0.92847222222222225</c:v>
                </c:pt>
                <c:pt idx="1338">
                  <c:v>0.9291666666666667</c:v>
                </c:pt>
                <c:pt idx="1339">
                  <c:v>0.92986111111111114</c:v>
                </c:pt>
                <c:pt idx="1340">
                  <c:v>0.93055555555555547</c:v>
                </c:pt>
                <c:pt idx="1341">
                  <c:v>0.93125000000000002</c:v>
                </c:pt>
                <c:pt idx="1342">
                  <c:v>0.93194444444444446</c:v>
                </c:pt>
                <c:pt idx="1343">
                  <c:v>0.93263888888888891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0.93541666666666667</c:v>
                </c:pt>
                <c:pt idx="1348">
                  <c:v>0.93611111111111101</c:v>
                </c:pt>
                <c:pt idx="1349">
                  <c:v>0.93680555555555556</c:v>
                </c:pt>
                <c:pt idx="1350">
                  <c:v>0.9375</c:v>
                </c:pt>
                <c:pt idx="1351">
                  <c:v>0.93819444444444444</c:v>
                </c:pt>
                <c:pt idx="1352">
                  <c:v>0.93888888888888899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0.94305555555555554</c:v>
                </c:pt>
                <c:pt idx="1359">
                  <c:v>0.94374999999999998</c:v>
                </c:pt>
                <c:pt idx="1360">
                  <c:v>0.94444444444444453</c:v>
                </c:pt>
                <c:pt idx="1361">
                  <c:v>0.94513888888888886</c:v>
                </c:pt>
                <c:pt idx="1362">
                  <c:v>0.9458333333333333</c:v>
                </c:pt>
                <c:pt idx="1363">
                  <c:v>0.94652777777777775</c:v>
                </c:pt>
                <c:pt idx="1364">
                  <c:v>0.9472222222222223</c:v>
                </c:pt>
                <c:pt idx="1365">
                  <c:v>0.94791666666666663</c:v>
                </c:pt>
                <c:pt idx="1366">
                  <c:v>0.94861111111111107</c:v>
                </c:pt>
                <c:pt idx="1367">
                  <c:v>0.94930555555555562</c:v>
                </c:pt>
                <c:pt idx="1368">
                  <c:v>0.95000000000000007</c:v>
                </c:pt>
                <c:pt idx="1369">
                  <c:v>0.9506944444444444</c:v>
                </c:pt>
                <c:pt idx="1370">
                  <c:v>0.95138888888888884</c:v>
                </c:pt>
                <c:pt idx="1371">
                  <c:v>0.95208333333333339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0.95416666666666661</c:v>
                </c:pt>
                <c:pt idx="1375">
                  <c:v>0.95486111111111116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0.95694444444444438</c:v>
                </c:pt>
                <c:pt idx="1379">
                  <c:v>0.95763888888888893</c:v>
                </c:pt>
                <c:pt idx="1380">
                  <c:v>0.95833333333333337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0.9604166666666667</c:v>
                </c:pt>
                <c:pt idx="1384">
                  <c:v>0.96111111111111114</c:v>
                </c:pt>
                <c:pt idx="1385">
                  <c:v>0.96180555555555547</c:v>
                </c:pt>
                <c:pt idx="1386">
                  <c:v>0.96250000000000002</c:v>
                </c:pt>
                <c:pt idx="1387">
                  <c:v>0.96319444444444446</c:v>
                </c:pt>
                <c:pt idx="1388">
                  <c:v>0.96388888888888891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0.96805555555555556</c:v>
                </c:pt>
                <c:pt idx="1395">
                  <c:v>0.96875</c:v>
                </c:pt>
                <c:pt idx="1396">
                  <c:v>0.96944444444444444</c:v>
                </c:pt>
                <c:pt idx="1397">
                  <c:v>0.97013888888888899</c:v>
                </c:pt>
                <c:pt idx="1398">
                  <c:v>0.97083333333333333</c:v>
                </c:pt>
                <c:pt idx="1399">
                  <c:v>0.97152777777777777</c:v>
                </c:pt>
                <c:pt idx="1400">
                  <c:v>0.97222222222222221</c:v>
                </c:pt>
                <c:pt idx="1401">
                  <c:v>0.97291666666666676</c:v>
                </c:pt>
                <c:pt idx="1402">
                  <c:v>0.97361111111111109</c:v>
                </c:pt>
                <c:pt idx="1403">
                  <c:v>0.97430555555555554</c:v>
                </c:pt>
                <c:pt idx="1404">
                  <c:v>0.97499999999999998</c:v>
                </c:pt>
                <c:pt idx="1405">
                  <c:v>0.97569444444444453</c:v>
                </c:pt>
                <c:pt idx="1406">
                  <c:v>0.97638888888888886</c:v>
                </c:pt>
                <c:pt idx="1407">
                  <c:v>0.9770833333333333</c:v>
                </c:pt>
                <c:pt idx="1408">
                  <c:v>0.97777777777777775</c:v>
                </c:pt>
                <c:pt idx="1409">
                  <c:v>0.9784722222222223</c:v>
                </c:pt>
                <c:pt idx="1410">
                  <c:v>0.97916666666666663</c:v>
                </c:pt>
                <c:pt idx="1411">
                  <c:v>0.97986111111111107</c:v>
                </c:pt>
                <c:pt idx="1412">
                  <c:v>0.98055555555555562</c:v>
                </c:pt>
                <c:pt idx="1413">
                  <c:v>0.98125000000000007</c:v>
                </c:pt>
                <c:pt idx="1414">
                  <c:v>0.9819444444444444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0.98402777777777783</c:v>
                </c:pt>
                <c:pt idx="1418">
                  <c:v>0.98472222222222217</c:v>
                </c:pt>
                <c:pt idx="1419">
                  <c:v>0.98541666666666661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0.98749999999999993</c:v>
                </c:pt>
                <c:pt idx="1423">
                  <c:v>0.98819444444444438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0.9902777777777777</c:v>
                </c:pt>
                <c:pt idx="1427">
                  <c:v>0.99097222222222225</c:v>
                </c:pt>
                <c:pt idx="1428">
                  <c:v>0.9916666666666667</c:v>
                </c:pt>
                <c:pt idx="1429">
                  <c:v>0.99236111111111114</c:v>
                </c:pt>
                <c:pt idx="1430">
                  <c:v>0.99305555555555547</c:v>
                </c:pt>
                <c:pt idx="1431">
                  <c:v>0.99375000000000002</c:v>
                </c:pt>
                <c:pt idx="1432">
                  <c:v>0.99444444444444446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0.99652777777777779</c:v>
                </c:pt>
                <c:pt idx="1436">
                  <c:v>0.99722222222222223</c:v>
                </c:pt>
                <c:pt idx="1437">
                  <c:v>0.99791666666666667</c:v>
                </c:pt>
              </c:numCache>
            </c:numRef>
          </c:cat>
          <c:val>
            <c:numRef>
              <c:f>Sheet1!$C$2:$C$1439</c:f>
              <c:numCache>
                <c:formatCode>General</c:formatCode>
                <c:ptCount val="1438"/>
                <c:pt idx="0">
                  <c:v>119</c:v>
                </c:pt>
                <c:pt idx="1">
                  <c:v>92</c:v>
                </c:pt>
                <c:pt idx="2">
                  <c:v>103</c:v>
                </c:pt>
                <c:pt idx="3">
                  <c:v>104</c:v>
                </c:pt>
                <c:pt idx="4">
                  <c:v>102</c:v>
                </c:pt>
                <c:pt idx="5">
                  <c:v>84</c:v>
                </c:pt>
                <c:pt idx="6">
                  <c:v>105</c:v>
                </c:pt>
                <c:pt idx="7">
                  <c:v>93</c:v>
                </c:pt>
                <c:pt idx="8">
                  <c:v>97</c:v>
                </c:pt>
                <c:pt idx="9">
                  <c:v>75</c:v>
                </c:pt>
                <c:pt idx="10">
                  <c:v>76</c:v>
                </c:pt>
                <c:pt idx="11">
                  <c:v>71</c:v>
                </c:pt>
                <c:pt idx="12">
                  <c:v>65</c:v>
                </c:pt>
                <c:pt idx="13">
                  <c:v>96</c:v>
                </c:pt>
                <c:pt idx="14">
                  <c:v>89</c:v>
                </c:pt>
                <c:pt idx="15">
                  <c:v>60</c:v>
                </c:pt>
                <c:pt idx="16">
                  <c:v>78</c:v>
                </c:pt>
                <c:pt idx="17">
                  <c:v>76</c:v>
                </c:pt>
                <c:pt idx="18">
                  <c:v>85</c:v>
                </c:pt>
                <c:pt idx="19">
                  <c:v>91</c:v>
                </c:pt>
                <c:pt idx="20">
                  <c:v>76</c:v>
                </c:pt>
                <c:pt idx="21">
                  <c:v>71</c:v>
                </c:pt>
                <c:pt idx="22">
                  <c:v>91</c:v>
                </c:pt>
                <c:pt idx="23">
                  <c:v>79</c:v>
                </c:pt>
                <c:pt idx="24">
                  <c:v>86</c:v>
                </c:pt>
                <c:pt idx="25">
                  <c:v>78</c:v>
                </c:pt>
                <c:pt idx="26">
                  <c:v>62</c:v>
                </c:pt>
                <c:pt idx="27">
                  <c:v>72</c:v>
                </c:pt>
                <c:pt idx="28">
                  <c:v>64</c:v>
                </c:pt>
                <c:pt idx="29">
                  <c:v>63</c:v>
                </c:pt>
                <c:pt idx="30">
                  <c:v>70</c:v>
                </c:pt>
                <c:pt idx="31">
                  <c:v>70</c:v>
                </c:pt>
                <c:pt idx="32">
                  <c:v>92</c:v>
                </c:pt>
                <c:pt idx="33">
                  <c:v>96</c:v>
                </c:pt>
                <c:pt idx="34">
                  <c:v>81</c:v>
                </c:pt>
                <c:pt idx="35">
                  <c:v>70</c:v>
                </c:pt>
                <c:pt idx="36">
                  <c:v>80</c:v>
                </c:pt>
                <c:pt idx="37">
                  <c:v>59</c:v>
                </c:pt>
                <c:pt idx="38">
                  <c:v>72</c:v>
                </c:pt>
                <c:pt idx="39">
                  <c:v>70</c:v>
                </c:pt>
                <c:pt idx="40">
                  <c:v>59</c:v>
                </c:pt>
                <c:pt idx="41">
                  <c:v>50</c:v>
                </c:pt>
                <c:pt idx="42">
                  <c:v>61</c:v>
                </c:pt>
                <c:pt idx="43">
                  <c:v>66</c:v>
                </c:pt>
                <c:pt idx="44">
                  <c:v>75</c:v>
                </c:pt>
                <c:pt idx="45">
                  <c:v>62</c:v>
                </c:pt>
                <c:pt idx="46">
                  <c:v>77</c:v>
                </c:pt>
                <c:pt idx="47">
                  <c:v>77</c:v>
                </c:pt>
                <c:pt idx="48">
                  <c:v>70</c:v>
                </c:pt>
                <c:pt idx="49">
                  <c:v>71</c:v>
                </c:pt>
                <c:pt idx="50">
                  <c:v>48</c:v>
                </c:pt>
                <c:pt idx="51">
                  <c:v>72</c:v>
                </c:pt>
                <c:pt idx="52">
                  <c:v>61</c:v>
                </c:pt>
                <c:pt idx="53">
                  <c:v>68</c:v>
                </c:pt>
                <c:pt idx="54">
                  <c:v>75</c:v>
                </c:pt>
                <c:pt idx="55">
                  <c:v>67</c:v>
                </c:pt>
                <c:pt idx="56">
                  <c:v>57</c:v>
                </c:pt>
                <c:pt idx="57">
                  <c:v>50</c:v>
                </c:pt>
                <c:pt idx="58">
                  <c:v>65</c:v>
                </c:pt>
                <c:pt idx="59">
                  <c:v>63</c:v>
                </c:pt>
                <c:pt idx="60">
                  <c:v>62</c:v>
                </c:pt>
                <c:pt idx="61">
                  <c:v>53</c:v>
                </c:pt>
                <c:pt idx="62">
                  <c:v>51</c:v>
                </c:pt>
                <c:pt idx="63">
                  <c:v>66</c:v>
                </c:pt>
                <c:pt idx="64">
                  <c:v>78</c:v>
                </c:pt>
                <c:pt idx="65">
                  <c:v>59</c:v>
                </c:pt>
                <c:pt idx="66">
                  <c:v>56</c:v>
                </c:pt>
                <c:pt idx="67">
                  <c:v>49</c:v>
                </c:pt>
                <c:pt idx="68">
                  <c:v>55</c:v>
                </c:pt>
                <c:pt idx="69">
                  <c:v>44</c:v>
                </c:pt>
                <c:pt idx="70">
                  <c:v>47</c:v>
                </c:pt>
                <c:pt idx="71">
                  <c:v>59</c:v>
                </c:pt>
                <c:pt idx="72">
                  <c:v>53</c:v>
                </c:pt>
                <c:pt idx="73">
                  <c:v>41</c:v>
                </c:pt>
                <c:pt idx="74">
                  <c:v>49</c:v>
                </c:pt>
                <c:pt idx="75">
                  <c:v>45</c:v>
                </c:pt>
                <c:pt idx="76">
                  <c:v>61</c:v>
                </c:pt>
                <c:pt idx="77">
                  <c:v>49</c:v>
                </c:pt>
                <c:pt idx="78">
                  <c:v>47</c:v>
                </c:pt>
                <c:pt idx="79">
                  <c:v>31</c:v>
                </c:pt>
                <c:pt idx="80">
                  <c:v>38</c:v>
                </c:pt>
                <c:pt idx="81">
                  <c:v>44</c:v>
                </c:pt>
                <c:pt idx="82">
                  <c:v>42</c:v>
                </c:pt>
                <c:pt idx="83">
                  <c:v>44</c:v>
                </c:pt>
                <c:pt idx="84">
                  <c:v>48</c:v>
                </c:pt>
                <c:pt idx="85">
                  <c:v>31</c:v>
                </c:pt>
                <c:pt idx="86">
                  <c:v>52</c:v>
                </c:pt>
                <c:pt idx="87">
                  <c:v>38</c:v>
                </c:pt>
                <c:pt idx="88">
                  <c:v>43</c:v>
                </c:pt>
                <c:pt idx="89">
                  <c:v>38</c:v>
                </c:pt>
                <c:pt idx="90">
                  <c:v>48</c:v>
                </c:pt>
                <c:pt idx="91">
                  <c:v>60</c:v>
                </c:pt>
                <c:pt idx="92">
                  <c:v>45</c:v>
                </c:pt>
                <c:pt idx="93">
                  <c:v>38</c:v>
                </c:pt>
                <c:pt idx="94">
                  <c:v>34</c:v>
                </c:pt>
                <c:pt idx="95">
                  <c:v>37</c:v>
                </c:pt>
                <c:pt idx="96">
                  <c:v>34</c:v>
                </c:pt>
                <c:pt idx="97">
                  <c:v>35</c:v>
                </c:pt>
                <c:pt idx="98">
                  <c:v>28</c:v>
                </c:pt>
                <c:pt idx="99">
                  <c:v>36</c:v>
                </c:pt>
                <c:pt idx="100">
                  <c:v>36</c:v>
                </c:pt>
                <c:pt idx="101">
                  <c:v>28</c:v>
                </c:pt>
                <c:pt idx="102">
                  <c:v>30</c:v>
                </c:pt>
                <c:pt idx="103">
                  <c:v>42</c:v>
                </c:pt>
                <c:pt idx="104">
                  <c:v>43</c:v>
                </c:pt>
                <c:pt idx="105">
                  <c:v>27</c:v>
                </c:pt>
                <c:pt idx="106">
                  <c:v>33</c:v>
                </c:pt>
                <c:pt idx="107">
                  <c:v>21</c:v>
                </c:pt>
                <c:pt idx="108">
                  <c:v>40</c:v>
                </c:pt>
                <c:pt idx="109">
                  <c:v>41</c:v>
                </c:pt>
                <c:pt idx="110">
                  <c:v>45</c:v>
                </c:pt>
                <c:pt idx="111">
                  <c:v>42</c:v>
                </c:pt>
                <c:pt idx="112">
                  <c:v>29</c:v>
                </c:pt>
                <c:pt idx="113">
                  <c:v>20</c:v>
                </c:pt>
                <c:pt idx="114">
                  <c:v>25</c:v>
                </c:pt>
                <c:pt idx="115">
                  <c:v>24</c:v>
                </c:pt>
                <c:pt idx="116">
                  <c:v>14</c:v>
                </c:pt>
                <c:pt idx="117">
                  <c:v>33</c:v>
                </c:pt>
                <c:pt idx="118">
                  <c:v>21</c:v>
                </c:pt>
                <c:pt idx="119">
                  <c:v>22</c:v>
                </c:pt>
                <c:pt idx="120">
                  <c:v>31</c:v>
                </c:pt>
                <c:pt idx="121">
                  <c:v>28</c:v>
                </c:pt>
                <c:pt idx="122">
                  <c:v>27</c:v>
                </c:pt>
                <c:pt idx="123">
                  <c:v>32</c:v>
                </c:pt>
                <c:pt idx="124">
                  <c:v>32</c:v>
                </c:pt>
                <c:pt idx="125">
                  <c:v>24</c:v>
                </c:pt>
                <c:pt idx="126">
                  <c:v>41</c:v>
                </c:pt>
                <c:pt idx="127">
                  <c:v>34</c:v>
                </c:pt>
                <c:pt idx="128">
                  <c:v>31</c:v>
                </c:pt>
                <c:pt idx="129">
                  <c:v>30</c:v>
                </c:pt>
                <c:pt idx="130">
                  <c:v>47</c:v>
                </c:pt>
                <c:pt idx="131">
                  <c:v>30</c:v>
                </c:pt>
                <c:pt idx="132">
                  <c:v>29</c:v>
                </c:pt>
                <c:pt idx="133">
                  <c:v>28</c:v>
                </c:pt>
                <c:pt idx="134">
                  <c:v>27</c:v>
                </c:pt>
                <c:pt idx="135">
                  <c:v>31</c:v>
                </c:pt>
                <c:pt idx="136">
                  <c:v>28</c:v>
                </c:pt>
                <c:pt idx="137">
                  <c:v>33</c:v>
                </c:pt>
                <c:pt idx="138">
                  <c:v>27</c:v>
                </c:pt>
                <c:pt idx="139">
                  <c:v>32</c:v>
                </c:pt>
                <c:pt idx="140">
                  <c:v>26</c:v>
                </c:pt>
                <c:pt idx="141">
                  <c:v>28</c:v>
                </c:pt>
                <c:pt idx="142">
                  <c:v>23</c:v>
                </c:pt>
                <c:pt idx="143">
                  <c:v>21</c:v>
                </c:pt>
                <c:pt idx="144">
                  <c:v>13</c:v>
                </c:pt>
                <c:pt idx="145">
                  <c:v>16</c:v>
                </c:pt>
                <c:pt idx="146">
                  <c:v>14</c:v>
                </c:pt>
                <c:pt idx="147">
                  <c:v>14</c:v>
                </c:pt>
                <c:pt idx="148">
                  <c:v>19</c:v>
                </c:pt>
                <c:pt idx="149">
                  <c:v>17</c:v>
                </c:pt>
                <c:pt idx="150">
                  <c:v>24</c:v>
                </c:pt>
                <c:pt idx="151">
                  <c:v>23</c:v>
                </c:pt>
                <c:pt idx="152">
                  <c:v>29</c:v>
                </c:pt>
                <c:pt idx="153">
                  <c:v>25</c:v>
                </c:pt>
                <c:pt idx="154">
                  <c:v>22</c:v>
                </c:pt>
                <c:pt idx="155">
                  <c:v>19</c:v>
                </c:pt>
                <c:pt idx="156">
                  <c:v>19</c:v>
                </c:pt>
                <c:pt idx="157">
                  <c:v>16</c:v>
                </c:pt>
                <c:pt idx="158">
                  <c:v>10</c:v>
                </c:pt>
                <c:pt idx="159">
                  <c:v>17</c:v>
                </c:pt>
                <c:pt idx="160">
                  <c:v>8</c:v>
                </c:pt>
                <c:pt idx="161">
                  <c:v>22</c:v>
                </c:pt>
                <c:pt idx="162">
                  <c:v>13</c:v>
                </c:pt>
                <c:pt idx="163">
                  <c:v>16</c:v>
                </c:pt>
                <c:pt idx="164">
                  <c:v>22</c:v>
                </c:pt>
                <c:pt idx="165">
                  <c:v>12</c:v>
                </c:pt>
                <c:pt idx="166">
                  <c:v>16</c:v>
                </c:pt>
                <c:pt idx="167">
                  <c:v>18</c:v>
                </c:pt>
                <c:pt idx="168">
                  <c:v>16</c:v>
                </c:pt>
                <c:pt idx="169">
                  <c:v>13</c:v>
                </c:pt>
                <c:pt idx="170">
                  <c:v>21</c:v>
                </c:pt>
                <c:pt idx="171">
                  <c:v>23</c:v>
                </c:pt>
                <c:pt idx="172">
                  <c:v>19</c:v>
                </c:pt>
                <c:pt idx="173">
                  <c:v>27</c:v>
                </c:pt>
                <c:pt idx="174">
                  <c:v>24</c:v>
                </c:pt>
                <c:pt idx="175">
                  <c:v>21</c:v>
                </c:pt>
                <c:pt idx="176">
                  <c:v>22</c:v>
                </c:pt>
                <c:pt idx="177">
                  <c:v>17</c:v>
                </c:pt>
                <c:pt idx="178">
                  <c:v>29</c:v>
                </c:pt>
                <c:pt idx="179">
                  <c:v>28</c:v>
                </c:pt>
                <c:pt idx="180">
                  <c:v>17</c:v>
                </c:pt>
                <c:pt idx="181">
                  <c:v>15</c:v>
                </c:pt>
                <c:pt idx="182">
                  <c:v>18</c:v>
                </c:pt>
                <c:pt idx="183">
                  <c:v>22</c:v>
                </c:pt>
                <c:pt idx="184">
                  <c:v>12</c:v>
                </c:pt>
                <c:pt idx="185">
                  <c:v>10</c:v>
                </c:pt>
                <c:pt idx="186">
                  <c:v>17</c:v>
                </c:pt>
                <c:pt idx="187">
                  <c:v>17</c:v>
                </c:pt>
                <c:pt idx="188">
                  <c:v>15</c:v>
                </c:pt>
                <c:pt idx="189">
                  <c:v>9</c:v>
                </c:pt>
                <c:pt idx="190">
                  <c:v>12</c:v>
                </c:pt>
                <c:pt idx="191">
                  <c:v>17</c:v>
                </c:pt>
                <c:pt idx="192">
                  <c:v>13</c:v>
                </c:pt>
                <c:pt idx="193">
                  <c:v>10</c:v>
                </c:pt>
                <c:pt idx="194">
                  <c:v>16</c:v>
                </c:pt>
                <c:pt idx="195">
                  <c:v>16</c:v>
                </c:pt>
                <c:pt idx="196">
                  <c:v>12</c:v>
                </c:pt>
                <c:pt idx="197">
                  <c:v>12</c:v>
                </c:pt>
                <c:pt idx="198">
                  <c:v>14</c:v>
                </c:pt>
                <c:pt idx="199">
                  <c:v>13</c:v>
                </c:pt>
                <c:pt idx="200">
                  <c:v>12</c:v>
                </c:pt>
                <c:pt idx="201">
                  <c:v>25</c:v>
                </c:pt>
                <c:pt idx="202">
                  <c:v>10</c:v>
                </c:pt>
                <c:pt idx="203">
                  <c:v>20</c:v>
                </c:pt>
                <c:pt idx="204">
                  <c:v>19</c:v>
                </c:pt>
                <c:pt idx="205">
                  <c:v>26</c:v>
                </c:pt>
                <c:pt idx="206">
                  <c:v>13</c:v>
                </c:pt>
                <c:pt idx="207">
                  <c:v>13</c:v>
                </c:pt>
                <c:pt idx="208">
                  <c:v>16</c:v>
                </c:pt>
                <c:pt idx="209">
                  <c:v>22</c:v>
                </c:pt>
                <c:pt idx="210">
                  <c:v>17</c:v>
                </c:pt>
                <c:pt idx="211">
                  <c:v>25</c:v>
                </c:pt>
                <c:pt idx="212">
                  <c:v>24</c:v>
                </c:pt>
                <c:pt idx="213">
                  <c:v>18</c:v>
                </c:pt>
                <c:pt idx="214">
                  <c:v>21</c:v>
                </c:pt>
                <c:pt idx="215">
                  <c:v>23</c:v>
                </c:pt>
                <c:pt idx="216">
                  <c:v>25</c:v>
                </c:pt>
                <c:pt idx="217">
                  <c:v>16</c:v>
                </c:pt>
                <c:pt idx="218">
                  <c:v>8</c:v>
                </c:pt>
                <c:pt idx="219">
                  <c:v>8</c:v>
                </c:pt>
                <c:pt idx="220">
                  <c:v>7</c:v>
                </c:pt>
                <c:pt idx="221">
                  <c:v>11</c:v>
                </c:pt>
                <c:pt idx="222">
                  <c:v>13</c:v>
                </c:pt>
                <c:pt idx="223">
                  <c:v>9</c:v>
                </c:pt>
                <c:pt idx="224">
                  <c:v>5</c:v>
                </c:pt>
                <c:pt idx="225">
                  <c:v>7</c:v>
                </c:pt>
                <c:pt idx="226">
                  <c:v>2</c:v>
                </c:pt>
                <c:pt idx="227">
                  <c:v>6</c:v>
                </c:pt>
                <c:pt idx="228">
                  <c:v>10</c:v>
                </c:pt>
                <c:pt idx="229">
                  <c:v>13</c:v>
                </c:pt>
                <c:pt idx="230">
                  <c:v>18</c:v>
                </c:pt>
                <c:pt idx="231">
                  <c:v>12</c:v>
                </c:pt>
                <c:pt idx="232">
                  <c:v>19</c:v>
                </c:pt>
                <c:pt idx="233">
                  <c:v>18</c:v>
                </c:pt>
                <c:pt idx="234">
                  <c:v>17</c:v>
                </c:pt>
                <c:pt idx="235">
                  <c:v>18</c:v>
                </c:pt>
                <c:pt idx="236">
                  <c:v>16</c:v>
                </c:pt>
                <c:pt idx="237">
                  <c:v>11</c:v>
                </c:pt>
                <c:pt idx="238">
                  <c:v>9</c:v>
                </c:pt>
                <c:pt idx="239">
                  <c:v>18</c:v>
                </c:pt>
                <c:pt idx="240">
                  <c:v>13</c:v>
                </c:pt>
                <c:pt idx="241">
                  <c:v>10</c:v>
                </c:pt>
                <c:pt idx="242">
                  <c:v>5</c:v>
                </c:pt>
                <c:pt idx="243">
                  <c:v>8</c:v>
                </c:pt>
                <c:pt idx="244">
                  <c:v>8</c:v>
                </c:pt>
                <c:pt idx="245">
                  <c:v>8</c:v>
                </c:pt>
                <c:pt idx="246">
                  <c:v>10</c:v>
                </c:pt>
                <c:pt idx="247">
                  <c:v>22</c:v>
                </c:pt>
                <c:pt idx="248">
                  <c:v>14</c:v>
                </c:pt>
                <c:pt idx="249">
                  <c:v>17</c:v>
                </c:pt>
                <c:pt idx="250">
                  <c:v>9</c:v>
                </c:pt>
                <c:pt idx="251">
                  <c:v>10</c:v>
                </c:pt>
                <c:pt idx="252">
                  <c:v>15</c:v>
                </c:pt>
                <c:pt idx="253">
                  <c:v>13</c:v>
                </c:pt>
                <c:pt idx="254">
                  <c:v>8</c:v>
                </c:pt>
                <c:pt idx="255">
                  <c:v>12</c:v>
                </c:pt>
                <c:pt idx="256">
                  <c:v>11</c:v>
                </c:pt>
                <c:pt idx="257">
                  <c:v>16</c:v>
                </c:pt>
                <c:pt idx="258">
                  <c:v>12</c:v>
                </c:pt>
                <c:pt idx="259">
                  <c:v>8</c:v>
                </c:pt>
                <c:pt idx="260">
                  <c:v>7</c:v>
                </c:pt>
                <c:pt idx="261">
                  <c:v>6</c:v>
                </c:pt>
                <c:pt idx="262">
                  <c:v>8</c:v>
                </c:pt>
                <c:pt idx="263">
                  <c:v>7</c:v>
                </c:pt>
                <c:pt idx="264">
                  <c:v>4</c:v>
                </c:pt>
                <c:pt idx="265">
                  <c:v>5</c:v>
                </c:pt>
                <c:pt idx="266">
                  <c:v>10</c:v>
                </c:pt>
                <c:pt idx="267">
                  <c:v>11</c:v>
                </c:pt>
                <c:pt idx="268">
                  <c:v>18</c:v>
                </c:pt>
                <c:pt idx="269">
                  <c:v>17</c:v>
                </c:pt>
                <c:pt idx="270">
                  <c:v>17</c:v>
                </c:pt>
                <c:pt idx="271">
                  <c:v>14</c:v>
                </c:pt>
                <c:pt idx="272">
                  <c:v>6</c:v>
                </c:pt>
                <c:pt idx="273">
                  <c:v>4</c:v>
                </c:pt>
                <c:pt idx="274">
                  <c:v>7</c:v>
                </c:pt>
                <c:pt idx="275">
                  <c:v>9</c:v>
                </c:pt>
                <c:pt idx="276">
                  <c:v>9</c:v>
                </c:pt>
                <c:pt idx="277">
                  <c:v>8</c:v>
                </c:pt>
                <c:pt idx="278">
                  <c:v>11</c:v>
                </c:pt>
                <c:pt idx="279">
                  <c:v>8</c:v>
                </c:pt>
                <c:pt idx="280">
                  <c:v>5</c:v>
                </c:pt>
                <c:pt idx="281">
                  <c:v>13</c:v>
                </c:pt>
                <c:pt idx="282">
                  <c:v>10</c:v>
                </c:pt>
                <c:pt idx="283">
                  <c:v>14</c:v>
                </c:pt>
                <c:pt idx="284">
                  <c:v>15</c:v>
                </c:pt>
                <c:pt idx="285">
                  <c:v>5</c:v>
                </c:pt>
                <c:pt idx="286">
                  <c:v>4</c:v>
                </c:pt>
                <c:pt idx="287">
                  <c:v>5</c:v>
                </c:pt>
                <c:pt idx="288">
                  <c:v>3</c:v>
                </c:pt>
                <c:pt idx="289">
                  <c:v>2</c:v>
                </c:pt>
                <c:pt idx="290">
                  <c:v>8</c:v>
                </c:pt>
                <c:pt idx="291">
                  <c:v>11</c:v>
                </c:pt>
                <c:pt idx="292">
                  <c:v>12</c:v>
                </c:pt>
                <c:pt idx="293">
                  <c:v>11</c:v>
                </c:pt>
                <c:pt idx="294">
                  <c:v>5</c:v>
                </c:pt>
                <c:pt idx="295">
                  <c:v>10</c:v>
                </c:pt>
                <c:pt idx="296">
                  <c:v>11</c:v>
                </c:pt>
                <c:pt idx="297">
                  <c:v>6</c:v>
                </c:pt>
                <c:pt idx="298">
                  <c:v>11</c:v>
                </c:pt>
                <c:pt idx="299">
                  <c:v>17</c:v>
                </c:pt>
                <c:pt idx="300">
                  <c:v>18</c:v>
                </c:pt>
                <c:pt idx="301">
                  <c:v>10</c:v>
                </c:pt>
                <c:pt idx="302">
                  <c:v>8</c:v>
                </c:pt>
                <c:pt idx="303">
                  <c:v>5</c:v>
                </c:pt>
                <c:pt idx="304">
                  <c:v>13</c:v>
                </c:pt>
                <c:pt idx="305">
                  <c:v>14</c:v>
                </c:pt>
                <c:pt idx="306">
                  <c:v>8</c:v>
                </c:pt>
                <c:pt idx="307">
                  <c:v>11</c:v>
                </c:pt>
                <c:pt idx="308">
                  <c:v>25</c:v>
                </c:pt>
                <c:pt idx="309">
                  <c:v>9</c:v>
                </c:pt>
                <c:pt idx="310">
                  <c:v>9</c:v>
                </c:pt>
                <c:pt idx="311">
                  <c:v>11</c:v>
                </c:pt>
                <c:pt idx="312">
                  <c:v>8</c:v>
                </c:pt>
                <c:pt idx="313">
                  <c:v>11</c:v>
                </c:pt>
                <c:pt idx="314">
                  <c:v>4</c:v>
                </c:pt>
                <c:pt idx="315">
                  <c:v>3</c:v>
                </c:pt>
                <c:pt idx="316">
                  <c:v>3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7</c:v>
                </c:pt>
                <c:pt idx="322">
                  <c:v>4</c:v>
                </c:pt>
                <c:pt idx="323">
                  <c:v>6</c:v>
                </c:pt>
                <c:pt idx="324">
                  <c:v>3</c:v>
                </c:pt>
                <c:pt idx="325">
                  <c:v>5</c:v>
                </c:pt>
                <c:pt idx="326">
                  <c:v>7</c:v>
                </c:pt>
                <c:pt idx="327">
                  <c:v>7</c:v>
                </c:pt>
                <c:pt idx="328">
                  <c:v>10</c:v>
                </c:pt>
                <c:pt idx="329">
                  <c:v>11</c:v>
                </c:pt>
                <c:pt idx="330">
                  <c:v>15</c:v>
                </c:pt>
                <c:pt idx="331">
                  <c:v>13</c:v>
                </c:pt>
                <c:pt idx="332">
                  <c:v>6</c:v>
                </c:pt>
                <c:pt idx="333">
                  <c:v>2</c:v>
                </c:pt>
                <c:pt idx="334">
                  <c:v>5</c:v>
                </c:pt>
                <c:pt idx="335">
                  <c:v>10</c:v>
                </c:pt>
                <c:pt idx="336">
                  <c:v>11</c:v>
                </c:pt>
                <c:pt idx="337">
                  <c:v>5</c:v>
                </c:pt>
                <c:pt idx="338">
                  <c:v>6</c:v>
                </c:pt>
                <c:pt idx="339">
                  <c:v>3</c:v>
                </c:pt>
                <c:pt idx="340">
                  <c:v>3</c:v>
                </c:pt>
                <c:pt idx="341">
                  <c:v>10</c:v>
                </c:pt>
                <c:pt idx="342">
                  <c:v>2</c:v>
                </c:pt>
                <c:pt idx="343">
                  <c:v>11</c:v>
                </c:pt>
                <c:pt idx="344">
                  <c:v>3</c:v>
                </c:pt>
                <c:pt idx="345">
                  <c:v>8</c:v>
                </c:pt>
                <c:pt idx="346">
                  <c:v>6</c:v>
                </c:pt>
                <c:pt idx="347">
                  <c:v>7</c:v>
                </c:pt>
                <c:pt idx="348">
                  <c:v>6</c:v>
                </c:pt>
                <c:pt idx="349">
                  <c:v>5</c:v>
                </c:pt>
                <c:pt idx="350">
                  <c:v>9</c:v>
                </c:pt>
                <c:pt idx="351">
                  <c:v>9</c:v>
                </c:pt>
                <c:pt idx="352">
                  <c:v>7</c:v>
                </c:pt>
                <c:pt idx="353">
                  <c:v>6</c:v>
                </c:pt>
                <c:pt idx="354">
                  <c:v>9</c:v>
                </c:pt>
                <c:pt idx="355">
                  <c:v>4</c:v>
                </c:pt>
                <c:pt idx="356">
                  <c:v>5</c:v>
                </c:pt>
                <c:pt idx="357">
                  <c:v>1</c:v>
                </c:pt>
                <c:pt idx="358">
                  <c:v>9</c:v>
                </c:pt>
                <c:pt idx="359">
                  <c:v>12</c:v>
                </c:pt>
                <c:pt idx="360">
                  <c:v>8</c:v>
                </c:pt>
                <c:pt idx="361">
                  <c:v>10</c:v>
                </c:pt>
                <c:pt idx="362">
                  <c:v>16</c:v>
                </c:pt>
                <c:pt idx="363">
                  <c:v>10</c:v>
                </c:pt>
                <c:pt idx="364">
                  <c:v>11</c:v>
                </c:pt>
                <c:pt idx="365">
                  <c:v>13</c:v>
                </c:pt>
                <c:pt idx="366">
                  <c:v>13</c:v>
                </c:pt>
                <c:pt idx="367">
                  <c:v>12</c:v>
                </c:pt>
                <c:pt idx="368">
                  <c:v>16</c:v>
                </c:pt>
                <c:pt idx="369">
                  <c:v>14</c:v>
                </c:pt>
                <c:pt idx="370">
                  <c:v>11</c:v>
                </c:pt>
                <c:pt idx="371">
                  <c:v>10</c:v>
                </c:pt>
                <c:pt idx="372">
                  <c:v>11</c:v>
                </c:pt>
                <c:pt idx="373">
                  <c:v>4</c:v>
                </c:pt>
                <c:pt idx="374">
                  <c:v>13</c:v>
                </c:pt>
                <c:pt idx="375">
                  <c:v>11</c:v>
                </c:pt>
                <c:pt idx="376">
                  <c:v>9</c:v>
                </c:pt>
                <c:pt idx="377">
                  <c:v>11</c:v>
                </c:pt>
                <c:pt idx="378">
                  <c:v>8</c:v>
                </c:pt>
                <c:pt idx="379">
                  <c:v>10</c:v>
                </c:pt>
                <c:pt idx="380">
                  <c:v>8</c:v>
                </c:pt>
                <c:pt idx="381">
                  <c:v>14</c:v>
                </c:pt>
                <c:pt idx="382">
                  <c:v>16</c:v>
                </c:pt>
                <c:pt idx="383">
                  <c:v>13</c:v>
                </c:pt>
                <c:pt idx="384">
                  <c:v>9</c:v>
                </c:pt>
                <c:pt idx="385">
                  <c:v>15</c:v>
                </c:pt>
                <c:pt idx="386">
                  <c:v>12</c:v>
                </c:pt>
                <c:pt idx="387">
                  <c:v>17</c:v>
                </c:pt>
                <c:pt idx="388">
                  <c:v>12</c:v>
                </c:pt>
                <c:pt idx="389">
                  <c:v>24</c:v>
                </c:pt>
                <c:pt idx="390">
                  <c:v>17</c:v>
                </c:pt>
                <c:pt idx="391">
                  <c:v>11</c:v>
                </c:pt>
                <c:pt idx="392">
                  <c:v>14</c:v>
                </c:pt>
                <c:pt idx="393">
                  <c:v>17</c:v>
                </c:pt>
                <c:pt idx="394">
                  <c:v>20</c:v>
                </c:pt>
                <c:pt idx="395">
                  <c:v>14</c:v>
                </c:pt>
                <c:pt idx="396">
                  <c:v>8</c:v>
                </c:pt>
                <c:pt idx="397">
                  <c:v>14</c:v>
                </c:pt>
                <c:pt idx="398">
                  <c:v>19</c:v>
                </c:pt>
                <c:pt idx="399">
                  <c:v>11</c:v>
                </c:pt>
                <c:pt idx="400">
                  <c:v>19</c:v>
                </c:pt>
                <c:pt idx="401">
                  <c:v>18</c:v>
                </c:pt>
                <c:pt idx="402">
                  <c:v>27</c:v>
                </c:pt>
                <c:pt idx="403">
                  <c:v>19</c:v>
                </c:pt>
                <c:pt idx="404">
                  <c:v>20</c:v>
                </c:pt>
                <c:pt idx="405">
                  <c:v>7</c:v>
                </c:pt>
                <c:pt idx="406">
                  <c:v>14</c:v>
                </c:pt>
                <c:pt idx="407">
                  <c:v>17</c:v>
                </c:pt>
                <c:pt idx="408">
                  <c:v>9</c:v>
                </c:pt>
                <c:pt idx="409">
                  <c:v>17</c:v>
                </c:pt>
                <c:pt idx="410">
                  <c:v>24</c:v>
                </c:pt>
                <c:pt idx="411">
                  <c:v>18</c:v>
                </c:pt>
                <c:pt idx="412">
                  <c:v>18</c:v>
                </c:pt>
                <c:pt idx="413">
                  <c:v>17</c:v>
                </c:pt>
                <c:pt idx="414">
                  <c:v>17</c:v>
                </c:pt>
                <c:pt idx="415">
                  <c:v>20</c:v>
                </c:pt>
                <c:pt idx="416">
                  <c:v>22</c:v>
                </c:pt>
                <c:pt idx="417">
                  <c:v>32</c:v>
                </c:pt>
                <c:pt idx="418">
                  <c:v>25</c:v>
                </c:pt>
                <c:pt idx="419">
                  <c:v>18</c:v>
                </c:pt>
                <c:pt idx="420">
                  <c:v>17</c:v>
                </c:pt>
                <c:pt idx="421">
                  <c:v>27</c:v>
                </c:pt>
                <c:pt idx="422">
                  <c:v>20</c:v>
                </c:pt>
                <c:pt idx="423">
                  <c:v>32</c:v>
                </c:pt>
                <c:pt idx="424">
                  <c:v>14</c:v>
                </c:pt>
                <c:pt idx="425">
                  <c:v>23</c:v>
                </c:pt>
                <c:pt idx="426">
                  <c:v>13</c:v>
                </c:pt>
                <c:pt idx="427">
                  <c:v>24</c:v>
                </c:pt>
                <c:pt idx="428">
                  <c:v>24</c:v>
                </c:pt>
                <c:pt idx="429">
                  <c:v>16</c:v>
                </c:pt>
                <c:pt idx="430">
                  <c:v>23</c:v>
                </c:pt>
                <c:pt idx="431">
                  <c:v>28</c:v>
                </c:pt>
                <c:pt idx="432">
                  <c:v>19</c:v>
                </c:pt>
                <c:pt idx="433">
                  <c:v>28</c:v>
                </c:pt>
                <c:pt idx="434">
                  <c:v>30</c:v>
                </c:pt>
                <c:pt idx="435">
                  <c:v>21</c:v>
                </c:pt>
                <c:pt idx="436">
                  <c:v>21</c:v>
                </c:pt>
                <c:pt idx="437">
                  <c:v>20</c:v>
                </c:pt>
                <c:pt idx="438">
                  <c:v>25</c:v>
                </c:pt>
                <c:pt idx="439">
                  <c:v>28</c:v>
                </c:pt>
                <c:pt idx="440">
                  <c:v>33</c:v>
                </c:pt>
                <c:pt idx="441">
                  <c:v>40</c:v>
                </c:pt>
                <c:pt idx="442">
                  <c:v>37</c:v>
                </c:pt>
                <c:pt idx="443">
                  <c:v>43</c:v>
                </c:pt>
                <c:pt idx="444">
                  <c:v>20</c:v>
                </c:pt>
                <c:pt idx="445">
                  <c:v>35</c:v>
                </c:pt>
                <c:pt idx="446">
                  <c:v>26</c:v>
                </c:pt>
                <c:pt idx="447">
                  <c:v>31</c:v>
                </c:pt>
                <c:pt idx="448">
                  <c:v>45</c:v>
                </c:pt>
                <c:pt idx="449">
                  <c:v>39</c:v>
                </c:pt>
                <c:pt idx="450">
                  <c:v>31</c:v>
                </c:pt>
                <c:pt idx="451">
                  <c:v>42</c:v>
                </c:pt>
                <c:pt idx="452">
                  <c:v>29</c:v>
                </c:pt>
                <c:pt idx="453">
                  <c:v>30</c:v>
                </c:pt>
                <c:pt idx="454">
                  <c:v>23</c:v>
                </c:pt>
                <c:pt idx="455">
                  <c:v>55</c:v>
                </c:pt>
                <c:pt idx="456">
                  <c:v>39</c:v>
                </c:pt>
                <c:pt idx="457">
                  <c:v>33</c:v>
                </c:pt>
                <c:pt idx="458">
                  <c:v>37</c:v>
                </c:pt>
                <c:pt idx="459">
                  <c:v>31</c:v>
                </c:pt>
                <c:pt idx="460">
                  <c:v>20</c:v>
                </c:pt>
                <c:pt idx="461">
                  <c:v>44</c:v>
                </c:pt>
                <c:pt idx="462">
                  <c:v>34</c:v>
                </c:pt>
                <c:pt idx="463">
                  <c:v>30</c:v>
                </c:pt>
                <c:pt idx="464">
                  <c:v>35</c:v>
                </c:pt>
                <c:pt idx="465">
                  <c:v>47</c:v>
                </c:pt>
                <c:pt idx="466">
                  <c:v>59</c:v>
                </c:pt>
                <c:pt idx="467">
                  <c:v>47</c:v>
                </c:pt>
                <c:pt idx="468">
                  <c:v>38</c:v>
                </c:pt>
                <c:pt idx="469">
                  <c:v>51</c:v>
                </c:pt>
                <c:pt idx="470">
                  <c:v>50</c:v>
                </c:pt>
                <c:pt idx="471">
                  <c:v>64</c:v>
                </c:pt>
                <c:pt idx="472">
                  <c:v>50</c:v>
                </c:pt>
                <c:pt idx="473">
                  <c:v>47</c:v>
                </c:pt>
                <c:pt idx="474">
                  <c:v>54</c:v>
                </c:pt>
                <c:pt idx="475">
                  <c:v>50</c:v>
                </c:pt>
                <c:pt idx="476">
                  <c:v>53</c:v>
                </c:pt>
                <c:pt idx="477">
                  <c:v>52</c:v>
                </c:pt>
                <c:pt idx="478">
                  <c:v>47</c:v>
                </c:pt>
                <c:pt idx="479">
                  <c:v>60</c:v>
                </c:pt>
                <c:pt idx="480">
                  <c:v>54</c:v>
                </c:pt>
                <c:pt idx="481">
                  <c:v>75</c:v>
                </c:pt>
                <c:pt idx="482">
                  <c:v>68</c:v>
                </c:pt>
                <c:pt idx="483">
                  <c:v>59</c:v>
                </c:pt>
                <c:pt idx="484">
                  <c:v>73</c:v>
                </c:pt>
                <c:pt idx="485">
                  <c:v>80</c:v>
                </c:pt>
                <c:pt idx="486">
                  <c:v>84</c:v>
                </c:pt>
                <c:pt idx="487">
                  <c:v>80</c:v>
                </c:pt>
                <c:pt idx="488">
                  <c:v>84</c:v>
                </c:pt>
                <c:pt idx="489">
                  <c:v>93</c:v>
                </c:pt>
                <c:pt idx="490">
                  <c:v>108</c:v>
                </c:pt>
                <c:pt idx="491">
                  <c:v>109</c:v>
                </c:pt>
                <c:pt idx="492">
                  <c:v>94</c:v>
                </c:pt>
                <c:pt idx="493">
                  <c:v>97</c:v>
                </c:pt>
                <c:pt idx="494">
                  <c:v>118</c:v>
                </c:pt>
                <c:pt idx="495">
                  <c:v>106</c:v>
                </c:pt>
                <c:pt idx="496">
                  <c:v>145</c:v>
                </c:pt>
                <c:pt idx="497">
                  <c:v>148</c:v>
                </c:pt>
                <c:pt idx="498">
                  <c:v>167</c:v>
                </c:pt>
                <c:pt idx="499">
                  <c:v>212</c:v>
                </c:pt>
                <c:pt idx="500">
                  <c:v>186</c:v>
                </c:pt>
                <c:pt idx="501">
                  <c:v>210</c:v>
                </c:pt>
                <c:pt idx="502">
                  <c:v>219</c:v>
                </c:pt>
                <c:pt idx="503">
                  <c:v>210</c:v>
                </c:pt>
                <c:pt idx="504">
                  <c:v>236</c:v>
                </c:pt>
                <c:pt idx="505">
                  <c:v>310</c:v>
                </c:pt>
                <c:pt idx="506">
                  <c:v>304</c:v>
                </c:pt>
                <c:pt idx="507">
                  <c:v>319</c:v>
                </c:pt>
                <c:pt idx="508">
                  <c:v>335</c:v>
                </c:pt>
                <c:pt idx="509">
                  <c:v>327</c:v>
                </c:pt>
                <c:pt idx="510">
                  <c:v>410</c:v>
                </c:pt>
                <c:pt idx="511">
                  <c:v>334</c:v>
                </c:pt>
                <c:pt idx="512">
                  <c:v>343</c:v>
                </c:pt>
                <c:pt idx="513">
                  <c:v>283</c:v>
                </c:pt>
                <c:pt idx="514">
                  <c:v>283</c:v>
                </c:pt>
                <c:pt idx="515">
                  <c:v>253</c:v>
                </c:pt>
                <c:pt idx="516">
                  <c:v>258</c:v>
                </c:pt>
                <c:pt idx="517">
                  <c:v>209</c:v>
                </c:pt>
                <c:pt idx="518">
                  <c:v>188</c:v>
                </c:pt>
                <c:pt idx="519">
                  <c:v>166</c:v>
                </c:pt>
                <c:pt idx="520">
                  <c:v>164</c:v>
                </c:pt>
                <c:pt idx="521">
                  <c:v>130</c:v>
                </c:pt>
                <c:pt idx="522">
                  <c:v>140</c:v>
                </c:pt>
                <c:pt idx="523">
                  <c:v>127</c:v>
                </c:pt>
                <c:pt idx="524">
                  <c:v>135</c:v>
                </c:pt>
                <c:pt idx="525">
                  <c:v>114</c:v>
                </c:pt>
                <c:pt idx="526">
                  <c:v>144</c:v>
                </c:pt>
                <c:pt idx="527">
                  <c:v>141</c:v>
                </c:pt>
                <c:pt idx="528">
                  <c:v>127</c:v>
                </c:pt>
                <c:pt idx="529">
                  <c:v>98</c:v>
                </c:pt>
                <c:pt idx="530">
                  <c:v>134</c:v>
                </c:pt>
                <c:pt idx="531">
                  <c:v>139</c:v>
                </c:pt>
                <c:pt idx="532">
                  <c:v>132</c:v>
                </c:pt>
                <c:pt idx="533">
                  <c:v>125</c:v>
                </c:pt>
                <c:pt idx="534">
                  <c:v>130</c:v>
                </c:pt>
                <c:pt idx="535">
                  <c:v>134</c:v>
                </c:pt>
                <c:pt idx="536">
                  <c:v>131</c:v>
                </c:pt>
                <c:pt idx="537">
                  <c:v>145</c:v>
                </c:pt>
                <c:pt idx="538">
                  <c:v>124</c:v>
                </c:pt>
                <c:pt idx="539">
                  <c:v>153</c:v>
                </c:pt>
                <c:pt idx="540">
                  <c:v>138</c:v>
                </c:pt>
                <c:pt idx="541">
                  <c:v>181</c:v>
                </c:pt>
                <c:pt idx="542">
                  <c:v>162</c:v>
                </c:pt>
                <c:pt idx="543">
                  <c:v>215</c:v>
                </c:pt>
                <c:pt idx="544">
                  <c:v>146</c:v>
                </c:pt>
                <c:pt idx="545">
                  <c:v>109</c:v>
                </c:pt>
                <c:pt idx="546">
                  <c:v>115</c:v>
                </c:pt>
                <c:pt idx="547">
                  <c:v>104</c:v>
                </c:pt>
                <c:pt idx="548">
                  <c:v>123</c:v>
                </c:pt>
                <c:pt idx="549">
                  <c:v>91</c:v>
                </c:pt>
                <c:pt idx="550">
                  <c:v>86</c:v>
                </c:pt>
                <c:pt idx="551">
                  <c:v>111</c:v>
                </c:pt>
                <c:pt idx="552">
                  <c:v>113</c:v>
                </c:pt>
                <c:pt idx="553">
                  <c:v>131</c:v>
                </c:pt>
                <c:pt idx="554">
                  <c:v>121</c:v>
                </c:pt>
                <c:pt idx="555">
                  <c:v>115</c:v>
                </c:pt>
                <c:pt idx="556">
                  <c:v>131</c:v>
                </c:pt>
                <c:pt idx="557">
                  <c:v>116</c:v>
                </c:pt>
                <c:pt idx="558">
                  <c:v>125</c:v>
                </c:pt>
                <c:pt idx="559">
                  <c:v>130</c:v>
                </c:pt>
                <c:pt idx="560">
                  <c:v>136</c:v>
                </c:pt>
                <c:pt idx="561">
                  <c:v>91</c:v>
                </c:pt>
                <c:pt idx="562">
                  <c:v>99</c:v>
                </c:pt>
                <c:pt idx="563">
                  <c:v>118</c:v>
                </c:pt>
                <c:pt idx="564">
                  <c:v>122</c:v>
                </c:pt>
                <c:pt idx="565">
                  <c:v>120</c:v>
                </c:pt>
                <c:pt idx="566">
                  <c:v>107</c:v>
                </c:pt>
                <c:pt idx="567">
                  <c:v>126</c:v>
                </c:pt>
                <c:pt idx="568">
                  <c:v>109</c:v>
                </c:pt>
                <c:pt idx="569">
                  <c:v>120</c:v>
                </c:pt>
                <c:pt idx="570">
                  <c:v>120</c:v>
                </c:pt>
                <c:pt idx="571">
                  <c:v>134</c:v>
                </c:pt>
                <c:pt idx="572">
                  <c:v>144</c:v>
                </c:pt>
                <c:pt idx="573">
                  <c:v>157</c:v>
                </c:pt>
                <c:pt idx="574">
                  <c:v>116</c:v>
                </c:pt>
                <c:pt idx="575">
                  <c:v>148</c:v>
                </c:pt>
                <c:pt idx="576">
                  <c:v>123</c:v>
                </c:pt>
                <c:pt idx="577">
                  <c:v>118</c:v>
                </c:pt>
                <c:pt idx="578">
                  <c:v>145</c:v>
                </c:pt>
                <c:pt idx="579">
                  <c:v>145</c:v>
                </c:pt>
                <c:pt idx="580">
                  <c:v>163</c:v>
                </c:pt>
                <c:pt idx="581">
                  <c:v>164</c:v>
                </c:pt>
                <c:pt idx="582">
                  <c:v>137</c:v>
                </c:pt>
                <c:pt idx="583">
                  <c:v>131</c:v>
                </c:pt>
                <c:pt idx="584">
                  <c:v>141</c:v>
                </c:pt>
                <c:pt idx="585">
                  <c:v>130</c:v>
                </c:pt>
                <c:pt idx="586">
                  <c:v>114</c:v>
                </c:pt>
                <c:pt idx="587">
                  <c:v>159</c:v>
                </c:pt>
                <c:pt idx="588">
                  <c:v>172</c:v>
                </c:pt>
                <c:pt idx="589">
                  <c:v>137</c:v>
                </c:pt>
                <c:pt idx="590">
                  <c:v>138</c:v>
                </c:pt>
                <c:pt idx="591">
                  <c:v>173</c:v>
                </c:pt>
                <c:pt idx="592">
                  <c:v>141</c:v>
                </c:pt>
                <c:pt idx="593">
                  <c:v>151</c:v>
                </c:pt>
                <c:pt idx="594">
                  <c:v>130</c:v>
                </c:pt>
                <c:pt idx="595">
                  <c:v>157</c:v>
                </c:pt>
                <c:pt idx="596">
                  <c:v>135</c:v>
                </c:pt>
                <c:pt idx="597">
                  <c:v>165</c:v>
                </c:pt>
                <c:pt idx="598">
                  <c:v>169</c:v>
                </c:pt>
                <c:pt idx="599">
                  <c:v>182</c:v>
                </c:pt>
                <c:pt idx="600">
                  <c:v>203</c:v>
                </c:pt>
                <c:pt idx="601">
                  <c:v>180</c:v>
                </c:pt>
                <c:pt idx="602">
                  <c:v>204</c:v>
                </c:pt>
                <c:pt idx="603">
                  <c:v>207</c:v>
                </c:pt>
                <c:pt idx="604">
                  <c:v>225</c:v>
                </c:pt>
                <c:pt idx="605">
                  <c:v>212</c:v>
                </c:pt>
                <c:pt idx="606">
                  <c:v>222</c:v>
                </c:pt>
                <c:pt idx="607">
                  <c:v>234</c:v>
                </c:pt>
                <c:pt idx="608">
                  <c:v>238</c:v>
                </c:pt>
                <c:pt idx="609">
                  <c:v>245</c:v>
                </c:pt>
                <c:pt idx="610">
                  <c:v>275</c:v>
                </c:pt>
                <c:pt idx="611">
                  <c:v>294</c:v>
                </c:pt>
                <c:pt idx="612">
                  <c:v>338</c:v>
                </c:pt>
                <c:pt idx="613">
                  <c:v>375</c:v>
                </c:pt>
                <c:pt idx="614">
                  <c:v>418</c:v>
                </c:pt>
                <c:pt idx="615">
                  <c:v>433</c:v>
                </c:pt>
                <c:pt idx="616">
                  <c:v>409</c:v>
                </c:pt>
                <c:pt idx="617">
                  <c:v>409</c:v>
                </c:pt>
                <c:pt idx="618">
                  <c:v>418</c:v>
                </c:pt>
                <c:pt idx="619">
                  <c:v>367</c:v>
                </c:pt>
                <c:pt idx="620">
                  <c:v>387</c:v>
                </c:pt>
                <c:pt idx="621">
                  <c:v>373</c:v>
                </c:pt>
                <c:pt idx="622">
                  <c:v>409</c:v>
                </c:pt>
                <c:pt idx="623">
                  <c:v>372</c:v>
                </c:pt>
                <c:pt idx="624">
                  <c:v>380</c:v>
                </c:pt>
                <c:pt idx="625">
                  <c:v>317</c:v>
                </c:pt>
                <c:pt idx="626">
                  <c:v>608</c:v>
                </c:pt>
                <c:pt idx="627">
                  <c:v>509</c:v>
                </c:pt>
                <c:pt idx="628">
                  <c:v>439</c:v>
                </c:pt>
                <c:pt idx="629">
                  <c:v>271</c:v>
                </c:pt>
                <c:pt idx="630">
                  <c:v>271</c:v>
                </c:pt>
                <c:pt idx="631">
                  <c:v>211</c:v>
                </c:pt>
                <c:pt idx="632">
                  <c:v>163</c:v>
                </c:pt>
                <c:pt idx="633">
                  <c:v>209</c:v>
                </c:pt>
                <c:pt idx="634">
                  <c:v>232</c:v>
                </c:pt>
                <c:pt idx="635">
                  <c:v>280</c:v>
                </c:pt>
                <c:pt idx="636">
                  <c:v>265</c:v>
                </c:pt>
                <c:pt idx="637">
                  <c:v>255</c:v>
                </c:pt>
                <c:pt idx="638">
                  <c:v>260</c:v>
                </c:pt>
                <c:pt idx="639">
                  <c:v>298</c:v>
                </c:pt>
                <c:pt idx="640">
                  <c:v>319</c:v>
                </c:pt>
                <c:pt idx="641">
                  <c:v>443</c:v>
                </c:pt>
                <c:pt idx="642">
                  <c:v>393</c:v>
                </c:pt>
                <c:pt idx="643">
                  <c:v>382</c:v>
                </c:pt>
                <c:pt idx="644">
                  <c:v>283</c:v>
                </c:pt>
                <c:pt idx="645">
                  <c:v>290</c:v>
                </c:pt>
                <c:pt idx="646">
                  <c:v>297</c:v>
                </c:pt>
                <c:pt idx="647">
                  <c:v>290</c:v>
                </c:pt>
                <c:pt idx="648">
                  <c:v>258</c:v>
                </c:pt>
                <c:pt idx="649">
                  <c:v>291</c:v>
                </c:pt>
                <c:pt idx="650">
                  <c:v>263</c:v>
                </c:pt>
                <c:pt idx="651">
                  <c:v>248</c:v>
                </c:pt>
                <c:pt idx="652">
                  <c:v>191</c:v>
                </c:pt>
                <c:pt idx="653">
                  <c:v>237</c:v>
                </c:pt>
                <c:pt idx="654">
                  <c:v>214</c:v>
                </c:pt>
                <c:pt idx="655">
                  <c:v>180</c:v>
                </c:pt>
                <c:pt idx="656">
                  <c:v>185</c:v>
                </c:pt>
                <c:pt idx="657">
                  <c:v>180</c:v>
                </c:pt>
                <c:pt idx="658">
                  <c:v>155</c:v>
                </c:pt>
                <c:pt idx="659">
                  <c:v>178</c:v>
                </c:pt>
                <c:pt idx="660">
                  <c:v>335</c:v>
                </c:pt>
                <c:pt idx="661">
                  <c:v>314</c:v>
                </c:pt>
                <c:pt idx="662">
                  <c:v>275</c:v>
                </c:pt>
                <c:pt idx="663">
                  <c:v>293</c:v>
                </c:pt>
                <c:pt idx="664">
                  <c:v>284</c:v>
                </c:pt>
                <c:pt idx="665">
                  <c:v>243</c:v>
                </c:pt>
                <c:pt idx="666">
                  <c:v>199</c:v>
                </c:pt>
                <c:pt idx="667">
                  <c:v>177</c:v>
                </c:pt>
                <c:pt idx="668">
                  <c:v>176</c:v>
                </c:pt>
                <c:pt idx="669">
                  <c:v>158</c:v>
                </c:pt>
                <c:pt idx="670">
                  <c:v>134</c:v>
                </c:pt>
                <c:pt idx="671">
                  <c:v>126</c:v>
                </c:pt>
                <c:pt idx="672">
                  <c:v>149</c:v>
                </c:pt>
                <c:pt idx="673">
                  <c:v>133</c:v>
                </c:pt>
                <c:pt idx="674">
                  <c:v>147</c:v>
                </c:pt>
                <c:pt idx="675">
                  <c:v>130</c:v>
                </c:pt>
                <c:pt idx="676">
                  <c:v>152</c:v>
                </c:pt>
                <c:pt idx="677">
                  <c:v>169</c:v>
                </c:pt>
                <c:pt idx="678">
                  <c:v>124</c:v>
                </c:pt>
                <c:pt idx="679">
                  <c:v>152</c:v>
                </c:pt>
                <c:pt idx="680">
                  <c:v>177</c:v>
                </c:pt>
                <c:pt idx="681">
                  <c:v>154</c:v>
                </c:pt>
                <c:pt idx="682">
                  <c:v>170</c:v>
                </c:pt>
                <c:pt idx="683">
                  <c:v>165</c:v>
                </c:pt>
                <c:pt idx="684">
                  <c:v>175</c:v>
                </c:pt>
                <c:pt idx="685">
                  <c:v>167</c:v>
                </c:pt>
                <c:pt idx="686">
                  <c:v>199</c:v>
                </c:pt>
                <c:pt idx="687">
                  <c:v>160</c:v>
                </c:pt>
                <c:pt idx="688">
                  <c:v>164</c:v>
                </c:pt>
                <c:pt idx="689">
                  <c:v>164</c:v>
                </c:pt>
                <c:pt idx="690">
                  <c:v>147</c:v>
                </c:pt>
                <c:pt idx="691">
                  <c:v>152</c:v>
                </c:pt>
                <c:pt idx="692">
                  <c:v>136</c:v>
                </c:pt>
                <c:pt idx="693">
                  <c:v>154</c:v>
                </c:pt>
                <c:pt idx="694">
                  <c:v>148</c:v>
                </c:pt>
                <c:pt idx="695">
                  <c:v>146</c:v>
                </c:pt>
                <c:pt idx="696">
                  <c:v>178</c:v>
                </c:pt>
                <c:pt idx="697">
                  <c:v>206</c:v>
                </c:pt>
                <c:pt idx="698">
                  <c:v>220</c:v>
                </c:pt>
                <c:pt idx="699">
                  <c:v>261</c:v>
                </c:pt>
                <c:pt idx="700">
                  <c:v>229</c:v>
                </c:pt>
                <c:pt idx="701">
                  <c:v>265</c:v>
                </c:pt>
                <c:pt idx="702">
                  <c:v>259</c:v>
                </c:pt>
                <c:pt idx="703">
                  <c:v>223</c:v>
                </c:pt>
                <c:pt idx="704">
                  <c:v>232</c:v>
                </c:pt>
                <c:pt idx="705">
                  <c:v>203</c:v>
                </c:pt>
                <c:pt idx="706">
                  <c:v>193</c:v>
                </c:pt>
                <c:pt idx="707">
                  <c:v>202</c:v>
                </c:pt>
                <c:pt idx="708">
                  <c:v>195</c:v>
                </c:pt>
                <c:pt idx="709">
                  <c:v>225</c:v>
                </c:pt>
                <c:pt idx="710">
                  <c:v>172</c:v>
                </c:pt>
                <c:pt idx="711">
                  <c:v>199</c:v>
                </c:pt>
                <c:pt idx="712">
                  <c:v>185</c:v>
                </c:pt>
                <c:pt idx="713">
                  <c:v>186</c:v>
                </c:pt>
                <c:pt idx="714">
                  <c:v>186</c:v>
                </c:pt>
                <c:pt idx="715">
                  <c:v>171</c:v>
                </c:pt>
                <c:pt idx="716">
                  <c:v>199</c:v>
                </c:pt>
                <c:pt idx="717">
                  <c:v>184</c:v>
                </c:pt>
                <c:pt idx="718">
                  <c:v>161</c:v>
                </c:pt>
                <c:pt idx="719">
                  <c:v>201</c:v>
                </c:pt>
                <c:pt idx="720">
                  <c:v>178</c:v>
                </c:pt>
                <c:pt idx="721">
                  <c:v>188</c:v>
                </c:pt>
                <c:pt idx="722">
                  <c:v>282</c:v>
                </c:pt>
                <c:pt idx="723">
                  <c:v>187</c:v>
                </c:pt>
                <c:pt idx="724">
                  <c:v>200</c:v>
                </c:pt>
                <c:pt idx="725">
                  <c:v>186</c:v>
                </c:pt>
                <c:pt idx="726">
                  <c:v>209</c:v>
                </c:pt>
                <c:pt idx="727">
                  <c:v>228</c:v>
                </c:pt>
                <c:pt idx="728">
                  <c:v>166</c:v>
                </c:pt>
                <c:pt idx="729">
                  <c:v>228</c:v>
                </c:pt>
                <c:pt idx="730">
                  <c:v>253</c:v>
                </c:pt>
                <c:pt idx="731">
                  <c:v>260</c:v>
                </c:pt>
                <c:pt idx="732">
                  <c:v>284</c:v>
                </c:pt>
                <c:pt idx="733">
                  <c:v>284</c:v>
                </c:pt>
                <c:pt idx="734">
                  <c:v>252</c:v>
                </c:pt>
                <c:pt idx="735">
                  <c:v>234</c:v>
                </c:pt>
                <c:pt idx="736">
                  <c:v>199</c:v>
                </c:pt>
                <c:pt idx="737">
                  <c:v>209</c:v>
                </c:pt>
                <c:pt idx="738">
                  <c:v>207</c:v>
                </c:pt>
                <c:pt idx="739">
                  <c:v>174</c:v>
                </c:pt>
                <c:pt idx="740">
                  <c:v>175</c:v>
                </c:pt>
                <c:pt idx="741">
                  <c:v>178</c:v>
                </c:pt>
                <c:pt idx="742">
                  <c:v>146</c:v>
                </c:pt>
                <c:pt idx="743">
                  <c:v>180</c:v>
                </c:pt>
                <c:pt idx="744">
                  <c:v>172</c:v>
                </c:pt>
                <c:pt idx="745">
                  <c:v>161</c:v>
                </c:pt>
                <c:pt idx="746">
                  <c:v>149</c:v>
                </c:pt>
                <c:pt idx="747">
                  <c:v>157</c:v>
                </c:pt>
                <c:pt idx="748">
                  <c:v>171</c:v>
                </c:pt>
                <c:pt idx="749">
                  <c:v>134</c:v>
                </c:pt>
                <c:pt idx="750">
                  <c:v>124</c:v>
                </c:pt>
                <c:pt idx="751">
                  <c:v>171</c:v>
                </c:pt>
                <c:pt idx="752">
                  <c:v>173</c:v>
                </c:pt>
                <c:pt idx="753">
                  <c:v>189</c:v>
                </c:pt>
                <c:pt idx="754">
                  <c:v>200</c:v>
                </c:pt>
                <c:pt idx="755">
                  <c:v>202</c:v>
                </c:pt>
                <c:pt idx="756">
                  <c:v>207</c:v>
                </c:pt>
                <c:pt idx="757">
                  <c:v>192</c:v>
                </c:pt>
                <c:pt idx="758">
                  <c:v>187</c:v>
                </c:pt>
                <c:pt idx="759">
                  <c:v>199</c:v>
                </c:pt>
                <c:pt idx="760">
                  <c:v>201</c:v>
                </c:pt>
                <c:pt idx="761">
                  <c:v>189</c:v>
                </c:pt>
                <c:pt idx="762">
                  <c:v>190</c:v>
                </c:pt>
                <c:pt idx="763">
                  <c:v>226</c:v>
                </c:pt>
                <c:pt idx="764">
                  <c:v>266</c:v>
                </c:pt>
                <c:pt idx="765">
                  <c:v>248</c:v>
                </c:pt>
                <c:pt idx="766">
                  <c:v>292</c:v>
                </c:pt>
                <c:pt idx="767">
                  <c:v>265</c:v>
                </c:pt>
                <c:pt idx="768">
                  <c:v>346</c:v>
                </c:pt>
                <c:pt idx="769">
                  <c:v>323</c:v>
                </c:pt>
                <c:pt idx="770">
                  <c:v>343</c:v>
                </c:pt>
                <c:pt idx="771">
                  <c:v>415</c:v>
                </c:pt>
                <c:pt idx="772">
                  <c:v>449</c:v>
                </c:pt>
                <c:pt idx="773">
                  <c:v>497</c:v>
                </c:pt>
                <c:pt idx="774">
                  <c:v>512</c:v>
                </c:pt>
                <c:pt idx="775">
                  <c:v>542</c:v>
                </c:pt>
                <c:pt idx="776">
                  <c:v>606</c:v>
                </c:pt>
                <c:pt idx="777">
                  <c:v>620</c:v>
                </c:pt>
                <c:pt idx="778">
                  <c:v>619</c:v>
                </c:pt>
                <c:pt idx="779">
                  <c:v>609</c:v>
                </c:pt>
                <c:pt idx="780">
                  <c:v>566</c:v>
                </c:pt>
                <c:pt idx="781">
                  <c:v>538</c:v>
                </c:pt>
                <c:pt idx="782">
                  <c:v>480</c:v>
                </c:pt>
                <c:pt idx="783">
                  <c:v>415</c:v>
                </c:pt>
                <c:pt idx="784">
                  <c:v>417</c:v>
                </c:pt>
                <c:pt idx="785">
                  <c:v>424</c:v>
                </c:pt>
                <c:pt idx="786">
                  <c:v>420</c:v>
                </c:pt>
                <c:pt idx="787">
                  <c:v>349</c:v>
                </c:pt>
                <c:pt idx="788">
                  <c:v>312</c:v>
                </c:pt>
                <c:pt idx="789">
                  <c:v>301</c:v>
                </c:pt>
                <c:pt idx="790">
                  <c:v>292</c:v>
                </c:pt>
                <c:pt idx="791">
                  <c:v>346</c:v>
                </c:pt>
                <c:pt idx="792">
                  <c:v>316</c:v>
                </c:pt>
                <c:pt idx="793">
                  <c:v>276</c:v>
                </c:pt>
                <c:pt idx="794">
                  <c:v>276</c:v>
                </c:pt>
                <c:pt idx="795">
                  <c:v>228</c:v>
                </c:pt>
                <c:pt idx="796">
                  <c:v>248</c:v>
                </c:pt>
                <c:pt idx="797">
                  <c:v>191</c:v>
                </c:pt>
                <c:pt idx="798">
                  <c:v>199</c:v>
                </c:pt>
                <c:pt idx="799">
                  <c:v>230</c:v>
                </c:pt>
                <c:pt idx="800">
                  <c:v>261</c:v>
                </c:pt>
                <c:pt idx="801">
                  <c:v>257</c:v>
                </c:pt>
                <c:pt idx="802">
                  <c:v>220</c:v>
                </c:pt>
                <c:pt idx="803">
                  <c:v>197</c:v>
                </c:pt>
                <c:pt idx="804">
                  <c:v>215</c:v>
                </c:pt>
                <c:pt idx="805">
                  <c:v>176</c:v>
                </c:pt>
                <c:pt idx="806">
                  <c:v>188</c:v>
                </c:pt>
                <c:pt idx="807">
                  <c:v>187</c:v>
                </c:pt>
                <c:pt idx="808">
                  <c:v>146</c:v>
                </c:pt>
                <c:pt idx="809">
                  <c:v>210</c:v>
                </c:pt>
                <c:pt idx="810">
                  <c:v>170</c:v>
                </c:pt>
                <c:pt idx="811">
                  <c:v>156</c:v>
                </c:pt>
                <c:pt idx="812">
                  <c:v>164</c:v>
                </c:pt>
                <c:pt idx="813">
                  <c:v>195</c:v>
                </c:pt>
                <c:pt idx="814">
                  <c:v>180</c:v>
                </c:pt>
                <c:pt idx="815">
                  <c:v>162</c:v>
                </c:pt>
                <c:pt idx="816">
                  <c:v>121</c:v>
                </c:pt>
                <c:pt idx="817">
                  <c:v>162</c:v>
                </c:pt>
                <c:pt idx="818">
                  <c:v>228</c:v>
                </c:pt>
                <c:pt idx="819">
                  <c:v>188</c:v>
                </c:pt>
                <c:pt idx="820">
                  <c:v>176</c:v>
                </c:pt>
                <c:pt idx="821">
                  <c:v>190</c:v>
                </c:pt>
                <c:pt idx="822">
                  <c:v>187</c:v>
                </c:pt>
                <c:pt idx="823">
                  <c:v>148</c:v>
                </c:pt>
                <c:pt idx="824">
                  <c:v>170</c:v>
                </c:pt>
                <c:pt idx="825">
                  <c:v>135</c:v>
                </c:pt>
                <c:pt idx="826">
                  <c:v>147</c:v>
                </c:pt>
                <c:pt idx="827">
                  <c:v>145</c:v>
                </c:pt>
                <c:pt idx="828">
                  <c:v>142</c:v>
                </c:pt>
                <c:pt idx="829">
                  <c:v>155</c:v>
                </c:pt>
                <c:pt idx="830">
                  <c:v>152</c:v>
                </c:pt>
                <c:pt idx="831">
                  <c:v>167</c:v>
                </c:pt>
                <c:pt idx="832">
                  <c:v>178</c:v>
                </c:pt>
                <c:pt idx="833">
                  <c:v>151</c:v>
                </c:pt>
                <c:pt idx="834">
                  <c:v>152</c:v>
                </c:pt>
                <c:pt idx="835">
                  <c:v>163</c:v>
                </c:pt>
                <c:pt idx="836">
                  <c:v>184</c:v>
                </c:pt>
                <c:pt idx="837">
                  <c:v>187</c:v>
                </c:pt>
                <c:pt idx="838">
                  <c:v>152</c:v>
                </c:pt>
                <c:pt idx="839">
                  <c:v>130</c:v>
                </c:pt>
                <c:pt idx="840">
                  <c:v>127</c:v>
                </c:pt>
                <c:pt idx="841">
                  <c:v>128</c:v>
                </c:pt>
                <c:pt idx="842">
                  <c:v>143</c:v>
                </c:pt>
                <c:pt idx="843">
                  <c:v>183</c:v>
                </c:pt>
                <c:pt idx="844">
                  <c:v>124</c:v>
                </c:pt>
                <c:pt idx="845">
                  <c:v>167</c:v>
                </c:pt>
                <c:pt idx="846">
                  <c:v>235</c:v>
                </c:pt>
                <c:pt idx="847">
                  <c:v>262</c:v>
                </c:pt>
                <c:pt idx="848">
                  <c:v>192</c:v>
                </c:pt>
                <c:pt idx="849">
                  <c:v>183</c:v>
                </c:pt>
                <c:pt idx="850">
                  <c:v>188</c:v>
                </c:pt>
                <c:pt idx="851">
                  <c:v>199</c:v>
                </c:pt>
                <c:pt idx="852">
                  <c:v>187</c:v>
                </c:pt>
                <c:pt idx="853">
                  <c:v>146</c:v>
                </c:pt>
                <c:pt idx="854">
                  <c:v>168</c:v>
                </c:pt>
                <c:pt idx="855">
                  <c:v>130</c:v>
                </c:pt>
                <c:pt idx="856">
                  <c:v>161</c:v>
                </c:pt>
                <c:pt idx="857">
                  <c:v>149</c:v>
                </c:pt>
                <c:pt idx="858">
                  <c:v>161</c:v>
                </c:pt>
                <c:pt idx="859">
                  <c:v>184</c:v>
                </c:pt>
                <c:pt idx="860">
                  <c:v>197</c:v>
                </c:pt>
                <c:pt idx="861">
                  <c:v>183</c:v>
                </c:pt>
                <c:pt idx="862">
                  <c:v>178</c:v>
                </c:pt>
                <c:pt idx="863">
                  <c:v>169</c:v>
                </c:pt>
                <c:pt idx="864">
                  <c:v>183</c:v>
                </c:pt>
                <c:pt idx="865">
                  <c:v>204</c:v>
                </c:pt>
                <c:pt idx="866">
                  <c:v>200</c:v>
                </c:pt>
                <c:pt idx="867">
                  <c:v>238</c:v>
                </c:pt>
                <c:pt idx="868">
                  <c:v>210</c:v>
                </c:pt>
                <c:pt idx="869">
                  <c:v>236</c:v>
                </c:pt>
                <c:pt idx="870">
                  <c:v>198</c:v>
                </c:pt>
                <c:pt idx="871">
                  <c:v>225</c:v>
                </c:pt>
                <c:pt idx="872">
                  <c:v>254</c:v>
                </c:pt>
                <c:pt idx="873">
                  <c:v>245</c:v>
                </c:pt>
                <c:pt idx="874">
                  <c:v>259</c:v>
                </c:pt>
                <c:pt idx="875">
                  <c:v>263</c:v>
                </c:pt>
                <c:pt idx="876">
                  <c:v>242</c:v>
                </c:pt>
                <c:pt idx="877">
                  <c:v>257</c:v>
                </c:pt>
                <c:pt idx="878">
                  <c:v>264</c:v>
                </c:pt>
                <c:pt idx="879">
                  <c:v>255</c:v>
                </c:pt>
                <c:pt idx="880">
                  <c:v>331</c:v>
                </c:pt>
                <c:pt idx="881">
                  <c:v>304</c:v>
                </c:pt>
                <c:pt idx="882">
                  <c:v>306</c:v>
                </c:pt>
                <c:pt idx="883">
                  <c:v>311</c:v>
                </c:pt>
                <c:pt idx="884">
                  <c:v>397</c:v>
                </c:pt>
                <c:pt idx="885">
                  <c:v>337</c:v>
                </c:pt>
                <c:pt idx="886">
                  <c:v>336</c:v>
                </c:pt>
                <c:pt idx="887">
                  <c:v>378</c:v>
                </c:pt>
                <c:pt idx="888">
                  <c:v>429</c:v>
                </c:pt>
                <c:pt idx="889">
                  <c:v>414</c:v>
                </c:pt>
                <c:pt idx="890">
                  <c:v>449</c:v>
                </c:pt>
                <c:pt idx="891">
                  <c:v>392</c:v>
                </c:pt>
                <c:pt idx="892">
                  <c:v>374</c:v>
                </c:pt>
                <c:pt idx="893">
                  <c:v>632</c:v>
                </c:pt>
                <c:pt idx="894">
                  <c:v>620</c:v>
                </c:pt>
                <c:pt idx="895">
                  <c:v>551</c:v>
                </c:pt>
                <c:pt idx="896">
                  <c:v>492</c:v>
                </c:pt>
                <c:pt idx="897">
                  <c:v>462</c:v>
                </c:pt>
                <c:pt idx="898">
                  <c:v>412</c:v>
                </c:pt>
                <c:pt idx="899">
                  <c:v>415</c:v>
                </c:pt>
                <c:pt idx="900">
                  <c:v>362</c:v>
                </c:pt>
                <c:pt idx="901">
                  <c:v>337</c:v>
                </c:pt>
                <c:pt idx="902">
                  <c:v>329</c:v>
                </c:pt>
                <c:pt idx="903">
                  <c:v>328</c:v>
                </c:pt>
                <c:pt idx="904">
                  <c:v>307</c:v>
                </c:pt>
                <c:pt idx="905">
                  <c:v>269</c:v>
                </c:pt>
                <c:pt idx="906">
                  <c:v>282</c:v>
                </c:pt>
                <c:pt idx="907">
                  <c:v>294</c:v>
                </c:pt>
                <c:pt idx="908">
                  <c:v>239</c:v>
                </c:pt>
                <c:pt idx="909">
                  <c:v>244</c:v>
                </c:pt>
                <c:pt idx="910">
                  <c:v>206</c:v>
                </c:pt>
                <c:pt idx="911">
                  <c:v>215</c:v>
                </c:pt>
                <c:pt idx="912">
                  <c:v>206</c:v>
                </c:pt>
                <c:pt idx="913">
                  <c:v>177</c:v>
                </c:pt>
                <c:pt idx="914">
                  <c:v>197</c:v>
                </c:pt>
                <c:pt idx="915">
                  <c:v>206</c:v>
                </c:pt>
                <c:pt idx="916">
                  <c:v>206</c:v>
                </c:pt>
                <c:pt idx="917">
                  <c:v>199</c:v>
                </c:pt>
                <c:pt idx="918">
                  <c:v>187</c:v>
                </c:pt>
                <c:pt idx="919">
                  <c:v>196</c:v>
                </c:pt>
                <c:pt idx="920">
                  <c:v>217</c:v>
                </c:pt>
                <c:pt idx="921">
                  <c:v>179</c:v>
                </c:pt>
                <c:pt idx="922">
                  <c:v>163</c:v>
                </c:pt>
                <c:pt idx="923">
                  <c:v>196</c:v>
                </c:pt>
                <c:pt idx="924">
                  <c:v>179</c:v>
                </c:pt>
                <c:pt idx="925">
                  <c:v>114</c:v>
                </c:pt>
                <c:pt idx="926">
                  <c:v>144</c:v>
                </c:pt>
                <c:pt idx="927">
                  <c:v>153</c:v>
                </c:pt>
                <c:pt idx="928">
                  <c:v>139</c:v>
                </c:pt>
                <c:pt idx="929">
                  <c:v>164</c:v>
                </c:pt>
                <c:pt idx="930">
                  <c:v>160</c:v>
                </c:pt>
                <c:pt idx="931">
                  <c:v>133</c:v>
                </c:pt>
                <c:pt idx="932">
                  <c:v>138</c:v>
                </c:pt>
                <c:pt idx="933">
                  <c:v>160</c:v>
                </c:pt>
                <c:pt idx="934">
                  <c:v>149</c:v>
                </c:pt>
                <c:pt idx="935">
                  <c:v>168</c:v>
                </c:pt>
                <c:pt idx="936">
                  <c:v>172</c:v>
                </c:pt>
                <c:pt idx="937">
                  <c:v>187</c:v>
                </c:pt>
                <c:pt idx="938">
                  <c:v>156</c:v>
                </c:pt>
                <c:pt idx="939">
                  <c:v>128</c:v>
                </c:pt>
                <c:pt idx="940">
                  <c:v>116</c:v>
                </c:pt>
                <c:pt idx="941">
                  <c:v>115</c:v>
                </c:pt>
                <c:pt idx="942">
                  <c:v>119</c:v>
                </c:pt>
                <c:pt idx="943">
                  <c:v>123</c:v>
                </c:pt>
                <c:pt idx="944">
                  <c:v>126</c:v>
                </c:pt>
                <c:pt idx="945">
                  <c:v>109</c:v>
                </c:pt>
                <c:pt idx="946">
                  <c:v>108</c:v>
                </c:pt>
                <c:pt idx="947">
                  <c:v>120</c:v>
                </c:pt>
                <c:pt idx="948">
                  <c:v>167</c:v>
                </c:pt>
                <c:pt idx="949">
                  <c:v>153</c:v>
                </c:pt>
                <c:pt idx="950">
                  <c:v>175</c:v>
                </c:pt>
                <c:pt idx="951">
                  <c:v>131</c:v>
                </c:pt>
                <c:pt idx="952">
                  <c:v>155</c:v>
                </c:pt>
                <c:pt idx="953">
                  <c:v>159</c:v>
                </c:pt>
                <c:pt idx="954">
                  <c:v>284</c:v>
                </c:pt>
                <c:pt idx="955">
                  <c:v>217</c:v>
                </c:pt>
                <c:pt idx="956">
                  <c:v>148</c:v>
                </c:pt>
                <c:pt idx="957">
                  <c:v>155</c:v>
                </c:pt>
                <c:pt idx="958">
                  <c:v>131</c:v>
                </c:pt>
                <c:pt idx="959">
                  <c:v>125</c:v>
                </c:pt>
                <c:pt idx="960">
                  <c:v>155</c:v>
                </c:pt>
                <c:pt idx="961">
                  <c:v>130</c:v>
                </c:pt>
                <c:pt idx="962">
                  <c:v>136</c:v>
                </c:pt>
                <c:pt idx="963">
                  <c:v>128</c:v>
                </c:pt>
                <c:pt idx="964">
                  <c:v>152</c:v>
                </c:pt>
                <c:pt idx="965">
                  <c:v>118</c:v>
                </c:pt>
                <c:pt idx="966">
                  <c:v>117</c:v>
                </c:pt>
                <c:pt idx="967">
                  <c:v>118</c:v>
                </c:pt>
                <c:pt idx="968">
                  <c:v>133</c:v>
                </c:pt>
                <c:pt idx="969">
                  <c:v>128</c:v>
                </c:pt>
                <c:pt idx="970">
                  <c:v>139</c:v>
                </c:pt>
                <c:pt idx="971">
                  <c:v>134</c:v>
                </c:pt>
                <c:pt idx="972">
                  <c:v>157</c:v>
                </c:pt>
                <c:pt idx="973">
                  <c:v>153</c:v>
                </c:pt>
                <c:pt idx="974">
                  <c:v>158</c:v>
                </c:pt>
                <c:pt idx="975">
                  <c:v>150</c:v>
                </c:pt>
                <c:pt idx="976">
                  <c:v>142</c:v>
                </c:pt>
                <c:pt idx="977">
                  <c:v>166</c:v>
                </c:pt>
                <c:pt idx="978">
                  <c:v>191</c:v>
                </c:pt>
                <c:pt idx="979">
                  <c:v>186</c:v>
                </c:pt>
                <c:pt idx="980">
                  <c:v>193</c:v>
                </c:pt>
                <c:pt idx="981">
                  <c:v>175</c:v>
                </c:pt>
                <c:pt idx="982">
                  <c:v>212</c:v>
                </c:pt>
                <c:pt idx="983">
                  <c:v>183</c:v>
                </c:pt>
                <c:pt idx="984">
                  <c:v>180</c:v>
                </c:pt>
                <c:pt idx="985">
                  <c:v>184</c:v>
                </c:pt>
                <c:pt idx="986">
                  <c:v>179</c:v>
                </c:pt>
                <c:pt idx="987">
                  <c:v>224</c:v>
                </c:pt>
                <c:pt idx="988">
                  <c:v>223</c:v>
                </c:pt>
                <c:pt idx="989">
                  <c:v>197</c:v>
                </c:pt>
                <c:pt idx="990">
                  <c:v>235</c:v>
                </c:pt>
                <c:pt idx="991">
                  <c:v>219</c:v>
                </c:pt>
                <c:pt idx="992">
                  <c:v>232</c:v>
                </c:pt>
                <c:pt idx="993">
                  <c:v>237</c:v>
                </c:pt>
                <c:pt idx="994">
                  <c:v>285</c:v>
                </c:pt>
                <c:pt idx="995">
                  <c:v>355</c:v>
                </c:pt>
                <c:pt idx="996">
                  <c:v>324</c:v>
                </c:pt>
                <c:pt idx="997">
                  <c:v>348</c:v>
                </c:pt>
                <c:pt idx="998">
                  <c:v>377</c:v>
                </c:pt>
                <c:pt idx="999">
                  <c:v>472</c:v>
                </c:pt>
                <c:pt idx="1000">
                  <c:v>447</c:v>
                </c:pt>
                <c:pt idx="1001">
                  <c:v>502</c:v>
                </c:pt>
                <c:pt idx="1002">
                  <c:v>433</c:v>
                </c:pt>
                <c:pt idx="1003">
                  <c:v>464</c:v>
                </c:pt>
                <c:pt idx="1004">
                  <c:v>430</c:v>
                </c:pt>
                <c:pt idx="1005">
                  <c:v>411</c:v>
                </c:pt>
                <c:pt idx="1006">
                  <c:v>451</c:v>
                </c:pt>
                <c:pt idx="1007">
                  <c:v>451</c:v>
                </c:pt>
                <c:pt idx="1008">
                  <c:v>441</c:v>
                </c:pt>
                <c:pt idx="1009">
                  <c:v>442</c:v>
                </c:pt>
                <c:pt idx="1010">
                  <c:v>467</c:v>
                </c:pt>
                <c:pt idx="1011">
                  <c:v>425</c:v>
                </c:pt>
                <c:pt idx="1012">
                  <c:v>437</c:v>
                </c:pt>
                <c:pt idx="1013">
                  <c:v>431</c:v>
                </c:pt>
                <c:pt idx="1014">
                  <c:v>446</c:v>
                </c:pt>
                <c:pt idx="1015">
                  <c:v>333</c:v>
                </c:pt>
                <c:pt idx="1016">
                  <c:v>354</c:v>
                </c:pt>
                <c:pt idx="1017">
                  <c:v>408</c:v>
                </c:pt>
                <c:pt idx="1018">
                  <c:v>321</c:v>
                </c:pt>
                <c:pt idx="1019">
                  <c:v>321</c:v>
                </c:pt>
                <c:pt idx="1020">
                  <c:v>281</c:v>
                </c:pt>
                <c:pt idx="1021">
                  <c:v>253</c:v>
                </c:pt>
                <c:pt idx="1022">
                  <c:v>315</c:v>
                </c:pt>
                <c:pt idx="1023">
                  <c:v>264</c:v>
                </c:pt>
                <c:pt idx="1024">
                  <c:v>240</c:v>
                </c:pt>
                <c:pt idx="1025">
                  <c:v>235</c:v>
                </c:pt>
                <c:pt idx="1026">
                  <c:v>210</c:v>
                </c:pt>
                <c:pt idx="1027">
                  <c:v>227</c:v>
                </c:pt>
                <c:pt idx="1028">
                  <c:v>256</c:v>
                </c:pt>
                <c:pt idx="1029">
                  <c:v>217</c:v>
                </c:pt>
                <c:pt idx="1030">
                  <c:v>212</c:v>
                </c:pt>
                <c:pt idx="1031">
                  <c:v>217</c:v>
                </c:pt>
                <c:pt idx="1032">
                  <c:v>224</c:v>
                </c:pt>
                <c:pt idx="1033">
                  <c:v>187</c:v>
                </c:pt>
                <c:pt idx="1034">
                  <c:v>240</c:v>
                </c:pt>
                <c:pt idx="1035">
                  <c:v>231</c:v>
                </c:pt>
                <c:pt idx="1036">
                  <c:v>212</c:v>
                </c:pt>
                <c:pt idx="1037">
                  <c:v>179</c:v>
                </c:pt>
                <c:pt idx="1038">
                  <c:v>220</c:v>
                </c:pt>
                <c:pt idx="1039">
                  <c:v>244</c:v>
                </c:pt>
                <c:pt idx="1040">
                  <c:v>176</c:v>
                </c:pt>
                <c:pt idx="1041">
                  <c:v>152</c:v>
                </c:pt>
                <c:pt idx="1042">
                  <c:v>148</c:v>
                </c:pt>
                <c:pt idx="1043">
                  <c:v>170</c:v>
                </c:pt>
                <c:pt idx="1044">
                  <c:v>168</c:v>
                </c:pt>
                <c:pt idx="1045">
                  <c:v>160</c:v>
                </c:pt>
                <c:pt idx="1046">
                  <c:v>169</c:v>
                </c:pt>
                <c:pt idx="1047">
                  <c:v>165</c:v>
                </c:pt>
                <c:pt idx="1048">
                  <c:v>150</c:v>
                </c:pt>
                <c:pt idx="1049">
                  <c:v>150</c:v>
                </c:pt>
                <c:pt idx="1050">
                  <c:v>148</c:v>
                </c:pt>
                <c:pt idx="1051">
                  <c:v>176</c:v>
                </c:pt>
                <c:pt idx="1052">
                  <c:v>154</c:v>
                </c:pt>
                <c:pt idx="1053">
                  <c:v>141</c:v>
                </c:pt>
                <c:pt idx="1054">
                  <c:v>124</c:v>
                </c:pt>
                <c:pt idx="1055">
                  <c:v>151</c:v>
                </c:pt>
                <c:pt idx="1056">
                  <c:v>158</c:v>
                </c:pt>
                <c:pt idx="1057">
                  <c:v>149</c:v>
                </c:pt>
                <c:pt idx="1058">
                  <c:v>162</c:v>
                </c:pt>
                <c:pt idx="1059">
                  <c:v>149</c:v>
                </c:pt>
                <c:pt idx="1060">
                  <c:v>138</c:v>
                </c:pt>
                <c:pt idx="1061">
                  <c:v>119</c:v>
                </c:pt>
                <c:pt idx="1062">
                  <c:v>127</c:v>
                </c:pt>
                <c:pt idx="1063">
                  <c:v>112</c:v>
                </c:pt>
                <c:pt idx="1064">
                  <c:v>113</c:v>
                </c:pt>
                <c:pt idx="1065">
                  <c:v>119</c:v>
                </c:pt>
                <c:pt idx="1066">
                  <c:v>149</c:v>
                </c:pt>
                <c:pt idx="1067">
                  <c:v>127</c:v>
                </c:pt>
                <c:pt idx="1068">
                  <c:v>113</c:v>
                </c:pt>
                <c:pt idx="1069">
                  <c:v>117</c:v>
                </c:pt>
                <c:pt idx="1070">
                  <c:v>151</c:v>
                </c:pt>
                <c:pt idx="1071">
                  <c:v>116</c:v>
                </c:pt>
                <c:pt idx="1072">
                  <c:v>154</c:v>
                </c:pt>
                <c:pt idx="1073">
                  <c:v>116</c:v>
                </c:pt>
                <c:pt idx="1074">
                  <c:v>101</c:v>
                </c:pt>
                <c:pt idx="1075">
                  <c:v>115</c:v>
                </c:pt>
                <c:pt idx="1076">
                  <c:v>104</c:v>
                </c:pt>
                <c:pt idx="1077">
                  <c:v>113</c:v>
                </c:pt>
                <c:pt idx="1078">
                  <c:v>118</c:v>
                </c:pt>
                <c:pt idx="1079">
                  <c:v>99</c:v>
                </c:pt>
                <c:pt idx="1080">
                  <c:v>101</c:v>
                </c:pt>
                <c:pt idx="1081">
                  <c:v>127</c:v>
                </c:pt>
                <c:pt idx="1082">
                  <c:v>126</c:v>
                </c:pt>
                <c:pt idx="1083">
                  <c:v>149</c:v>
                </c:pt>
                <c:pt idx="1084">
                  <c:v>129</c:v>
                </c:pt>
                <c:pt idx="1085">
                  <c:v>151</c:v>
                </c:pt>
                <c:pt idx="1086">
                  <c:v>141</c:v>
                </c:pt>
                <c:pt idx="1087">
                  <c:v>125</c:v>
                </c:pt>
                <c:pt idx="1088">
                  <c:v>135</c:v>
                </c:pt>
                <c:pt idx="1089">
                  <c:v>123</c:v>
                </c:pt>
                <c:pt idx="1090">
                  <c:v>104</c:v>
                </c:pt>
                <c:pt idx="1091">
                  <c:v>121</c:v>
                </c:pt>
                <c:pt idx="1092">
                  <c:v>118</c:v>
                </c:pt>
                <c:pt idx="1093">
                  <c:v>114</c:v>
                </c:pt>
                <c:pt idx="1094">
                  <c:v>114</c:v>
                </c:pt>
                <c:pt idx="1095">
                  <c:v>100</c:v>
                </c:pt>
                <c:pt idx="1096">
                  <c:v>119</c:v>
                </c:pt>
                <c:pt idx="1097">
                  <c:v>118</c:v>
                </c:pt>
                <c:pt idx="1098">
                  <c:v>140</c:v>
                </c:pt>
                <c:pt idx="1099">
                  <c:v>122</c:v>
                </c:pt>
                <c:pt idx="1100">
                  <c:v>105</c:v>
                </c:pt>
                <c:pt idx="1101">
                  <c:v>128</c:v>
                </c:pt>
                <c:pt idx="1102">
                  <c:v>121</c:v>
                </c:pt>
                <c:pt idx="1103">
                  <c:v>139</c:v>
                </c:pt>
                <c:pt idx="1104">
                  <c:v>130</c:v>
                </c:pt>
                <c:pt idx="1105">
                  <c:v>135</c:v>
                </c:pt>
                <c:pt idx="1106">
                  <c:v>154</c:v>
                </c:pt>
                <c:pt idx="1107">
                  <c:v>185</c:v>
                </c:pt>
                <c:pt idx="1108">
                  <c:v>181</c:v>
                </c:pt>
                <c:pt idx="1109">
                  <c:v>182</c:v>
                </c:pt>
                <c:pt idx="1110">
                  <c:v>151</c:v>
                </c:pt>
                <c:pt idx="1111">
                  <c:v>204</c:v>
                </c:pt>
                <c:pt idx="1112">
                  <c:v>196</c:v>
                </c:pt>
                <c:pt idx="1113">
                  <c:v>203</c:v>
                </c:pt>
                <c:pt idx="1114">
                  <c:v>235</c:v>
                </c:pt>
                <c:pt idx="1115">
                  <c:v>200</c:v>
                </c:pt>
                <c:pt idx="1116">
                  <c:v>180</c:v>
                </c:pt>
                <c:pt idx="1117">
                  <c:v>233</c:v>
                </c:pt>
                <c:pt idx="1118">
                  <c:v>229</c:v>
                </c:pt>
                <c:pt idx="1119">
                  <c:v>224</c:v>
                </c:pt>
                <c:pt idx="1120">
                  <c:v>202</c:v>
                </c:pt>
                <c:pt idx="1121">
                  <c:v>180</c:v>
                </c:pt>
                <c:pt idx="1122">
                  <c:v>159</c:v>
                </c:pt>
                <c:pt idx="1123">
                  <c:v>182</c:v>
                </c:pt>
                <c:pt idx="1124">
                  <c:v>162</c:v>
                </c:pt>
                <c:pt idx="1125">
                  <c:v>150</c:v>
                </c:pt>
                <c:pt idx="1126">
                  <c:v>194</c:v>
                </c:pt>
                <c:pt idx="1127">
                  <c:v>164</c:v>
                </c:pt>
                <c:pt idx="1128">
                  <c:v>142</c:v>
                </c:pt>
                <c:pt idx="1129">
                  <c:v>152</c:v>
                </c:pt>
                <c:pt idx="1130">
                  <c:v>131</c:v>
                </c:pt>
                <c:pt idx="1131">
                  <c:v>132</c:v>
                </c:pt>
                <c:pt idx="1132">
                  <c:v>147</c:v>
                </c:pt>
                <c:pt idx="1133">
                  <c:v>157</c:v>
                </c:pt>
                <c:pt idx="1134">
                  <c:v>142</c:v>
                </c:pt>
                <c:pt idx="1135">
                  <c:v>139</c:v>
                </c:pt>
                <c:pt idx="1136">
                  <c:v>139</c:v>
                </c:pt>
                <c:pt idx="1137">
                  <c:v>113</c:v>
                </c:pt>
                <c:pt idx="1138">
                  <c:v>111</c:v>
                </c:pt>
                <c:pt idx="1139">
                  <c:v>136</c:v>
                </c:pt>
                <c:pt idx="1140">
                  <c:v>124</c:v>
                </c:pt>
                <c:pt idx="1141">
                  <c:v>107</c:v>
                </c:pt>
                <c:pt idx="1142">
                  <c:v>100</c:v>
                </c:pt>
                <c:pt idx="1143">
                  <c:v>97</c:v>
                </c:pt>
                <c:pt idx="1144">
                  <c:v>90</c:v>
                </c:pt>
                <c:pt idx="1145">
                  <c:v>95</c:v>
                </c:pt>
                <c:pt idx="1146">
                  <c:v>99</c:v>
                </c:pt>
                <c:pt idx="1147">
                  <c:v>98</c:v>
                </c:pt>
                <c:pt idx="1148">
                  <c:v>98</c:v>
                </c:pt>
                <c:pt idx="1149">
                  <c:v>108</c:v>
                </c:pt>
                <c:pt idx="1150">
                  <c:v>101</c:v>
                </c:pt>
                <c:pt idx="1151">
                  <c:v>90</c:v>
                </c:pt>
                <c:pt idx="1152">
                  <c:v>73</c:v>
                </c:pt>
                <c:pt idx="1153">
                  <c:v>109</c:v>
                </c:pt>
                <c:pt idx="1154">
                  <c:v>106</c:v>
                </c:pt>
                <c:pt idx="1155">
                  <c:v>113</c:v>
                </c:pt>
                <c:pt idx="1156">
                  <c:v>93</c:v>
                </c:pt>
                <c:pt idx="1157">
                  <c:v>95</c:v>
                </c:pt>
                <c:pt idx="1158">
                  <c:v>103</c:v>
                </c:pt>
                <c:pt idx="1159">
                  <c:v>90</c:v>
                </c:pt>
                <c:pt idx="1160">
                  <c:v>95</c:v>
                </c:pt>
                <c:pt idx="1161">
                  <c:v>101</c:v>
                </c:pt>
                <c:pt idx="1162">
                  <c:v>128</c:v>
                </c:pt>
                <c:pt idx="1163">
                  <c:v>105</c:v>
                </c:pt>
                <c:pt idx="1164">
                  <c:v>96</c:v>
                </c:pt>
                <c:pt idx="1165">
                  <c:v>103</c:v>
                </c:pt>
                <c:pt idx="1166">
                  <c:v>84</c:v>
                </c:pt>
                <c:pt idx="1167">
                  <c:v>94</c:v>
                </c:pt>
                <c:pt idx="1168">
                  <c:v>107</c:v>
                </c:pt>
                <c:pt idx="1169">
                  <c:v>86</c:v>
                </c:pt>
                <c:pt idx="1170">
                  <c:v>88</c:v>
                </c:pt>
                <c:pt idx="1171">
                  <c:v>94</c:v>
                </c:pt>
                <c:pt idx="1172">
                  <c:v>81</c:v>
                </c:pt>
                <c:pt idx="1173">
                  <c:v>99</c:v>
                </c:pt>
                <c:pt idx="1174">
                  <c:v>75</c:v>
                </c:pt>
                <c:pt idx="1175">
                  <c:v>68</c:v>
                </c:pt>
                <c:pt idx="1176">
                  <c:v>83</c:v>
                </c:pt>
                <c:pt idx="1177">
                  <c:v>70</c:v>
                </c:pt>
                <c:pt idx="1178">
                  <c:v>87</c:v>
                </c:pt>
                <c:pt idx="1179">
                  <c:v>91</c:v>
                </c:pt>
                <c:pt idx="1180">
                  <c:v>92</c:v>
                </c:pt>
                <c:pt idx="1181">
                  <c:v>95</c:v>
                </c:pt>
                <c:pt idx="1182">
                  <c:v>77</c:v>
                </c:pt>
                <c:pt idx="1183">
                  <c:v>58</c:v>
                </c:pt>
                <c:pt idx="1184">
                  <c:v>93</c:v>
                </c:pt>
                <c:pt idx="1185">
                  <c:v>86</c:v>
                </c:pt>
                <c:pt idx="1186">
                  <c:v>90</c:v>
                </c:pt>
                <c:pt idx="1187">
                  <c:v>90</c:v>
                </c:pt>
                <c:pt idx="1188">
                  <c:v>98</c:v>
                </c:pt>
                <c:pt idx="1189">
                  <c:v>63</c:v>
                </c:pt>
                <c:pt idx="1190">
                  <c:v>63</c:v>
                </c:pt>
                <c:pt idx="1191">
                  <c:v>107</c:v>
                </c:pt>
                <c:pt idx="1192">
                  <c:v>105</c:v>
                </c:pt>
                <c:pt idx="1193">
                  <c:v>83</c:v>
                </c:pt>
                <c:pt idx="1194">
                  <c:v>82</c:v>
                </c:pt>
                <c:pt idx="1195">
                  <c:v>96</c:v>
                </c:pt>
                <c:pt idx="1196">
                  <c:v>99</c:v>
                </c:pt>
                <c:pt idx="1197">
                  <c:v>92</c:v>
                </c:pt>
                <c:pt idx="1198">
                  <c:v>88</c:v>
                </c:pt>
                <c:pt idx="1199">
                  <c:v>81</c:v>
                </c:pt>
                <c:pt idx="1200">
                  <c:v>67</c:v>
                </c:pt>
                <c:pt idx="1201">
                  <c:v>95</c:v>
                </c:pt>
                <c:pt idx="1202">
                  <c:v>96</c:v>
                </c:pt>
                <c:pt idx="1203">
                  <c:v>94</c:v>
                </c:pt>
                <c:pt idx="1204">
                  <c:v>99</c:v>
                </c:pt>
                <c:pt idx="1205">
                  <c:v>86</c:v>
                </c:pt>
                <c:pt idx="1206">
                  <c:v>87</c:v>
                </c:pt>
                <c:pt idx="1207">
                  <c:v>100</c:v>
                </c:pt>
                <c:pt idx="1208">
                  <c:v>83</c:v>
                </c:pt>
                <c:pt idx="1209">
                  <c:v>96</c:v>
                </c:pt>
                <c:pt idx="1210">
                  <c:v>91</c:v>
                </c:pt>
                <c:pt idx="1211">
                  <c:v>97</c:v>
                </c:pt>
                <c:pt idx="1212">
                  <c:v>96</c:v>
                </c:pt>
                <c:pt idx="1213">
                  <c:v>109</c:v>
                </c:pt>
                <c:pt idx="1214">
                  <c:v>106</c:v>
                </c:pt>
                <c:pt idx="1215">
                  <c:v>105</c:v>
                </c:pt>
                <c:pt idx="1216">
                  <c:v>88</c:v>
                </c:pt>
                <c:pt idx="1217">
                  <c:v>91</c:v>
                </c:pt>
                <c:pt idx="1218">
                  <c:v>96</c:v>
                </c:pt>
                <c:pt idx="1219">
                  <c:v>94</c:v>
                </c:pt>
                <c:pt idx="1220">
                  <c:v>81</c:v>
                </c:pt>
                <c:pt idx="1221">
                  <c:v>106</c:v>
                </c:pt>
                <c:pt idx="1222">
                  <c:v>83</c:v>
                </c:pt>
                <c:pt idx="1223">
                  <c:v>80</c:v>
                </c:pt>
                <c:pt idx="1224">
                  <c:v>79</c:v>
                </c:pt>
                <c:pt idx="1225">
                  <c:v>88</c:v>
                </c:pt>
                <c:pt idx="1226">
                  <c:v>82</c:v>
                </c:pt>
                <c:pt idx="1227">
                  <c:v>93</c:v>
                </c:pt>
                <c:pt idx="1228">
                  <c:v>109</c:v>
                </c:pt>
                <c:pt idx="1229">
                  <c:v>127</c:v>
                </c:pt>
                <c:pt idx="1230">
                  <c:v>109</c:v>
                </c:pt>
                <c:pt idx="1231">
                  <c:v>86</c:v>
                </c:pt>
                <c:pt idx="1232">
                  <c:v>97</c:v>
                </c:pt>
                <c:pt idx="1233">
                  <c:v>98</c:v>
                </c:pt>
                <c:pt idx="1234">
                  <c:v>75</c:v>
                </c:pt>
                <c:pt idx="1235">
                  <c:v>89</c:v>
                </c:pt>
                <c:pt idx="1236">
                  <c:v>109</c:v>
                </c:pt>
                <c:pt idx="1237">
                  <c:v>94</c:v>
                </c:pt>
                <c:pt idx="1238">
                  <c:v>80</c:v>
                </c:pt>
                <c:pt idx="1239">
                  <c:v>73</c:v>
                </c:pt>
                <c:pt idx="1240">
                  <c:v>91</c:v>
                </c:pt>
                <c:pt idx="1241">
                  <c:v>93</c:v>
                </c:pt>
                <c:pt idx="1242">
                  <c:v>107</c:v>
                </c:pt>
                <c:pt idx="1243">
                  <c:v>98</c:v>
                </c:pt>
                <c:pt idx="1244">
                  <c:v>117</c:v>
                </c:pt>
                <c:pt idx="1245">
                  <c:v>105</c:v>
                </c:pt>
                <c:pt idx="1246">
                  <c:v>89</c:v>
                </c:pt>
                <c:pt idx="1247">
                  <c:v>85</c:v>
                </c:pt>
                <c:pt idx="1248">
                  <c:v>93</c:v>
                </c:pt>
                <c:pt idx="1249">
                  <c:v>77</c:v>
                </c:pt>
                <c:pt idx="1250">
                  <c:v>77</c:v>
                </c:pt>
                <c:pt idx="1251">
                  <c:v>90</c:v>
                </c:pt>
                <c:pt idx="1252">
                  <c:v>109</c:v>
                </c:pt>
                <c:pt idx="1253">
                  <c:v>85</c:v>
                </c:pt>
                <c:pt idx="1254">
                  <c:v>117</c:v>
                </c:pt>
                <c:pt idx="1255">
                  <c:v>99</c:v>
                </c:pt>
                <c:pt idx="1256">
                  <c:v>120</c:v>
                </c:pt>
                <c:pt idx="1257">
                  <c:v>104</c:v>
                </c:pt>
                <c:pt idx="1258">
                  <c:v>105</c:v>
                </c:pt>
                <c:pt idx="1259">
                  <c:v>111</c:v>
                </c:pt>
                <c:pt idx="1260">
                  <c:v>70</c:v>
                </c:pt>
                <c:pt idx="1261">
                  <c:v>67</c:v>
                </c:pt>
                <c:pt idx="1262">
                  <c:v>87</c:v>
                </c:pt>
                <c:pt idx="1263">
                  <c:v>79</c:v>
                </c:pt>
                <c:pt idx="1264">
                  <c:v>83</c:v>
                </c:pt>
                <c:pt idx="1265">
                  <c:v>72</c:v>
                </c:pt>
                <c:pt idx="1266">
                  <c:v>122</c:v>
                </c:pt>
                <c:pt idx="1267">
                  <c:v>91</c:v>
                </c:pt>
                <c:pt idx="1268">
                  <c:v>115</c:v>
                </c:pt>
                <c:pt idx="1269">
                  <c:v>127</c:v>
                </c:pt>
                <c:pt idx="1270">
                  <c:v>112</c:v>
                </c:pt>
                <c:pt idx="1271">
                  <c:v>130</c:v>
                </c:pt>
                <c:pt idx="1272">
                  <c:v>113</c:v>
                </c:pt>
                <c:pt idx="1273">
                  <c:v>97</c:v>
                </c:pt>
                <c:pt idx="1274">
                  <c:v>95</c:v>
                </c:pt>
                <c:pt idx="1275">
                  <c:v>100</c:v>
                </c:pt>
                <c:pt idx="1276">
                  <c:v>95</c:v>
                </c:pt>
                <c:pt idx="1277">
                  <c:v>84</c:v>
                </c:pt>
                <c:pt idx="1278">
                  <c:v>87</c:v>
                </c:pt>
                <c:pt idx="1279">
                  <c:v>106</c:v>
                </c:pt>
                <c:pt idx="1280">
                  <c:v>115</c:v>
                </c:pt>
                <c:pt idx="1281">
                  <c:v>93</c:v>
                </c:pt>
                <c:pt idx="1282">
                  <c:v>102</c:v>
                </c:pt>
                <c:pt idx="1283">
                  <c:v>115</c:v>
                </c:pt>
                <c:pt idx="1284">
                  <c:v>92</c:v>
                </c:pt>
                <c:pt idx="1285">
                  <c:v>102</c:v>
                </c:pt>
                <c:pt idx="1286">
                  <c:v>105</c:v>
                </c:pt>
                <c:pt idx="1287">
                  <c:v>102</c:v>
                </c:pt>
                <c:pt idx="1288">
                  <c:v>113</c:v>
                </c:pt>
                <c:pt idx="1289">
                  <c:v>106</c:v>
                </c:pt>
                <c:pt idx="1290">
                  <c:v>102</c:v>
                </c:pt>
                <c:pt idx="1291">
                  <c:v>107</c:v>
                </c:pt>
                <c:pt idx="1292">
                  <c:v>111</c:v>
                </c:pt>
                <c:pt idx="1293">
                  <c:v>123</c:v>
                </c:pt>
                <c:pt idx="1294">
                  <c:v>94</c:v>
                </c:pt>
                <c:pt idx="1295">
                  <c:v>89</c:v>
                </c:pt>
                <c:pt idx="1296">
                  <c:v>94</c:v>
                </c:pt>
                <c:pt idx="1297">
                  <c:v>103</c:v>
                </c:pt>
                <c:pt idx="1298">
                  <c:v>103</c:v>
                </c:pt>
                <c:pt idx="1299">
                  <c:v>130</c:v>
                </c:pt>
                <c:pt idx="1300">
                  <c:v>110</c:v>
                </c:pt>
                <c:pt idx="1301">
                  <c:v>101</c:v>
                </c:pt>
                <c:pt idx="1302">
                  <c:v>81</c:v>
                </c:pt>
                <c:pt idx="1303">
                  <c:v>126</c:v>
                </c:pt>
                <c:pt idx="1304">
                  <c:v>116</c:v>
                </c:pt>
                <c:pt idx="1305">
                  <c:v>100</c:v>
                </c:pt>
                <c:pt idx="1306">
                  <c:v>107</c:v>
                </c:pt>
                <c:pt idx="1307">
                  <c:v>107</c:v>
                </c:pt>
                <c:pt idx="1308">
                  <c:v>111</c:v>
                </c:pt>
                <c:pt idx="1309">
                  <c:v>126</c:v>
                </c:pt>
                <c:pt idx="1310">
                  <c:v>94</c:v>
                </c:pt>
                <c:pt idx="1311">
                  <c:v>82</c:v>
                </c:pt>
                <c:pt idx="1312">
                  <c:v>99</c:v>
                </c:pt>
                <c:pt idx="1313">
                  <c:v>125</c:v>
                </c:pt>
                <c:pt idx="1314">
                  <c:v>92</c:v>
                </c:pt>
                <c:pt idx="1315">
                  <c:v>93</c:v>
                </c:pt>
                <c:pt idx="1316">
                  <c:v>120</c:v>
                </c:pt>
                <c:pt idx="1317">
                  <c:v>95</c:v>
                </c:pt>
                <c:pt idx="1318">
                  <c:v>111</c:v>
                </c:pt>
                <c:pt idx="1319">
                  <c:v>106</c:v>
                </c:pt>
                <c:pt idx="1320">
                  <c:v>101</c:v>
                </c:pt>
                <c:pt idx="1321">
                  <c:v>108</c:v>
                </c:pt>
                <c:pt idx="1322">
                  <c:v>122</c:v>
                </c:pt>
                <c:pt idx="1323">
                  <c:v>111</c:v>
                </c:pt>
                <c:pt idx="1324">
                  <c:v>82</c:v>
                </c:pt>
                <c:pt idx="1325">
                  <c:v>111</c:v>
                </c:pt>
                <c:pt idx="1326">
                  <c:v>132</c:v>
                </c:pt>
                <c:pt idx="1327">
                  <c:v>107</c:v>
                </c:pt>
                <c:pt idx="1328">
                  <c:v>98</c:v>
                </c:pt>
                <c:pt idx="1329">
                  <c:v>112</c:v>
                </c:pt>
                <c:pt idx="1330">
                  <c:v>83</c:v>
                </c:pt>
                <c:pt idx="1331">
                  <c:v>131</c:v>
                </c:pt>
                <c:pt idx="1332">
                  <c:v>107</c:v>
                </c:pt>
                <c:pt idx="1333">
                  <c:v>117</c:v>
                </c:pt>
                <c:pt idx="1334">
                  <c:v>93</c:v>
                </c:pt>
                <c:pt idx="1335">
                  <c:v>73</c:v>
                </c:pt>
                <c:pt idx="1336">
                  <c:v>149</c:v>
                </c:pt>
                <c:pt idx="1337">
                  <c:v>127</c:v>
                </c:pt>
                <c:pt idx="1338">
                  <c:v>135</c:v>
                </c:pt>
                <c:pt idx="1339">
                  <c:v>138</c:v>
                </c:pt>
                <c:pt idx="1340">
                  <c:v>98</c:v>
                </c:pt>
                <c:pt idx="1341">
                  <c:v>124</c:v>
                </c:pt>
                <c:pt idx="1342">
                  <c:v>120</c:v>
                </c:pt>
                <c:pt idx="1343">
                  <c:v>125</c:v>
                </c:pt>
                <c:pt idx="1344">
                  <c:v>152</c:v>
                </c:pt>
                <c:pt idx="1345">
                  <c:v>128</c:v>
                </c:pt>
                <c:pt idx="1346">
                  <c:v>134</c:v>
                </c:pt>
                <c:pt idx="1347">
                  <c:v>143</c:v>
                </c:pt>
                <c:pt idx="1348">
                  <c:v>151</c:v>
                </c:pt>
                <c:pt idx="1349">
                  <c:v>145</c:v>
                </c:pt>
                <c:pt idx="1350">
                  <c:v>100</c:v>
                </c:pt>
                <c:pt idx="1351">
                  <c:v>82</c:v>
                </c:pt>
                <c:pt idx="1352">
                  <c:v>98</c:v>
                </c:pt>
                <c:pt idx="1353">
                  <c:v>115</c:v>
                </c:pt>
                <c:pt idx="1354">
                  <c:v>128</c:v>
                </c:pt>
                <c:pt idx="1355">
                  <c:v>91</c:v>
                </c:pt>
                <c:pt idx="1356">
                  <c:v>119</c:v>
                </c:pt>
                <c:pt idx="1357">
                  <c:v>113</c:v>
                </c:pt>
                <c:pt idx="1358">
                  <c:v>88</c:v>
                </c:pt>
                <c:pt idx="1359">
                  <c:v>110</c:v>
                </c:pt>
                <c:pt idx="1360">
                  <c:v>108</c:v>
                </c:pt>
                <c:pt idx="1361">
                  <c:v>89</c:v>
                </c:pt>
                <c:pt idx="1362">
                  <c:v>104</c:v>
                </c:pt>
                <c:pt idx="1363">
                  <c:v>115</c:v>
                </c:pt>
                <c:pt idx="1364">
                  <c:v>132</c:v>
                </c:pt>
                <c:pt idx="1365">
                  <c:v>120</c:v>
                </c:pt>
                <c:pt idx="1366">
                  <c:v>115</c:v>
                </c:pt>
                <c:pt idx="1367">
                  <c:v>114</c:v>
                </c:pt>
                <c:pt idx="1368">
                  <c:v>104</c:v>
                </c:pt>
                <c:pt idx="1369">
                  <c:v>124</c:v>
                </c:pt>
                <c:pt idx="1370">
                  <c:v>103</c:v>
                </c:pt>
                <c:pt idx="1371">
                  <c:v>99</c:v>
                </c:pt>
                <c:pt idx="1372">
                  <c:v>105</c:v>
                </c:pt>
                <c:pt idx="1373">
                  <c:v>115</c:v>
                </c:pt>
                <c:pt idx="1374">
                  <c:v>105</c:v>
                </c:pt>
                <c:pt idx="1375">
                  <c:v>114</c:v>
                </c:pt>
                <c:pt idx="1376">
                  <c:v>101</c:v>
                </c:pt>
                <c:pt idx="1377">
                  <c:v>110</c:v>
                </c:pt>
                <c:pt idx="1378">
                  <c:v>120</c:v>
                </c:pt>
                <c:pt idx="1379">
                  <c:v>109</c:v>
                </c:pt>
                <c:pt idx="1380">
                  <c:v>104</c:v>
                </c:pt>
                <c:pt idx="1381">
                  <c:v>136</c:v>
                </c:pt>
                <c:pt idx="1382">
                  <c:v>108</c:v>
                </c:pt>
                <c:pt idx="1383">
                  <c:v>106</c:v>
                </c:pt>
                <c:pt idx="1384">
                  <c:v>90</c:v>
                </c:pt>
                <c:pt idx="1385">
                  <c:v>105</c:v>
                </c:pt>
                <c:pt idx="1386">
                  <c:v>111</c:v>
                </c:pt>
                <c:pt idx="1387">
                  <c:v>108</c:v>
                </c:pt>
                <c:pt idx="1388">
                  <c:v>126</c:v>
                </c:pt>
                <c:pt idx="1389">
                  <c:v>111</c:v>
                </c:pt>
                <c:pt idx="1390">
                  <c:v>103</c:v>
                </c:pt>
                <c:pt idx="1391">
                  <c:v>119</c:v>
                </c:pt>
                <c:pt idx="1392">
                  <c:v>112</c:v>
                </c:pt>
                <c:pt idx="1393">
                  <c:v>98</c:v>
                </c:pt>
                <c:pt idx="1394">
                  <c:v>104</c:v>
                </c:pt>
                <c:pt idx="1395">
                  <c:v>128</c:v>
                </c:pt>
                <c:pt idx="1396">
                  <c:v>81</c:v>
                </c:pt>
                <c:pt idx="1397">
                  <c:v>104</c:v>
                </c:pt>
                <c:pt idx="1398">
                  <c:v>108</c:v>
                </c:pt>
                <c:pt idx="1399">
                  <c:v>93</c:v>
                </c:pt>
                <c:pt idx="1400">
                  <c:v>100</c:v>
                </c:pt>
                <c:pt idx="1401">
                  <c:v>117</c:v>
                </c:pt>
                <c:pt idx="1402">
                  <c:v>124</c:v>
                </c:pt>
                <c:pt idx="1403">
                  <c:v>100</c:v>
                </c:pt>
                <c:pt idx="1404">
                  <c:v>100</c:v>
                </c:pt>
                <c:pt idx="1405">
                  <c:v>105</c:v>
                </c:pt>
                <c:pt idx="1406">
                  <c:v>98</c:v>
                </c:pt>
                <c:pt idx="1407">
                  <c:v>126</c:v>
                </c:pt>
                <c:pt idx="1408">
                  <c:v>104</c:v>
                </c:pt>
                <c:pt idx="1409">
                  <c:v>106</c:v>
                </c:pt>
                <c:pt idx="1410">
                  <c:v>95</c:v>
                </c:pt>
                <c:pt idx="1411">
                  <c:v>89</c:v>
                </c:pt>
                <c:pt idx="1412">
                  <c:v>103</c:v>
                </c:pt>
                <c:pt idx="1413">
                  <c:v>108</c:v>
                </c:pt>
                <c:pt idx="1414">
                  <c:v>72</c:v>
                </c:pt>
                <c:pt idx="1415">
                  <c:v>100</c:v>
                </c:pt>
                <c:pt idx="1416">
                  <c:v>103</c:v>
                </c:pt>
                <c:pt idx="1417">
                  <c:v>105</c:v>
                </c:pt>
                <c:pt idx="1418">
                  <c:v>87</c:v>
                </c:pt>
                <c:pt idx="1419">
                  <c:v>109</c:v>
                </c:pt>
                <c:pt idx="1420">
                  <c:v>73</c:v>
                </c:pt>
                <c:pt idx="1421">
                  <c:v>72</c:v>
                </c:pt>
                <c:pt idx="1422">
                  <c:v>83</c:v>
                </c:pt>
                <c:pt idx="1423">
                  <c:v>80</c:v>
                </c:pt>
                <c:pt idx="1424">
                  <c:v>86</c:v>
                </c:pt>
                <c:pt idx="1425">
                  <c:v>85</c:v>
                </c:pt>
                <c:pt idx="1426">
                  <c:v>102</c:v>
                </c:pt>
                <c:pt idx="1427">
                  <c:v>70</c:v>
                </c:pt>
                <c:pt idx="1428">
                  <c:v>87</c:v>
                </c:pt>
                <c:pt idx="1429">
                  <c:v>110</c:v>
                </c:pt>
                <c:pt idx="1430">
                  <c:v>98</c:v>
                </c:pt>
                <c:pt idx="1431">
                  <c:v>92</c:v>
                </c:pt>
                <c:pt idx="1432">
                  <c:v>84</c:v>
                </c:pt>
                <c:pt idx="1433">
                  <c:v>99</c:v>
                </c:pt>
                <c:pt idx="1434">
                  <c:v>103</c:v>
                </c:pt>
                <c:pt idx="1435">
                  <c:v>102</c:v>
                </c:pt>
                <c:pt idx="1436">
                  <c:v>75</c:v>
                </c:pt>
                <c:pt idx="1437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14-0645-B403-F5B3692E2E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026783"/>
        <c:axId val="937504975"/>
      </c:lineChart>
      <c:catAx>
        <c:axId val="909026783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7504975"/>
        <c:crosses val="autoZero"/>
        <c:auto val="1"/>
        <c:lblAlgn val="ctr"/>
        <c:lblOffset val="100"/>
        <c:tickLblSkip val="120"/>
        <c:tickMarkSkip val="60"/>
        <c:noMultiLvlLbl val="0"/>
      </c:catAx>
      <c:valAx>
        <c:axId val="93750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9026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2555873421471707E-2"/>
          <c:y val="0.34995290927270706"/>
          <c:w val="0.3234171897566937"/>
          <c:h val="0.117107253234489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2000" dirty="0"/>
              <a:t>4</a:t>
            </a:r>
            <a:r>
              <a:rPr lang="ja-JP" altLang="en-US" sz="2000"/>
              <a:t>月</a:t>
            </a:r>
            <a:r>
              <a:rPr lang="en-US" altLang="ja-JP" sz="2000" dirty="0"/>
              <a:t>22</a:t>
            </a:r>
            <a:r>
              <a:rPr lang="ja-JP" altLang="en-US" sz="2000"/>
              <a:t>日</a:t>
            </a:r>
            <a:r>
              <a:rPr lang="en-US" altLang="ja-JP" sz="2000" dirty="0"/>
              <a:t>(</a:t>
            </a:r>
            <a:r>
              <a:rPr lang="ja-JP" altLang="en-US" sz="2000"/>
              <a:t>水</a:t>
            </a:r>
            <a:r>
              <a:rPr lang="en-US" altLang="ja-JP" sz="2000" dirty="0"/>
              <a:t>)</a:t>
            </a:r>
            <a:r>
              <a:rPr lang="ja-JP" altLang="en-US" sz="2000"/>
              <a:t>の課題の利用状況</a:t>
            </a:r>
          </a:p>
        </c:rich>
      </c:tx>
      <c:layout>
        <c:manualLayout>
          <c:xMode val="edge"/>
          <c:yMode val="edge"/>
          <c:x val="0.31924346368921974"/>
          <c:y val="0.118942180978029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課題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724</c:v>
                </c:pt>
                <c:pt idx="1">
                  <c:v>513</c:v>
                </c:pt>
                <c:pt idx="2">
                  <c:v>347</c:v>
                </c:pt>
                <c:pt idx="3">
                  <c:v>171</c:v>
                </c:pt>
                <c:pt idx="4">
                  <c:v>108</c:v>
                </c:pt>
                <c:pt idx="5">
                  <c:v>125</c:v>
                </c:pt>
                <c:pt idx="6">
                  <c:v>113</c:v>
                </c:pt>
                <c:pt idx="7">
                  <c:v>212</c:v>
                </c:pt>
                <c:pt idx="8">
                  <c:v>942</c:v>
                </c:pt>
                <c:pt idx="9">
                  <c:v>1224</c:v>
                </c:pt>
                <c:pt idx="10">
                  <c:v>2461</c:v>
                </c:pt>
                <c:pt idx="11">
                  <c:v>1610</c:v>
                </c:pt>
                <c:pt idx="12">
                  <c:v>2036</c:v>
                </c:pt>
                <c:pt idx="13">
                  <c:v>2056</c:v>
                </c:pt>
                <c:pt idx="14">
                  <c:v>2319</c:v>
                </c:pt>
                <c:pt idx="15">
                  <c:v>1701</c:v>
                </c:pt>
                <c:pt idx="16">
                  <c:v>2359</c:v>
                </c:pt>
                <c:pt idx="17">
                  <c:v>1985</c:v>
                </c:pt>
                <c:pt idx="18">
                  <c:v>1962</c:v>
                </c:pt>
                <c:pt idx="19">
                  <c:v>1347</c:v>
                </c:pt>
                <c:pt idx="20">
                  <c:v>1435</c:v>
                </c:pt>
                <c:pt idx="21">
                  <c:v>1577</c:v>
                </c:pt>
                <c:pt idx="22">
                  <c:v>1572</c:v>
                </c:pt>
                <c:pt idx="23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E0-7043-B791-F424CF52F3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1439311"/>
        <c:axId val="905366175"/>
      </c:lineChart>
      <c:catAx>
        <c:axId val="551439311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366175"/>
        <c:crosses val="autoZero"/>
        <c:auto val="1"/>
        <c:lblAlgn val="ctr"/>
        <c:lblOffset val="100"/>
        <c:noMultiLvlLbl val="0"/>
      </c:catAx>
      <c:valAx>
        <c:axId val="905366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1439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0.59055</cdr:x>
      <cdr:y>0.27808</cdr:y>
    </cdr:from>
    <cdr:to>
      <cdr:x>0.96658</cdr:x>
      <cdr:y>0.55326</cdr:y>
    </cdr:to>
    <cdr:sp macro="" textlink="">
      <cdr:nvSpPr>
        <cdr:cNvPr id="3" name="円形吹き出し 2">
          <a:extLst xmlns:a="http://schemas.openxmlformats.org/drawingml/2006/main">
            <a:ext uri="{FF2B5EF4-FFF2-40B4-BE49-F238E27FC236}">
              <a16:creationId xmlns:a16="http://schemas.microsoft.com/office/drawing/2014/main" id="{B4214CC6-325D-F94E-B581-EB807BFF257C}"/>
            </a:ext>
          </a:extLst>
        </cdr:cNvPr>
        <cdr:cNvSpPr/>
      </cdr:nvSpPr>
      <cdr:spPr>
        <a:xfrm xmlns:a="http://schemas.openxmlformats.org/drawingml/2006/main">
          <a:off x="5088904" y="1101319"/>
          <a:ext cx="3240362" cy="1089818"/>
        </a:xfrm>
        <a:prstGeom xmlns:a="http://schemas.openxmlformats.org/drawingml/2006/main" prst="wedgeEllipseCallout">
          <a:avLst>
            <a:gd name="adj1" fmla="val -7667"/>
            <a:gd name="adj2" fmla="val -78093"/>
          </a:avLst>
        </a:prstGeom>
        <a:ln xmlns:a="http://schemas.openxmlformats.org/drawingml/2006/main" w="38100">
          <a:solidFill>
            <a:srgbClr val="00B05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lIns="0" tIns="36000" rIns="0" bIns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ja-JP" altLang="en-US" sz="2400"/>
            <a:t>「教員→学生」が多い</a:t>
          </a:r>
          <a:endParaRPr lang="ja-JP" sz="2400"/>
        </a:p>
      </cdr:txBody>
    </cdr:sp>
  </cdr:relSizeAnchor>
  <cdr:relSizeAnchor xmlns:cdr="http://schemas.openxmlformats.org/drawingml/2006/chartDrawing">
    <cdr:from>
      <cdr:x>0.41312</cdr:x>
      <cdr:y>0.61818</cdr:y>
    </cdr:from>
    <cdr:to>
      <cdr:x>0.7975</cdr:x>
      <cdr:y>0.89336</cdr:y>
    </cdr:to>
    <cdr:sp macro="" textlink="">
      <cdr:nvSpPr>
        <cdr:cNvPr id="4" name="円形吹き出し 3">
          <a:extLst xmlns:a="http://schemas.openxmlformats.org/drawingml/2006/main">
            <a:ext uri="{FF2B5EF4-FFF2-40B4-BE49-F238E27FC236}">
              <a16:creationId xmlns:a16="http://schemas.microsoft.com/office/drawing/2014/main" id="{4BF88AC7-F6AE-904B-A9C9-99D206F53596}"/>
            </a:ext>
          </a:extLst>
        </cdr:cNvPr>
        <cdr:cNvSpPr/>
      </cdr:nvSpPr>
      <cdr:spPr>
        <a:xfrm xmlns:a="http://schemas.openxmlformats.org/drawingml/2006/main">
          <a:off x="3559968" y="2448272"/>
          <a:ext cx="3312317" cy="1089818"/>
        </a:xfrm>
        <a:prstGeom xmlns:a="http://schemas.openxmlformats.org/drawingml/2006/main" prst="wedgeEllipseCallout">
          <a:avLst>
            <a:gd name="adj1" fmla="val -60596"/>
            <a:gd name="adj2" fmla="val 2295"/>
          </a:avLst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lIns="0" tIns="36000" rIns="0" bIns="0">
          <a:spAutoFit/>
        </a:bodyPr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ja-JP" altLang="en-US" sz="2400"/>
            <a:t>「学生→教員」は少ない</a:t>
          </a:r>
          <a:endParaRPr lang="ja-JP" sz="24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2020/9/10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10&#26689;&#12398;&#20849;&#36890;ID@g.ecc.u-tokyo.ac.j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>
                <a:effectLst/>
              </a:rPr>
              <a:t>教育用</a:t>
            </a:r>
            <a:r>
              <a:rPr lang="en-US" altLang="ja-JP" dirty="0">
                <a:effectLst/>
              </a:rPr>
              <a:t>ICT</a:t>
            </a:r>
            <a:r>
              <a:rPr lang="ja-JP" altLang="en-US">
                <a:effectLst/>
              </a:rPr>
              <a:t>システムの活用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</a:t>
            </a:r>
            <a:r>
              <a:rPr kumimoji="1" lang="ja-JP" altLang="en-US"/>
              <a:t>センター </a:t>
            </a:r>
            <a:r>
              <a:rPr lang="ja-JP" altLang="en-US"/>
              <a:t>柴山悦哉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8C1D3C5-C603-B045-A46D-229044ED7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172942"/>
            <a:ext cx="2159000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EEC25-048E-BD46-9AC8-89F6265C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(2/6)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02A05A-4F26-A649-A3D9-B60D48E8A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r>
              <a:rPr kumimoji="1" lang="ja-JP" altLang="en-US"/>
              <a:t>セメスターにおける学生の悩み</a:t>
            </a:r>
            <a:endParaRPr kumimoji="1" lang="en-US" altLang="ja-JP" dirty="0"/>
          </a:p>
          <a:p>
            <a:pPr lvl="1"/>
            <a:r>
              <a:rPr kumimoji="1" lang="ja-JP" altLang="en-US"/>
              <a:t>教員に連絡を取る方法が見つからない</a:t>
            </a:r>
            <a:endParaRPr kumimoji="1" lang="en-US" altLang="ja-JP" dirty="0"/>
          </a:p>
          <a:p>
            <a:pPr lvl="1"/>
            <a:r>
              <a:rPr lang="ja-JP" altLang="en-US"/>
              <a:t>実名では発言しづらく感じる</a:t>
            </a:r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222D7B-136A-5946-B894-2630A0C6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1E2344-A0A7-5643-B8A3-50A14181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A4C18-674F-1145-88BB-16EF6929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27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F1BBE-E1AC-2843-988E-0C6F619F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(3/6)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46A407-0E99-E640-AC7E-648FCFCA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ITC-LMS </a:t>
            </a:r>
            <a:r>
              <a:rPr kumimoji="1" lang="ja-JP" altLang="en-US"/>
              <a:t>のお勧め設定</a:t>
            </a:r>
            <a:endParaRPr kumimoji="1" lang="en-US" altLang="ja-JP" dirty="0"/>
          </a:p>
          <a:p>
            <a:pPr lvl="1"/>
            <a:r>
              <a:rPr kumimoji="1" lang="ja-JP" altLang="en-US"/>
              <a:t>メッセージを有効化</a:t>
            </a:r>
            <a:endParaRPr kumimoji="1" lang="en-US" altLang="ja-JP" dirty="0"/>
          </a:p>
          <a:p>
            <a:pPr lvl="2"/>
            <a:r>
              <a:rPr lang="ja-JP" altLang="en-US"/>
              <a:t>学生が教員のメールアドレス等を知らなくても「学生→教員」の連絡が可能になる</a:t>
            </a:r>
            <a:endParaRPr lang="en-US" altLang="ja-JP" dirty="0"/>
          </a:p>
          <a:p>
            <a:pPr lvl="2"/>
            <a:r>
              <a:rPr lang="ja-JP" altLang="en-US"/>
              <a:t>教員は，送信者を把握できる</a:t>
            </a:r>
            <a:endParaRPr lang="en-US" altLang="ja-JP" dirty="0"/>
          </a:p>
          <a:p>
            <a:pPr lvl="2"/>
            <a:r>
              <a:rPr lang="ja-JP" altLang="en-US"/>
              <a:t>（注）教員が読んでくれると学生は信じて送ったのに，教員は読んでいないパターンを避けるため，初期設定では無効化してある</a:t>
            </a:r>
            <a:endParaRPr lang="en-US" altLang="ja-JP" dirty="0"/>
          </a:p>
          <a:p>
            <a:pPr lvl="1"/>
            <a:r>
              <a:rPr lang="ja-JP" altLang="en-US"/>
              <a:t>学生連絡用に掲示板を開設</a:t>
            </a:r>
            <a:endParaRPr lang="en-US" altLang="ja-JP" dirty="0"/>
          </a:p>
          <a:p>
            <a:pPr lvl="2"/>
            <a:r>
              <a:rPr kumimoji="1" lang="ja-JP" altLang="en-US"/>
              <a:t>担当教員が（原則として）見るか見ないかを宣言しておいた方が良い</a:t>
            </a:r>
            <a:endParaRPr kumimoji="1" lang="en-US" altLang="ja-JP" dirty="0"/>
          </a:p>
          <a:p>
            <a:pPr lvl="1"/>
            <a:r>
              <a:rPr lang="ja-JP" altLang="en-US"/>
              <a:t>匿名アンケートの設定</a:t>
            </a:r>
            <a:endParaRPr lang="en-US" altLang="ja-JP" dirty="0"/>
          </a:p>
          <a:p>
            <a:pPr lvl="2"/>
            <a:r>
              <a:rPr lang="ja-JP" altLang="en-US"/>
              <a:t>シャイな</a:t>
            </a:r>
            <a:r>
              <a:rPr kumimoji="1" lang="ja-JP" altLang="en-US"/>
              <a:t>学生</a:t>
            </a:r>
            <a:r>
              <a:rPr lang="ja-JP" altLang="en-US"/>
              <a:t>から</a:t>
            </a:r>
            <a:r>
              <a:rPr kumimoji="1" lang="ja-JP" altLang="en-US"/>
              <a:t>率直な意見を聞きたい時に有効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44D4EE-293C-D04F-AC12-B8C014E5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84F5FF-B71D-3B4E-AB2A-3B0FA49A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E513-D5D1-5843-8947-835EAC89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8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72A7F-6DF1-7E46-925D-B54BF6ED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(4/6)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F67120-DB0F-EC46-8DA0-09DD9565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3E8534-5AC5-544F-B3F6-54C01320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047FBD-CE26-D641-85E5-74BAF32E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9" name="図 8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7DB16EAB-F280-7044-95EC-CBDEF3B1E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12"/>
          <a:stretch/>
        </p:blipFill>
        <p:spPr>
          <a:xfrm>
            <a:off x="133343" y="2288548"/>
            <a:ext cx="8877301" cy="2832100"/>
          </a:xfrm>
          <a:prstGeom prst="rect">
            <a:avLst/>
          </a:prstGeom>
        </p:spPr>
      </p:pic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45C84789-0A43-F54F-9C9C-FB3EEEE91ADB}"/>
              </a:ext>
            </a:extLst>
          </p:cNvPr>
          <p:cNvSpPr/>
          <p:nvPr/>
        </p:nvSpPr>
        <p:spPr>
          <a:xfrm>
            <a:off x="68029" y="5478823"/>
            <a:ext cx="3491880" cy="519351"/>
          </a:xfrm>
          <a:prstGeom prst="wedgeEllipseCallout">
            <a:avLst>
              <a:gd name="adj1" fmla="val 39376"/>
              <a:gd name="adj2" fmla="val -17544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ここをチェック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246238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D4AAF-5390-8049-8C70-E43B8B40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(5/6)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BA4A4D-70AD-D743-BF9A-9D7A543D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学生のメールアドレスがわからないとき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10</a:t>
            </a:r>
            <a:r>
              <a:rPr lang="ja-JP" altLang="en-US">
                <a:hlinkClick r:id="rId2"/>
              </a:rPr>
              <a:t>桁の共通</a:t>
            </a:r>
            <a:r>
              <a:rPr lang="en-US" altLang="ja-JP" dirty="0">
                <a:hlinkClick r:id="rId2"/>
              </a:rPr>
              <a:t>ID@g.ecc.u-tokyo.ac.jp</a:t>
            </a:r>
            <a:r>
              <a:rPr lang="ja-JP" altLang="en-US"/>
              <a:t>（</a:t>
            </a:r>
            <a:r>
              <a:rPr lang="en-US" altLang="ja-JP" dirty="0"/>
              <a:t>Gmail </a:t>
            </a:r>
            <a:r>
              <a:rPr lang="ja-JP" altLang="en-US"/>
              <a:t>のアドレス）を使うことは可能</a:t>
            </a:r>
            <a:endParaRPr lang="en-US" altLang="ja-JP" dirty="0"/>
          </a:p>
          <a:p>
            <a:pPr lvl="1"/>
            <a:r>
              <a:rPr kumimoji="1" lang="ja-JP" altLang="en-US"/>
              <a:t>学生がメールを読んでいる保証はありませんけれど．．．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C98C86-4802-4142-A2F0-5BB300E1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2AD71-90EA-004B-B5BC-10A0ED0F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D6D534-816C-C947-8646-008CC5D8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62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B58B36-5D19-F34A-A680-7A2F8064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(6/6)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D49D29-72DA-F54D-AF4C-ECA2F886F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学生への連絡は，時間にゆとりを持つようにしてください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ITC-LMS </a:t>
            </a:r>
            <a:r>
              <a:rPr kumimoji="1" lang="ja-JP" altLang="en-US"/>
              <a:t>は，授業開始時刻前後に負荷が集中し，連絡が取りにくくなります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E61642-0CD0-8D4B-98EC-50AA9C63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5CF558-51FC-464A-9E95-3137695A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308C73-9004-D649-AAE6-67B5080A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D6D468DD-F426-C746-AE20-8C1FBE9239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79899"/>
              </p:ext>
            </p:extLst>
          </p:nvPr>
        </p:nvGraphicFramePr>
        <p:xfrm>
          <a:off x="323528" y="3187998"/>
          <a:ext cx="86409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692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18E26B-ABBB-3840-9D8D-BE6B149B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ITC-LMS</a:t>
            </a:r>
            <a:r>
              <a:rPr kumimoji="1" lang="ja-JP" altLang="en-US"/>
              <a:t>の性能問題について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EC51F-6B0E-A141-95AD-4657B9A3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/>
              <a:t>月は酷かったです</a:t>
            </a:r>
            <a:endParaRPr kumimoji="1" lang="en-US" altLang="ja-JP" dirty="0"/>
          </a:p>
          <a:p>
            <a:r>
              <a:rPr lang="en-US" altLang="ja-JP" dirty="0"/>
              <a:t>S</a:t>
            </a:r>
            <a:r>
              <a:rPr lang="ja-JP" altLang="en-US"/>
              <a:t>セメスター中にチューニングしました</a:t>
            </a:r>
            <a:endParaRPr lang="en-US" altLang="ja-JP" dirty="0"/>
          </a:p>
          <a:p>
            <a:pPr lvl="1"/>
            <a:r>
              <a:rPr kumimoji="1" lang="ja-JP" altLang="en-US"/>
              <a:t>しかし，お知らせや更新通知のメール・</a:t>
            </a:r>
            <a:r>
              <a:rPr kumimoji="1" lang="en-US" altLang="ja-JP" dirty="0"/>
              <a:t>Line</a:t>
            </a:r>
            <a:r>
              <a:rPr kumimoji="1" lang="ja-JP" altLang="en-US"/>
              <a:t>配送の遅延はまだ大きいです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DBE96B-72B4-3F48-B28A-076EDE5A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4F976E-6A7F-484E-9E35-5EF4731E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868B5D-BD30-B941-AB90-E033F3D9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2B3CC89-0CB6-5340-896B-C05C1A6AF8AA}"/>
              </a:ext>
            </a:extLst>
          </p:cNvPr>
          <p:cNvSpPr/>
          <p:nvPr/>
        </p:nvSpPr>
        <p:spPr>
          <a:xfrm>
            <a:off x="4860032" y="1240052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1A1C4B35-09B6-8A47-B662-6C28E8335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248513"/>
              </p:ext>
            </p:extLst>
          </p:nvPr>
        </p:nvGraphicFramePr>
        <p:xfrm>
          <a:off x="323528" y="3187998"/>
          <a:ext cx="86409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125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28246-6E73-904B-93F1-D1A3BBBF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教材配布</a:t>
            </a:r>
            <a:r>
              <a:rPr kumimoji="1"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510FD5-08EF-FB4F-A08B-6FDE09FF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で，コース内限定や（教員が自分で設定した）グループ内限定での資料配布に使える</a:t>
            </a:r>
            <a:endParaRPr kumimoji="1" lang="en-US" altLang="ja-JP" dirty="0"/>
          </a:p>
          <a:p>
            <a:pPr lvl="1"/>
            <a:r>
              <a:rPr lang="ja-JP" altLang="en-US"/>
              <a:t>教員はファイルをアップロードするだけ</a:t>
            </a:r>
            <a:endParaRPr lang="en-US" altLang="ja-JP" dirty="0"/>
          </a:p>
          <a:p>
            <a:pPr lvl="1"/>
            <a:r>
              <a:rPr kumimoji="1" lang="ja-JP" altLang="en-US"/>
              <a:t>ウィルスチェックに時間がかかるのが不評</a:t>
            </a:r>
            <a:endParaRPr kumimoji="1" lang="en-US" altLang="ja-JP" dirty="0"/>
          </a:p>
          <a:p>
            <a:pPr lvl="1"/>
            <a:r>
              <a:rPr lang="ja-JP" altLang="en-US"/>
              <a:t>大きなファイルの配布は</a:t>
            </a:r>
            <a:r>
              <a:rPr lang="en-US" altLang="ja-JP" dirty="0"/>
              <a:t> Google Drive </a:t>
            </a:r>
            <a:r>
              <a:rPr lang="ja-JP" altLang="en-US"/>
              <a:t>の方が向いている</a:t>
            </a:r>
            <a:endParaRPr lang="en-US" altLang="ja-JP" dirty="0"/>
          </a:p>
          <a:p>
            <a:pPr lvl="1"/>
            <a:r>
              <a:rPr lang="ja-JP" altLang="en-US"/>
              <a:t>各学生の閲覧状況（ダウンロード済みか，またいつダウンロードしたか）を確認できる</a:t>
            </a:r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C11DB9-D6A0-CB45-996E-A5A0C560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31CC62-A9B9-A74F-AA4D-8E8A9FB4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2CC5D5-E720-E749-AECA-AF396246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1CEC211-4CE7-9A4B-BF56-6A4CD321E118}"/>
              </a:ext>
            </a:extLst>
          </p:cNvPr>
          <p:cNvSpPr/>
          <p:nvPr/>
        </p:nvSpPr>
        <p:spPr>
          <a:xfrm>
            <a:off x="8100392" y="3356992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2569748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56108-74ED-564C-999D-236F0FE9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教材配布</a:t>
            </a:r>
            <a:r>
              <a:rPr kumimoji="1" lang="en-US" altLang="ja-JP" dirty="0"/>
              <a:t> (2/2)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2C44D-0875-1947-888D-533756DF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2C2713-A478-654A-B111-91898929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ECA86D-B8DB-6847-944A-15D12103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pic>
        <p:nvPicPr>
          <p:cNvPr id="9" name="図 8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11F82D8F-FA80-8E4F-9707-4FCCE4A1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776"/>
            <a:ext cx="9144000" cy="296644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E749556-2EB4-0645-999F-122250DE9537}"/>
              </a:ext>
            </a:extLst>
          </p:cNvPr>
          <p:cNvSpPr/>
          <p:nvPr/>
        </p:nvSpPr>
        <p:spPr>
          <a:xfrm>
            <a:off x="6863916" y="3861048"/>
            <a:ext cx="1380492" cy="490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01A0338-FAE0-1F40-8573-4F11A53C8C05}"/>
              </a:ext>
            </a:extLst>
          </p:cNvPr>
          <p:cNvSpPr/>
          <p:nvPr/>
        </p:nvSpPr>
        <p:spPr>
          <a:xfrm>
            <a:off x="8517448" y="3436505"/>
            <a:ext cx="447040" cy="490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>
            <a:extLst>
              <a:ext uri="{FF2B5EF4-FFF2-40B4-BE49-F238E27FC236}">
                <a16:creationId xmlns:a16="http://schemas.microsoft.com/office/drawing/2014/main" id="{E8DBD69D-63C5-864A-AF77-E7417F219AFC}"/>
              </a:ext>
            </a:extLst>
          </p:cNvPr>
          <p:cNvSpPr/>
          <p:nvPr/>
        </p:nvSpPr>
        <p:spPr>
          <a:xfrm>
            <a:off x="2884605" y="1299760"/>
            <a:ext cx="5328592" cy="1089818"/>
          </a:xfrm>
          <a:prstGeom prst="wedgeEllipseCallout">
            <a:avLst>
              <a:gd name="adj1" fmla="val 55541"/>
              <a:gd name="adj2" fmla="val 145651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ここをクリックすると閲覧状況確認メニューが現れる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2014740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FE101-AFA8-084A-9620-6811AC9C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レポート課題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0FA5A7-B60C-CD41-AA80-2904ECD21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ITC-LMS </a:t>
            </a:r>
            <a:r>
              <a:rPr kumimoji="1" lang="ja-JP" altLang="en-US"/>
              <a:t>で課題を出して，学生が提出したレポート回収できる</a:t>
            </a:r>
            <a:endParaRPr kumimoji="1" lang="en-US" altLang="ja-JP" dirty="0"/>
          </a:p>
          <a:p>
            <a:pPr lvl="1"/>
            <a:r>
              <a:rPr kumimoji="1" lang="ja-JP" altLang="en-US"/>
              <a:t>提出方法はファイルアップロードまたはフォーム入力</a:t>
            </a:r>
            <a:endParaRPr kumimoji="1" lang="en-US" altLang="ja-JP" dirty="0"/>
          </a:p>
          <a:p>
            <a:pPr lvl="1"/>
            <a:r>
              <a:rPr lang="ja-JP" altLang="en-US"/>
              <a:t>提出状況や提出日時等が一覧できる</a:t>
            </a:r>
            <a:endParaRPr kumimoji="1" lang="en-US" altLang="ja-JP" dirty="0"/>
          </a:p>
          <a:p>
            <a:r>
              <a:rPr lang="ja-JP" altLang="en-US"/>
              <a:t>個々のレポートに点数やコメントをつけて返却もできる</a:t>
            </a:r>
            <a:endParaRPr lang="en-US" altLang="ja-JP" dirty="0"/>
          </a:p>
          <a:p>
            <a:pPr lvl="1"/>
            <a:r>
              <a:rPr kumimoji="1" lang="ja-JP" altLang="en-US"/>
              <a:t>提出されたファイルにコメントを書き込みアップロードすることも可能</a:t>
            </a:r>
            <a:endParaRPr kumimoji="1" lang="en-US" altLang="ja-JP" dirty="0"/>
          </a:p>
          <a:p>
            <a:pPr lvl="1"/>
            <a:r>
              <a:rPr lang="ja-JP" altLang="en-US"/>
              <a:t>学生毎に異なる連絡事項を伝えるために使われることもある</a:t>
            </a:r>
            <a:endParaRPr kumimoji="1"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63986E-0C8C-E445-8A4C-5BF6B9C2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24A448-69B3-CF41-8729-3A3044B1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54AD39-50D3-1F4A-A330-E15DF777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385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7A1094-C092-AE42-BC35-3FB69312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686A4-F68F-C945-A663-1EE74079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ITC-LMS </a:t>
            </a:r>
            <a:r>
              <a:rPr kumimoji="1" lang="ja-JP" altLang="en-US"/>
              <a:t>で選択式，穴埋め式，自由記述式のオンラインテストを実施できる</a:t>
            </a:r>
            <a:endParaRPr kumimoji="1" lang="en-US" altLang="ja-JP" dirty="0"/>
          </a:p>
          <a:p>
            <a:pPr lvl="1"/>
            <a:r>
              <a:rPr kumimoji="1" lang="ja-JP" altLang="en-US"/>
              <a:t>選択式と穴埋め式では自動採点も可</a:t>
            </a:r>
            <a:endParaRPr kumimoji="1" lang="en-US" altLang="ja-JP" dirty="0"/>
          </a:p>
          <a:p>
            <a:r>
              <a:rPr lang="en-US" altLang="ja-JP" dirty="0"/>
              <a:t>S</a:t>
            </a:r>
            <a:r>
              <a:rPr lang="ja-JP" altLang="en-US"/>
              <a:t>セメスターではシステムのトラブルもいろいろありました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4F2C87-DB72-9E4F-9272-E79F259F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5E88B9-53CF-154B-BBD1-96E45641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4F2721-7351-7F41-BC87-E9931DD9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952310C-D3A8-0944-B7D7-E45A1BBA1479}"/>
              </a:ext>
            </a:extLst>
          </p:cNvPr>
          <p:cNvSpPr/>
          <p:nvPr/>
        </p:nvSpPr>
        <p:spPr>
          <a:xfrm>
            <a:off x="6876256" y="3573016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361195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オンライン授業での</a:t>
            </a:r>
            <a:r>
              <a:rPr lang="en-US" altLang="ja-JP" dirty="0"/>
              <a:t>ICT</a:t>
            </a:r>
            <a:r>
              <a:rPr lang="ja-JP" altLang="en-US"/>
              <a:t>利用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遠隔でのコミュニケーションと情報共有</a:t>
            </a:r>
            <a:r>
              <a:rPr lang="ja-JP" altLang="en-US"/>
              <a:t>には</a:t>
            </a:r>
            <a:r>
              <a:rPr lang="en-US" altLang="ja-JP" dirty="0"/>
              <a:t> ICT </a:t>
            </a:r>
            <a:r>
              <a:rPr lang="ja-JP" altLang="en-US"/>
              <a:t>が必須</a:t>
            </a:r>
            <a:endParaRPr lang="en-US" altLang="ja-JP" dirty="0"/>
          </a:p>
          <a:p>
            <a:r>
              <a:rPr kumimoji="1" lang="ja-JP" altLang="en-US"/>
              <a:t>たとえば，</a:t>
            </a:r>
            <a:endParaRPr kumimoji="1" lang="en-US" altLang="ja-JP" dirty="0"/>
          </a:p>
          <a:p>
            <a:pPr lvl="1"/>
            <a:r>
              <a:rPr kumimoji="1" lang="ja-JP" altLang="en-US"/>
              <a:t>教員と学生の間の連絡</a:t>
            </a:r>
            <a:endParaRPr kumimoji="1" lang="en-US" altLang="ja-JP" dirty="0"/>
          </a:p>
          <a:p>
            <a:pPr lvl="1"/>
            <a:r>
              <a:rPr lang="ja-JP" altLang="en-US"/>
              <a:t>教材配布と授業配信</a:t>
            </a:r>
            <a:endParaRPr lang="en-US" altLang="ja-JP" dirty="0"/>
          </a:p>
          <a:p>
            <a:pPr lvl="1"/>
            <a:r>
              <a:rPr kumimoji="1" lang="ja-JP" altLang="en-US"/>
              <a:t>レポートやアンケートの回収</a:t>
            </a:r>
            <a:endParaRPr kumimoji="1" lang="en-US" altLang="ja-JP" dirty="0"/>
          </a:p>
          <a:p>
            <a:pPr lvl="1"/>
            <a:r>
              <a:rPr lang="ja-JP" altLang="en-US"/>
              <a:t>ディスカッション</a:t>
            </a:r>
            <a:endParaRPr kumimoji="1" lang="en-US" altLang="ja-JP" dirty="0"/>
          </a:p>
          <a:p>
            <a:pPr lvl="1"/>
            <a:r>
              <a:rPr lang="ja-JP" altLang="en-US"/>
              <a:t>コンテンツの共同作成</a:t>
            </a:r>
            <a:endParaRPr lang="en-US" altLang="ja-JP" dirty="0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D4F5A48-00EE-0141-BBA8-F71657A95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172942"/>
            <a:ext cx="2159000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39560-A771-7C45-8A84-FFEF41C0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課題とテストの締め切りについて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FB72FA-E895-2F4E-85CA-96A7A045B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締切を午前</a:t>
            </a:r>
            <a:r>
              <a:rPr lang="en-US" altLang="ja-JP" dirty="0"/>
              <a:t>0</a:t>
            </a:r>
            <a:r>
              <a:rPr lang="ja-JP" altLang="en-US"/>
              <a:t>時に指定すると，締切が</a:t>
            </a:r>
            <a:r>
              <a:rPr lang="en-US" altLang="ja-JP" dirty="0"/>
              <a:t>1</a:t>
            </a:r>
            <a:r>
              <a:rPr lang="ja-JP" altLang="en-US"/>
              <a:t>日先だと誤解する学生もいる</a:t>
            </a:r>
            <a:endParaRPr lang="en-US" altLang="ja-JP" dirty="0"/>
          </a:p>
          <a:p>
            <a:pPr lvl="1"/>
            <a:r>
              <a:rPr lang="ja-JP" altLang="en-US"/>
              <a:t>ちなみに，</a:t>
            </a:r>
            <a:r>
              <a:rPr lang="en-US" altLang="ja-JP" dirty="0"/>
              <a:t>23</a:t>
            </a:r>
            <a:r>
              <a:rPr lang="ja-JP" altLang="en-US"/>
              <a:t>時</a:t>
            </a:r>
            <a:r>
              <a:rPr lang="en-US" altLang="ja-JP" dirty="0"/>
              <a:t>50</a:t>
            </a:r>
            <a:r>
              <a:rPr lang="ja-JP" altLang="en-US"/>
              <a:t>分台後半の提出は多い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5E2CD-3E17-424F-A997-00E468AD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157E69-F30D-7B4B-9B9A-AE594C15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F4BEC9-7B1A-F54C-AB38-CF099C16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80C12930-ECE2-6946-B4B6-A8F0861E8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8016646"/>
              </p:ext>
            </p:extLst>
          </p:nvPr>
        </p:nvGraphicFramePr>
        <p:xfrm>
          <a:off x="179512" y="2780928"/>
          <a:ext cx="8640960" cy="3410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6013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F8CFF-9652-3846-A3CA-DB325959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>
                <a:solidFill>
                  <a:schemeClr val="tx2"/>
                </a:solidFill>
              </a:rPr>
              <a:t>オンライン授業</a:t>
            </a:r>
            <a:r>
              <a:rPr kumimoji="1" lang="en-US" altLang="ja-JP" sz="4400" dirty="0">
                <a:solidFill>
                  <a:schemeClr val="tx2"/>
                </a:solidFill>
              </a:rPr>
              <a:t>URL</a:t>
            </a:r>
            <a:r>
              <a:rPr kumimoji="1" lang="ja-JP" altLang="en-US" sz="4400">
                <a:solidFill>
                  <a:schemeClr val="tx2"/>
                </a:solidFill>
              </a:rPr>
              <a:t>の渡し方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C4C0B-2E97-784E-8820-0C18E34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1B8C0-2C02-064D-A0FD-969625C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33B37-078D-9647-A144-68C366F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056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9D189-9C1D-464D-8DE4-4220B8B2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r>
              <a:rPr kumimoji="1" lang="ja-JP" altLang="en-US"/>
              <a:t>セメスターのやり方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0C4C0C-C4BF-BE46-B633-9AE30761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BBFC62-D078-4A4A-B01E-E2163297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FE3AB-33EB-CE4B-A180-BE3A704C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F8F517E3-8C35-D447-B1DD-7B401ECDD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86193"/>
              </p:ext>
            </p:extLst>
          </p:nvPr>
        </p:nvGraphicFramePr>
        <p:xfrm>
          <a:off x="190158" y="2591152"/>
          <a:ext cx="876368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377">
                  <a:extLst>
                    <a:ext uri="{9D8B030D-6E8A-4147-A177-3AD203B41FA5}">
                      <a16:colId xmlns:a16="http://schemas.microsoft.com/office/drawing/2014/main" val="3864539543"/>
                    </a:ext>
                  </a:extLst>
                </a:gridCol>
                <a:gridCol w="2635746">
                  <a:extLst>
                    <a:ext uri="{9D8B030D-6E8A-4147-A177-3AD203B41FA5}">
                      <a16:colId xmlns:a16="http://schemas.microsoft.com/office/drawing/2014/main" val="2913662819"/>
                    </a:ext>
                  </a:extLst>
                </a:gridCol>
                <a:gridCol w="2687955">
                  <a:extLst>
                    <a:ext uri="{9D8B030D-6E8A-4147-A177-3AD203B41FA5}">
                      <a16:colId xmlns:a16="http://schemas.microsoft.com/office/drawing/2014/main" val="511356946"/>
                    </a:ext>
                  </a:extLst>
                </a:gridCol>
                <a:gridCol w="1798605">
                  <a:extLst>
                    <a:ext uri="{9D8B030D-6E8A-4147-A177-3AD203B41FA5}">
                      <a16:colId xmlns:a16="http://schemas.microsoft.com/office/drawing/2014/main" val="1782862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入力方法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閲覧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1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UTAS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今年新設した専用の入力欄を用いる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 </a:t>
                      </a:r>
                      <a:r>
                        <a:rPr kumimoji="1" lang="ja-JP" altLang="en-US" sz="2400"/>
                        <a:t>東大構成員限定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負荷に弱い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5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ITC-LMS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/>
                        <a:t>「お知らせ」機能を用いる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コース参加者限定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負荷に弱い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92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UTAS Lite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東大構成員限定</a:t>
                      </a:r>
                      <a:endParaRPr kumimoji="1" lang="en-US" altLang="ja-JP" sz="2400" dirty="0"/>
                    </a:p>
                    <a:p>
                      <a:r>
                        <a:rPr kumimoji="1" lang="ja-JP" altLang="en-US" sz="2400"/>
                        <a:t>ソースは</a:t>
                      </a:r>
                      <a:r>
                        <a:rPr kumimoji="1" lang="en-US" altLang="ja-JP" sz="2400" dirty="0"/>
                        <a:t>UTAS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/>
                        <a:t>負荷に強い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558762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1B5FE3-BD54-CC49-B8C9-119B69CC71B3}"/>
              </a:ext>
            </a:extLst>
          </p:cNvPr>
          <p:cNvSpPr/>
          <p:nvPr/>
        </p:nvSpPr>
        <p:spPr>
          <a:xfrm>
            <a:off x="1835696" y="3023201"/>
            <a:ext cx="2592288" cy="172819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8A9D8398-6EA4-3544-970A-7623E369AF3A}"/>
              </a:ext>
            </a:extLst>
          </p:cNvPr>
          <p:cNvSpPr/>
          <p:nvPr/>
        </p:nvSpPr>
        <p:spPr>
          <a:xfrm>
            <a:off x="2807804" y="1253464"/>
            <a:ext cx="3240360" cy="1038701"/>
          </a:xfrm>
          <a:prstGeom prst="wedgeEllipseCallout">
            <a:avLst>
              <a:gd name="adj1" fmla="val -8852"/>
              <a:gd name="adj2" fmla="val 121631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教員が関係するのは主にここ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2307204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C6091A-1F61-BF43-95D0-427631E6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lang="ja-JP" altLang="en-US"/>
              <a:t>セメスターの反省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AFE57E-E291-254B-8F54-97A66762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/>
              <a:t>学生の立場で考えると，</a:t>
            </a:r>
            <a:endParaRPr lang="en-US" altLang="ja-JP" dirty="0"/>
          </a:p>
          <a:p>
            <a:pPr lvl="1"/>
            <a:r>
              <a:rPr kumimoji="1" lang="ja-JP" altLang="en-US"/>
              <a:t>オンライン授業の情報を</a:t>
            </a:r>
            <a:r>
              <a:rPr lang="ja-JP" altLang="en-US"/>
              <a:t>一つずつ探して回るのは手間がかかる</a:t>
            </a:r>
            <a:endParaRPr lang="en-US" altLang="ja-JP" dirty="0"/>
          </a:p>
          <a:p>
            <a:pPr lvl="1"/>
            <a:r>
              <a:rPr kumimoji="1" lang="ja-JP" altLang="en-US"/>
              <a:t>しかも，先生によって情報の提示方法や更新頻度がバラバラ</a:t>
            </a:r>
            <a:endParaRPr kumimoji="1" lang="en-US" altLang="ja-JP" dirty="0"/>
          </a:p>
          <a:p>
            <a:r>
              <a:rPr lang="ja-JP" altLang="en-US"/>
              <a:t>教員の立場では，</a:t>
            </a:r>
            <a:endParaRPr lang="en-US" altLang="ja-JP" dirty="0"/>
          </a:p>
          <a:p>
            <a:pPr lvl="1"/>
            <a:r>
              <a:rPr kumimoji="1" lang="en-US" altLang="ja-JP" dirty="0"/>
              <a:t>UTAS </a:t>
            </a:r>
            <a:r>
              <a:rPr kumimoji="1" lang="ja-JP" altLang="en-US"/>
              <a:t>と</a:t>
            </a:r>
            <a:r>
              <a:rPr kumimoji="1" lang="en-US" altLang="ja-JP" dirty="0"/>
              <a:t> ITC-LMS </a:t>
            </a:r>
            <a:r>
              <a:rPr kumimoji="1" lang="ja-JP" altLang="en-US"/>
              <a:t>の両方に記載するのは手間がかかる</a:t>
            </a:r>
            <a:endParaRPr kumimoji="1" lang="en-US" altLang="ja-JP" dirty="0"/>
          </a:p>
          <a:p>
            <a:r>
              <a:rPr lang="ja-JP" altLang="en-US"/>
              <a:t>要するに，標準化・統一化ができていないので不便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FFBC2-57AF-0F43-9916-3E1B6454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E8961B-F160-074D-B983-8B8906B6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6170E-C75C-D94B-B0A0-5C0631A6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42B0DEA-E74A-1941-BD0A-029F5177A338}"/>
              </a:ext>
            </a:extLst>
          </p:cNvPr>
          <p:cNvSpPr/>
          <p:nvPr/>
        </p:nvSpPr>
        <p:spPr>
          <a:xfrm>
            <a:off x="457200" y="4797152"/>
            <a:ext cx="8147248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880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039AF-99D8-9441-9CF9-92C995E6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ja-JP" altLang="en-US"/>
              <a:t>セメスターに向けた提案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FF3E36-097E-7B4A-8B2B-D0E4EE427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入力を</a:t>
            </a:r>
            <a:r>
              <a:rPr kumimoji="1" lang="en-US" altLang="ja-JP" dirty="0"/>
              <a:t> ITC-LMS </a:t>
            </a:r>
            <a:r>
              <a:rPr kumimoji="1" lang="ja-JP" altLang="en-US"/>
              <a:t>に統一する</a:t>
            </a:r>
            <a:endParaRPr kumimoji="1" lang="en-US" altLang="ja-JP" dirty="0"/>
          </a:p>
          <a:p>
            <a:pPr lvl="1"/>
            <a:r>
              <a:rPr lang="ja-JP" altLang="en-US"/>
              <a:t>オンライン授業情報欄を新設</a:t>
            </a:r>
            <a:r>
              <a:rPr lang="en-US" altLang="ja-JP" dirty="0"/>
              <a:t> (9/15</a:t>
            </a:r>
            <a:r>
              <a:rPr lang="ja-JP" altLang="en-US"/>
              <a:t>予定</a:t>
            </a:r>
            <a:r>
              <a:rPr lang="en-US" altLang="ja-JP" dirty="0"/>
              <a:t>)</a:t>
            </a:r>
          </a:p>
          <a:p>
            <a:pPr lvl="2"/>
            <a:r>
              <a:rPr kumimoji="1" lang="ja-JP" altLang="en-US"/>
              <a:t>この</a:t>
            </a:r>
            <a:r>
              <a:rPr lang="ja-JP" altLang="en-US"/>
              <a:t>欄は</a:t>
            </a:r>
            <a:r>
              <a:rPr lang="en-US" altLang="ja-JP" dirty="0"/>
              <a:t>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Account </a:t>
            </a:r>
            <a:r>
              <a:rPr kumimoji="1" lang="ja-JP" altLang="en-US"/>
              <a:t>保持者全員が閲覧可</a:t>
            </a:r>
            <a:endParaRPr kumimoji="1" lang="en-US" altLang="ja-JP" dirty="0"/>
          </a:p>
          <a:p>
            <a:pPr lvl="1"/>
            <a:r>
              <a:rPr lang="ja-JP" altLang="en-US"/>
              <a:t>学生向けには，履修コースの情報を一覧表示</a:t>
            </a:r>
            <a:endParaRPr lang="en-US" altLang="ja-JP" dirty="0"/>
          </a:p>
          <a:p>
            <a:pPr lvl="2"/>
            <a:r>
              <a:rPr kumimoji="1" lang="ja-JP" altLang="en-US"/>
              <a:t>ただし，実現は</a:t>
            </a:r>
            <a:r>
              <a:rPr kumimoji="1" lang="en-US" altLang="ja-JP" dirty="0"/>
              <a:t>10</a:t>
            </a:r>
            <a:r>
              <a:rPr kumimoji="1" lang="ja-JP" altLang="en-US"/>
              <a:t>月に入ってから</a:t>
            </a:r>
            <a:endParaRPr kumimoji="1" lang="en-US" altLang="ja-JP" dirty="0"/>
          </a:p>
          <a:p>
            <a:pPr lvl="1"/>
            <a:r>
              <a:rPr lang="en-US" altLang="ja-JP" dirty="0"/>
              <a:t>UTAS Lite </a:t>
            </a:r>
            <a:r>
              <a:rPr lang="ja-JP" altLang="en-US"/>
              <a:t>の情報源を</a:t>
            </a:r>
            <a:r>
              <a:rPr lang="en-US" altLang="ja-JP" dirty="0"/>
              <a:t> ITC-LMS </a:t>
            </a:r>
            <a:r>
              <a:rPr lang="ja-JP" altLang="en-US"/>
              <a:t>に切り替える</a:t>
            </a:r>
            <a:r>
              <a:rPr lang="en-US" altLang="ja-JP" dirty="0"/>
              <a:t> (ITC-LMS Lite?)</a:t>
            </a:r>
          </a:p>
          <a:p>
            <a:r>
              <a:rPr lang="ja-JP" altLang="en-US"/>
              <a:t>当面，</a:t>
            </a:r>
            <a:r>
              <a:rPr lang="en-US" altLang="ja-JP" dirty="0"/>
              <a:t>UTAS</a:t>
            </a:r>
            <a:r>
              <a:rPr lang="ja-JP" altLang="en-US"/>
              <a:t>は現状を維持</a:t>
            </a:r>
            <a:endParaRPr lang="en-US" altLang="ja-JP" dirty="0"/>
          </a:p>
          <a:p>
            <a:pPr lvl="1"/>
            <a:r>
              <a:rPr lang="ja-JP" altLang="en-US"/>
              <a:t>オンライン授業</a:t>
            </a:r>
            <a:r>
              <a:rPr lang="en-US" altLang="ja-JP" dirty="0"/>
              <a:t>URL</a:t>
            </a:r>
            <a:r>
              <a:rPr lang="ja-JP" altLang="en-US"/>
              <a:t>，オンライン授業情報の欄は残る</a:t>
            </a:r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794A24-32D9-CE45-AEDF-098C0928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CDAA9-AF4B-4941-B9EA-B1E2DFDA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C1BB15-55EB-BB45-9D6D-60CFEFE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97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BE2E4-7A6D-A54C-AA77-5489737D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のオンライン授業情報欄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523F84-A85E-EE49-A665-431C6335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各コースのトップページに表示</a:t>
            </a:r>
            <a:endParaRPr kumimoji="1" lang="en-US" altLang="ja-JP" dirty="0"/>
          </a:p>
          <a:p>
            <a:pPr lvl="1"/>
            <a:r>
              <a:rPr lang="ja-JP" altLang="en-US"/>
              <a:t>登録前の学生はコース検索などで探す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FF04B4-9C0D-AD4E-9CF3-EE2A9251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033B94-A367-004B-8231-C54B3676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524F7D-0D30-8448-999A-F4141282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BE3B203-080B-854F-92B4-EABA03F47338}"/>
              </a:ext>
            </a:extLst>
          </p:cNvPr>
          <p:cNvGrpSpPr/>
          <p:nvPr/>
        </p:nvGrpSpPr>
        <p:grpSpPr>
          <a:xfrm>
            <a:off x="177658" y="2655336"/>
            <a:ext cx="8788684" cy="3653984"/>
            <a:chOff x="152401" y="2861320"/>
            <a:chExt cx="6863362" cy="2853512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00000000-0008-0000-0000-0000020000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621" b="53536"/>
            <a:stretch/>
          </p:blipFill>
          <p:spPr>
            <a:xfrm>
              <a:off x="4067944" y="2861320"/>
              <a:ext cx="2947819" cy="285351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FC6A92D7-BAFA-CC49-84F6-8A0DC6B24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200" b="53536"/>
            <a:stretch/>
          </p:blipFill>
          <p:spPr>
            <a:xfrm>
              <a:off x="152401" y="2861320"/>
              <a:ext cx="3987552" cy="285351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B4C45-13A5-0445-B2C7-F12C04AE9EF2}"/>
              </a:ext>
            </a:extLst>
          </p:cNvPr>
          <p:cNvSpPr/>
          <p:nvPr/>
        </p:nvSpPr>
        <p:spPr>
          <a:xfrm>
            <a:off x="180963" y="4631923"/>
            <a:ext cx="8785379" cy="1677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形吹き出し 13">
            <a:extLst>
              <a:ext uri="{FF2B5EF4-FFF2-40B4-BE49-F238E27FC236}">
                <a16:creationId xmlns:a16="http://schemas.microsoft.com/office/drawing/2014/main" id="{E639A6F5-EC59-B847-B9B1-5DA4C081A047}"/>
              </a:ext>
            </a:extLst>
          </p:cNvPr>
          <p:cNvSpPr/>
          <p:nvPr/>
        </p:nvSpPr>
        <p:spPr>
          <a:xfrm>
            <a:off x="4067944" y="3429000"/>
            <a:ext cx="3312317" cy="1089818"/>
          </a:xfrm>
          <a:prstGeom prst="wedgeEllipseCallout">
            <a:avLst>
              <a:gd name="adj1" fmla="val 84505"/>
              <a:gd name="adj2" fmla="val 73921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教員画面は編集機能つき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028468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767C16-D183-9D4C-9DF5-EC2097AF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注意事項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E127B4-324F-8B4F-B2CE-2ED3EDB74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u="sng" dirty="0">
                <a:solidFill>
                  <a:srgbClr val="FF0000"/>
                </a:solidFill>
              </a:rPr>
              <a:t>UTAS </a:t>
            </a:r>
            <a:r>
              <a:rPr kumimoji="1" lang="ja-JP" altLang="en-US" u="sng">
                <a:solidFill>
                  <a:srgbClr val="FF0000"/>
                </a:solidFill>
              </a:rPr>
              <a:t>のシラバス</a:t>
            </a:r>
            <a:r>
              <a:rPr lang="ja-JP" altLang="en-US" u="sng">
                <a:solidFill>
                  <a:srgbClr val="FF0000"/>
                </a:solidFill>
              </a:rPr>
              <a:t>で，</a:t>
            </a:r>
            <a:r>
              <a:rPr kumimoji="1" lang="ja-JP" altLang="en-US" u="sng">
                <a:solidFill>
                  <a:srgbClr val="FF0000"/>
                </a:solidFill>
              </a:rPr>
              <a:t>「授業計画」や「授業の方法」の欄に，オンライン授業の</a:t>
            </a:r>
            <a:r>
              <a:rPr kumimoji="1" lang="en-US" altLang="ja-JP" u="sng" dirty="0">
                <a:solidFill>
                  <a:srgbClr val="FF0000"/>
                </a:solidFill>
              </a:rPr>
              <a:t> URL </a:t>
            </a:r>
            <a:r>
              <a:rPr kumimoji="1" lang="ja-JP" altLang="en-US" u="sng">
                <a:solidFill>
                  <a:srgbClr val="FF0000"/>
                </a:solidFill>
              </a:rPr>
              <a:t>を書き込まないでください</a:t>
            </a:r>
            <a:endParaRPr kumimoji="1" lang="en-US" altLang="ja-JP" u="sng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/>
              <a:t>東京大学授業カタログ</a:t>
            </a:r>
            <a:r>
              <a:rPr lang="en-US" altLang="ja-JP" dirty="0"/>
              <a:t>(https://</a:t>
            </a:r>
            <a:r>
              <a:rPr lang="en-US" altLang="ja-JP" dirty="0" err="1"/>
              <a:t>catalog.he.u-tokyo.ac.jp</a:t>
            </a:r>
            <a:r>
              <a:rPr lang="en-US" altLang="ja-JP" dirty="0"/>
              <a:t>/)</a:t>
            </a:r>
            <a:r>
              <a:rPr lang="ja-JP" altLang="en-US"/>
              <a:t>で公開される可能性があります</a:t>
            </a:r>
            <a:endParaRPr lang="en-US" altLang="ja-JP" dirty="0"/>
          </a:p>
          <a:p>
            <a:pPr lvl="1"/>
            <a:r>
              <a:rPr kumimoji="1" lang="en-US" altLang="ja-JP" dirty="0"/>
              <a:t>URL </a:t>
            </a:r>
            <a:r>
              <a:rPr kumimoji="1" lang="ja-JP" altLang="en-US"/>
              <a:t>をマスクする処理は行なっていますが，</a:t>
            </a:r>
            <a:r>
              <a:rPr kumimoji="1" lang="en-US" altLang="ja-JP" dirty="0"/>
              <a:t>100%</a:t>
            </a:r>
            <a:r>
              <a:rPr kumimoji="1" lang="ja-JP" altLang="en-US"/>
              <a:t>確実ではありません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201571-AA3A-D940-B62E-F98319AF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76E00-9D32-A145-A0BE-361199D0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FBAA8-19F1-D146-923E-9BF70546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804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F8CFF-9652-3846-A3CA-DB325959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>
                <a:solidFill>
                  <a:schemeClr val="tx2"/>
                </a:solidFill>
              </a:rPr>
              <a:t>一斉テストの注意事項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C4C0B-2E97-784E-8820-0C18E34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1B8C0-2C02-064D-A0FD-969625C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33B37-078D-9647-A144-68C366F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126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BADEF-4E51-BD4A-985F-32D8A99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ICT</a:t>
            </a:r>
            <a:r>
              <a:rPr kumimoji="1" lang="ja-JP" altLang="en-US"/>
              <a:t>を用いた一斉テスト</a:t>
            </a:r>
            <a:r>
              <a:rPr kumimoji="1" lang="en-US" altLang="ja-JP" dirty="0"/>
              <a:t> (1/4)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EAB10E-53FD-C24B-80E1-0A6FA28F1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リスクマネジメントが重要</a:t>
            </a:r>
            <a:endParaRPr lang="en-US" altLang="ja-JP" dirty="0"/>
          </a:p>
          <a:p>
            <a:pPr lvl="1"/>
            <a:r>
              <a:rPr lang="ja-JP" altLang="en-US"/>
              <a:t>遠隔テストを行う場合，トラブルは避けられないと考えるべき</a:t>
            </a:r>
            <a:endParaRPr lang="en-US" altLang="ja-JP" dirty="0"/>
          </a:p>
          <a:p>
            <a:pPr lvl="2"/>
            <a:r>
              <a:rPr lang="en-US" altLang="ja-JP" dirty="0"/>
              <a:t>e.g. </a:t>
            </a:r>
            <a:r>
              <a:rPr lang="ja-JP" altLang="en-US"/>
              <a:t>学生の自宅ネットワークの不調を完全に無くすのは，ほぼ不可能</a:t>
            </a:r>
            <a:endParaRPr lang="en-US" altLang="ja-JP" dirty="0"/>
          </a:p>
          <a:p>
            <a:pPr lvl="1"/>
            <a:r>
              <a:rPr lang="ja-JP" altLang="en-US" u="sng">
                <a:solidFill>
                  <a:srgbClr val="FF0000"/>
                </a:solidFill>
              </a:rPr>
              <a:t>バックアップのプラン，うまくできなかった学生からの相談受付などの準備が必須</a:t>
            </a:r>
            <a:endParaRPr lang="en-US" altLang="ja-JP" u="sng" dirty="0">
              <a:solidFill>
                <a:srgbClr val="FF0000"/>
              </a:solidFill>
            </a:endParaRP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62FF5-7545-6C49-9AA2-25CC3B3B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D55F84-B896-3740-98CC-D5E5924A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B08196-FD4D-A648-9260-3B2F8F1C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982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74259E-BC97-6A48-88E2-12DE36BB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ICT</a:t>
            </a:r>
            <a:r>
              <a:rPr lang="ja-JP" altLang="en-US"/>
              <a:t>を用いた一斉テスト</a:t>
            </a:r>
            <a:r>
              <a:rPr lang="en-US" altLang="ja-JP" dirty="0"/>
              <a:t> (2/4)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C51E8A-9CCD-4C45-AF7A-86EB56AAF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どこまで公平性を</a:t>
            </a:r>
            <a:r>
              <a:rPr lang="ja-JP" altLang="en-US"/>
              <a:t>求めるかも</a:t>
            </a:r>
            <a:r>
              <a:rPr kumimoji="1" lang="ja-JP" altLang="en-US"/>
              <a:t>難しい問題</a:t>
            </a:r>
            <a:endParaRPr kumimoji="1" lang="en-US" altLang="ja-JP" dirty="0"/>
          </a:p>
          <a:p>
            <a:pPr lvl="1"/>
            <a:r>
              <a:rPr lang="en-US" altLang="ja-JP" dirty="0"/>
              <a:t>e.g. </a:t>
            </a:r>
            <a:r>
              <a:rPr lang="ja-JP" altLang="en-US"/>
              <a:t>普段のレポート課題と同程度と割り切る</a:t>
            </a:r>
            <a:endParaRPr lang="en-US" altLang="ja-JP" dirty="0"/>
          </a:p>
          <a:p>
            <a:pPr lvl="1"/>
            <a:r>
              <a:rPr lang="en-US" altLang="ja-JP" dirty="0"/>
              <a:t>e</a:t>
            </a:r>
            <a:r>
              <a:rPr kumimoji="1" lang="en-US" altLang="ja-JP" dirty="0"/>
              <a:t>.g. </a:t>
            </a:r>
            <a:r>
              <a:rPr kumimoji="1" lang="ja-JP" altLang="en-US"/>
              <a:t>教室での一斉テスト並みの水準を求める</a:t>
            </a:r>
            <a:endParaRPr kumimoji="1" lang="en-US" altLang="ja-JP" dirty="0"/>
          </a:p>
          <a:p>
            <a:r>
              <a:rPr lang="en-US" altLang="ja-JP" dirty="0"/>
              <a:t>ICT</a:t>
            </a:r>
            <a:r>
              <a:rPr lang="ja-JP" altLang="en-US"/>
              <a:t>システムは，多人数からの同時リクエストに弱い</a:t>
            </a:r>
            <a:endParaRPr lang="en-US" altLang="ja-JP" dirty="0"/>
          </a:p>
          <a:p>
            <a:pPr lvl="1"/>
            <a:r>
              <a:rPr lang="ja-JP" altLang="en-US"/>
              <a:t>従来のテストは，公平性のため，一斉に開始し，一斉に終了する場合が多かった</a:t>
            </a:r>
          </a:p>
          <a:p>
            <a:pPr lvl="1"/>
            <a:r>
              <a:rPr lang="en-US" altLang="ja-JP" dirty="0"/>
              <a:t>ICT</a:t>
            </a:r>
            <a:r>
              <a:rPr lang="ja-JP" altLang="en-US"/>
              <a:t>システムを使うなら，ほぼ同時に多人数でボタンを押すような使い方は避けるべき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4F0B16-B15A-AD4B-9ED0-21A1F5A7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579496-C549-6C4B-9F50-CE3B3B12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CA7B20-455F-E94D-BC1B-C7E1949A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5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F8CFF-9652-3846-A3CA-DB325959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tx2"/>
                </a:solidFill>
              </a:rPr>
              <a:t>ITC-LMS </a:t>
            </a:r>
            <a:r>
              <a:rPr kumimoji="1" lang="ja-JP" altLang="en-US" sz="4800">
                <a:solidFill>
                  <a:schemeClr val="tx2"/>
                </a:solidFill>
              </a:rPr>
              <a:t>と</a:t>
            </a:r>
            <a:r>
              <a:rPr kumimoji="1" lang="en-US" altLang="ja-JP" sz="4800" dirty="0">
                <a:solidFill>
                  <a:schemeClr val="tx2"/>
                </a:solidFill>
              </a:rPr>
              <a:t> G Suite</a:t>
            </a:r>
            <a:endParaRPr kumimoji="1" lang="ja-JP" altLang="en-US" sz="4800">
              <a:solidFill>
                <a:schemeClr val="tx2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C4C0B-2E97-784E-8820-0C18E34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1B8C0-2C02-064D-A0FD-969625C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33B37-078D-9647-A144-68C366F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38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FF7FE-48E7-A34C-8EAB-D8288449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ICT</a:t>
            </a:r>
            <a:r>
              <a:rPr lang="ja-JP" altLang="en-US"/>
              <a:t>を用いた一斉テスト</a:t>
            </a:r>
            <a:r>
              <a:rPr lang="en-US" altLang="ja-JP" dirty="0"/>
              <a:t> (3/4)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6DE2B9-69EF-6F41-B06A-91D57A74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解答に図や数式を要する場合</a:t>
            </a:r>
            <a:endParaRPr lang="en-US" altLang="ja-JP" dirty="0"/>
          </a:p>
          <a:p>
            <a:pPr lvl="1"/>
            <a:r>
              <a:rPr lang="ja-JP" altLang="en-US"/>
              <a:t>手書きで紙に書き，</a:t>
            </a:r>
            <a:r>
              <a:rPr kumimoji="1" lang="ja-JP" altLang="en-US"/>
              <a:t>写真かスキャンイメージをアップロードする</a:t>
            </a:r>
            <a:endParaRPr kumimoji="1" lang="en-US" altLang="ja-JP" dirty="0"/>
          </a:p>
          <a:p>
            <a:pPr lvl="1"/>
            <a:r>
              <a:rPr lang="ja-JP" altLang="en-US"/>
              <a:t>終了後短時間でアップロードするなら，</a:t>
            </a:r>
            <a:r>
              <a:rPr lang="en-US" altLang="ja-JP" dirty="0"/>
              <a:t>ITC-LMS </a:t>
            </a:r>
            <a:r>
              <a:rPr lang="ja-JP" altLang="en-US"/>
              <a:t>より </a:t>
            </a:r>
            <a:r>
              <a:rPr lang="en-US" altLang="ja-JP" dirty="0"/>
              <a:t>G Suite(Google Drive)</a:t>
            </a:r>
            <a:r>
              <a:rPr lang="ja-JP" altLang="en-US"/>
              <a:t>が性能面で有利</a:t>
            </a:r>
            <a:endParaRPr lang="en-US" altLang="ja-JP" dirty="0"/>
          </a:p>
          <a:p>
            <a:pPr lvl="1"/>
            <a:r>
              <a:rPr lang="ja-JP" altLang="en-US"/>
              <a:t>まず</a:t>
            </a:r>
            <a:r>
              <a:rPr lang="en-US" altLang="ja-JP" dirty="0"/>
              <a:t> Google Drive </a:t>
            </a:r>
            <a:r>
              <a:rPr lang="ja-JP" altLang="en-US"/>
              <a:t>にアップロードし，その後数時間以内に</a:t>
            </a:r>
            <a:r>
              <a:rPr lang="en-US" altLang="ja-JP" dirty="0"/>
              <a:t> ITC-LMS </a:t>
            </a:r>
            <a:r>
              <a:rPr lang="ja-JP" altLang="en-US"/>
              <a:t>にアップロードするケースもあった</a:t>
            </a:r>
            <a:endParaRPr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CAE5AC-91C5-CC43-8531-0737C2D1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894C84-F62F-0243-BC76-DAC86313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F09578-A9DB-5547-93AF-5F12070C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334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EA296-FFC1-CB46-9E95-B6BBFDE3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ICT</a:t>
            </a:r>
            <a:r>
              <a:rPr lang="ja-JP" altLang="en-US"/>
              <a:t>を用いた一斉テスト</a:t>
            </a:r>
            <a:r>
              <a:rPr lang="en-US" altLang="ja-JP" dirty="0"/>
              <a:t> (4/4)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27DC95-2C0E-A341-90BC-3E2B3C1CE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「一斉」の負荷を分散・軽減した事例</a:t>
            </a:r>
            <a:endParaRPr lang="en-US" altLang="ja-JP" dirty="0"/>
          </a:p>
          <a:p>
            <a:pPr lvl="1"/>
            <a:r>
              <a:rPr kumimoji="1" lang="en-US" altLang="ja-JP" dirty="0"/>
              <a:t>3000</a:t>
            </a:r>
            <a:r>
              <a:rPr kumimoji="1" lang="ja-JP" altLang="en-US"/>
              <a:t>人の受講者を</a:t>
            </a:r>
            <a:r>
              <a:rPr kumimoji="1" lang="en-US" altLang="ja-JP" dirty="0"/>
              <a:t>10</a:t>
            </a:r>
            <a:r>
              <a:rPr kumimoji="1" lang="ja-JP" altLang="en-US"/>
              <a:t>グループに分け，</a:t>
            </a:r>
            <a:r>
              <a:rPr kumimoji="1" lang="en-US" altLang="ja-JP" dirty="0"/>
              <a:t>2</a:t>
            </a:r>
            <a:r>
              <a:rPr kumimoji="1" lang="ja-JP" altLang="en-US"/>
              <a:t>分間隔で順番にテストを開始した例がある</a:t>
            </a:r>
            <a:endParaRPr kumimoji="1" lang="en-US" altLang="ja-JP" dirty="0"/>
          </a:p>
          <a:p>
            <a:pPr lvl="2"/>
            <a:r>
              <a:rPr lang="ja-JP" altLang="en-US"/>
              <a:t>各グループ内の開始時刻も完全に同時ではない</a:t>
            </a:r>
            <a:endParaRPr kumimoji="1" lang="en-US" altLang="ja-JP" dirty="0"/>
          </a:p>
          <a:p>
            <a:pPr lvl="2"/>
            <a:r>
              <a:rPr lang="en-US" altLang="ja-JP" dirty="0"/>
              <a:t>ITC-LMS</a:t>
            </a:r>
            <a:r>
              <a:rPr lang="ja-JP" altLang="en-US"/>
              <a:t>のテスト時間は，各自が開始した時刻から測っているので，不公平にはならない</a:t>
            </a:r>
            <a:endParaRPr lang="en-US" altLang="ja-JP" dirty="0"/>
          </a:p>
          <a:p>
            <a:pPr lvl="1"/>
            <a:r>
              <a:rPr kumimoji="1" lang="ja-JP" altLang="en-US"/>
              <a:t>この</a:t>
            </a:r>
            <a:r>
              <a:rPr lang="ja-JP" altLang="en-US"/>
              <a:t>事例</a:t>
            </a:r>
            <a:r>
              <a:rPr kumimoji="1" lang="ja-JP" altLang="en-US"/>
              <a:t>では，</a:t>
            </a:r>
            <a:r>
              <a:rPr kumimoji="1" lang="en-US" altLang="ja-JP" dirty="0"/>
              <a:t>ITC-LMS</a:t>
            </a:r>
            <a:r>
              <a:rPr kumimoji="1" lang="ja-JP" altLang="en-US"/>
              <a:t>の負荷を減らすため，テストをダイレクトリンクで指定した</a:t>
            </a:r>
            <a:endParaRPr kumimoji="1" lang="en-US" altLang="ja-JP" dirty="0"/>
          </a:p>
          <a:p>
            <a:pPr lvl="2"/>
            <a:r>
              <a:rPr lang="ja-JP" altLang="en-US"/>
              <a:t>余計なページへのアクセスが減る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ED2FCF-F661-B247-86DC-5D77AFF9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FAAAAD-3B31-4B42-8C3A-499877E0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8247A7-6342-C443-97EC-DA52B617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95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7B0F07-C869-D449-AEA2-EBE8EDBA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ITC-LMS </a:t>
            </a:r>
            <a:r>
              <a:rPr kumimoji="1" lang="ja-JP" altLang="en-US"/>
              <a:t>で何が</a:t>
            </a:r>
            <a:r>
              <a:rPr lang="ja-JP" altLang="en-US"/>
              <a:t>できるか？</a:t>
            </a:r>
            <a:r>
              <a:rPr kumimoji="1" lang="ja-JP" altLang="en-US"/>
              <a:t> </a:t>
            </a:r>
            <a:r>
              <a:rPr kumimoji="1" lang="en-US" altLang="ja-JP" dirty="0"/>
              <a:t>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6A3D9F-259A-824F-A0A3-8AEC66340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/>
              <a:t>一般的なコミュニケーションの支援</a:t>
            </a:r>
            <a:endParaRPr lang="en-US" altLang="ja-JP" dirty="0"/>
          </a:p>
          <a:p>
            <a:pPr lvl="1"/>
            <a:r>
              <a:rPr lang="ja-JP" altLang="en-US"/>
              <a:t>お知らせ（教員→学生）</a:t>
            </a:r>
            <a:endParaRPr lang="en-US" altLang="ja-JP" dirty="0"/>
          </a:p>
          <a:p>
            <a:pPr lvl="1"/>
            <a:r>
              <a:rPr lang="ja-JP" altLang="en-US"/>
              <a:t>メッセージ（学生→教員）</a:t>
            </a:r>
            <a:endParaRPr lang="en-US" altLang="ja-JP" dirty="0"/>
          </a:p>
          <a:p>
            <a:pPr lvl="1"/>
            <a:r>
              <a:rPr lang="ja-JP" altLang="en-US"/>
              <a:t>オンライン掲示板（学生⇄教員，学生⇄学生）</a:t>
            </a:r>
            <a:endParaRPr lang="en-US" altLang="ja-JP" dirty="0"/>
          </a:p>
          <a:p>
            <a:r>
              <a:rPr lang="ja-JP" altLang="en-US"/>
              <a:t>授業に特有の情報の受け渡し</a:t>
            </a:r>
            <a:endParaRPr lang="en-US" altLang="ja-JP" dirty="0"/>
          </a:p>
          <a:p>
            <a:pPr lvl="1"/>
            <a:r>
              <a:rPr lang="ja-JP" altLang="en-US"/>
              <a:t>教材配布</a:t>
            </a:r>
            <a:endParaRPr lang="en-US" altLang="ja-JP" dirty="0"/>
          </a:p>
          <a:p>
            <a:pPr lvl="1"/>
            <a:r>
              <a:rPr lang="ja-JP" altLang="en-US"/>
              <a:t>レポート回収とそれに対する採点結果等の配布</a:t>
            </a:r>
            <a:endParaRPr lang="en-US" altLang="ja-JP" dirty="0"/>
          </a:p>
          <a:p>
            <a:pPr lvl="1"/>
            <a:r>
              <a:rPr lang="ja-JP" altLang="en-US"/>
              <a:t>小テスト</a:t>
            </a:r>
            <a:endParaRPr lang="en-US" altLang="ja-JP" dirty="0"/>
          </a:p>
          <a:p>
            <a:pPr lvl="1"/>
            <a:r>
              <a:rPr lang="ja-JP" altLang="en-US"/>
              <a:t>出席確認</a:t>
            </a:r>
            <a:endParaRPr lang="en-US" altLang="ja-JP" dirty="0"/>
          </a:p>
          <a:p>
            <a:r>
              <a:rPr lang="ja-JP" altLang="en-US"/>
              <a:t>その他</a:t>
            </a:r>
            <a:endParaRPr lang="en-US" altLang="ja-JP" dirty="0"/>
          </a:p>
          <a:p>
            <a:pPr lvl="1"/>
            <a:r>
              <a:rPr lang="ja-JP" altLang="en-US"/>
              <a:t>アンケート回収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B5C32F-5711-934D-BDBB-BE47D7A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CADF3A-F4B2-D145-B2DF-C26E87DD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90958C-A101-524D-A4A3-96B2943D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17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1F2C4-C2E4-3045-AB18-1E222CD9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B2ACCD-42D2-2E40-9D2F-240D79B4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アクセスの制限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UTokyo</a:t>
            </a:r>
            <a:r>
              <a:rPr kumimoji="1" lang="en-US" altLang="ja-JP" dirty="0"/>
              <a:t> Account </a:t>
            </a:r>
            <a:r>
              <a:rPr lang="ja-JP" altLang="en-US"/>
              <a:t>保有者のみ利用可能</a:t>
            </a:r>
            <a:endParaRPr lang="en-US" altLang="ja-JP" dirty="0"/>
          </a:p>
          <a:p>
            <a:pPr lvl="2"/>
            <a:r>
              <a:rPr lang="ja-JP" altLang="en-US"/>
              <a:t>大学構成員以外</a:t>
            </a:r>
            <a:r>
              <a:rPr kumimoji="1" lang="ja-JP" altLang="en-US"/>
              <a:t>は利用不可</a:t>
            </a:r>
            <a:endParaRPr kumimoji="1"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Account </a:t>
            </a:r>
            <a:r>
              <a:rPr lang="ja-JP" altLang="en-US"/>
              <a:t>保有者でも，参加登録したコース以外のコンテンツには，ほとんどアクセスできない</a:t>
            </a:r>
            <a:endParaRPr lang="en-US" altLang="ja-JP" dirty="0"/>
          </a:p>
          <a:p>
            <a:pPr lvl="2"/>
            <a:r>
              <a:rPr kumimoji="1" lang="ja-JP" altLang="en-US"/>
              <a:t>各コースの「概要」と「オンライン授業情報」は例外</a:t>
            </a:r>
            <a:endParaRPr kumimoji="1" lang="en-US" altLang="ja-JP" dirty="0"/>
          </a:p>
          <a:p>
            <a:r>
              <a:rPr lang="ja-JP" altLang="en-US"/>
              <a:t>学生の閲覧・投稿履歴の確認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ED93CD-F0B0-3441-87B7-80503470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7C1B4A-486C-854E-AEDC-490DF2AC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EBF674-878E-A34E-B7B4-7DB91948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47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073980-DC9E-C24E-9697-C6DE8FD1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 Suite (ECCS</a:t>
            </a:r>
            <a:r>
              <a:rPr kumimoji="1" lang="ja-JP" altLang="en-US"/>
              <a:t>クラウドメール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A0478C-F695-C947-9D0C-7CCF6DB2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概要は</a:t>
            </a:r>
            <a:r>
              <a:rPr kumimoji="1" lang="en-US" altLang="ja-JP" dirty="0"/>
              <a:t> Chapter 1 </a:t>
            </a:r>
            <a:r>
              <a:rPr kumimoji="1" lang="ja-JP" altLang="en-US"/>
              <a:t>で紹介済み</a:t>
            </a:r>
            <a:endParaRPr kumimoji="1" lang="en-US" altLang="ja-JP" dirty="0"/>
          </a:p>
          <a:p>
            <a:r>
              <a:rPr lang="ja-JP" altLang="en-US"/>
              <a:t>学内限定の情報共有・交換に有効</a:t>
            </a:r>
            <a:endParaRPr lang="en-US" altLang="ja-JP" dirty="0"/>
          </a:p>
          <a:p>
            <a:r>
              <a:rPr kumimoji="1" lang="ja-JP" altLang="en-US"/>
              <a:t>クラス内限定の情報共有・交換には</a:t>
            </a:r>
            <a:r>
              <a:rPr kumimoji="1" lang="en-US" altLang="ja-JP" dirty="0"/>
              <a:t> Classroom </a:t>
            </a:r>
            <a:r>
              <a:rPr kumimoji="1" lang="ja-JP" altLang="en-US"/>
              <a:t>を使う方法もある</a:t>
            </a:r>
            <a:endParaRPr kumimoji="1" lang="en-US" altLang="ja-JP" dirty="0"/>
          </a:p>
          <a:p>
            <a:pPr lvl="1"/>
            <a:r>
              <a:rPr lang="ja-JP" altLang="en-US"/>
              <a:t>第</a:t>
            </a:r>
            <a:r>
              <a:rPr lang="en-US" altLang="ja-JP" dirty="0"/>
              <a:t>14</a:t>
            </a:r>
            <a:r>
              <a:rPr lang="ja-JP" altLang="en-US"/>
              <a:t>回オンライン授業交換会</a:t>
            </a:r>
            <a:r>
              <a:rPr lang="en-US" altLang="ja-JP" dirty="0"/>
              <a:t>(7/15)</a:t>
            </a:r>
            <a:r>
              <a:rPr lang="ja-JP" altLang="en-US"/>
              <a:t>参照</a:t>
            </a:r>
            <a:endParaRPr lang="en-US" altLang="ja-JP" dirty="0"/>
          </a:p>
          <a:p>
            <a:pPr lvl="1"/>
            <a:r>
              <a:rPr lang="en-US" altLang="ja-JP" dirty="0"/>
              <a:t>https://</a:t>
            </a:r>
            <a:r>
              <a:rPr lang="en-US" altLang="ja-JP" dirty="0" err="1"/>
              <a:t>drive.google.com</a:t>
            </a:r>
            <a:r>
              <a:rPr lang="en-US" altLang="ja-JP" dirty="0"/>
              <a:t>/file/d/1Jkh3mewBVI0IWjKAEQ83X4i3b_qeAkBJ/</a:t>
            </a:r>
            <a:r>
              <a:rPr lang="en-US" altLang="ja-JP" dirty="0" err="1"/>
              <a:t>view?usp</a:t>
            </a:r>
            <a:r>
              <a:rPr lang="en-US" altLang="ja-JP" dirty="0"/>
              <a:t>=sharing</a:t>
            </a:r>
            <a:endParaRPr kumimoji="1" lang="en-US" altLang="ja-JP" dirty="0"/>
          </a:p>
          <a:p>
            <a:r>
              <a:rPr lang="ja-JP" altLang="en-US"/>
              <a:t>問題点</a:t>
            </a:r>
            <a:endParaRPr lang="en-US" altLang="ja-JP" dirty="0"/>
          </a:p>
          <a:p>
            <a:pPr lvl="1"/>
            <a:r>
              <a:rPr lang="ja-JP" altLang="en-US"/>
              <a:t>学生が中国にいると使えない可能性大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BBD4FA-D138-D44D-AE78-3BF7B8A0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F3381-A7C9-9D42-9E30-C859E944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6FEF55-1E45-3D42-9105-C2C1E847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81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C9331-FE54-484E-9F1E-225C92FF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ITC-LMS </a:t>
            </a:r>
            <a:r>
              <a:rPr kumimoji="1" lang="ja-JP" altLang="en-US"/>
              <a:t>の学生参加登録</a:t>
            </a:r>
            <a:r>
              <a:rPr kumimoji="1"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EDF462-7956-484C-8FFF-A6B8C0B9F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デフォルトでは，履修登録期間中は仮登録・自己登録を許可，その後は不許可</a:t>
            </a:r>
            <a:endParaRPr lang="en-US" altLang="ja-JP" dirty="0"/>
          </a:p>
          <a:p>
            <a:pPr lvl="1"/>
            <a:r>
              <a:rPr lang="en-US" altLang="ja-JP" dirty="0"/>
              <a:t>S</a:t>
            </a:r>
            <a:r>
              <a:rPr lang="ja-JP" altLang="en-US"/>
              <a:t>セメでは，履修登録期間終了後に「使えなくなった」という問い合わせが多かった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BD4FAF-8EA1-2C43-8E3F-B8487FB6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F26BA6-AF32-F340-A050-665EC84F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71D767-E44F-AF4B-8FAF-57F21E59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6C637020-2FF7-254A-AAB1-1172542DF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92637"/>
              </p:ext>
            </p:extLst>
          </p:nvPr>
        </p:nvGraphicFramePr>
        <p:xfrm>
          <a:off x="107504" y="3501008"/>
          <a:ext cx="885698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1">
                  <a:extLst>
                    <a:ext uri="{9D8B030D-6E8A-4147-A177-3AD203B41FA5}">
                      <a16:colId xmlns:a16="http://schemas.microsoft.com/office/drawing/2014/main" val="1174276064"/>
                    </a:ext>
                  </a:extLst>
                </a:gridCol>
                <a:gridCol w="2200593">
                  <a:extLst>
                    <a:ext uri="{9D8B030D-6E8A-4147-A177-3AD203B41FA5}">
                      <a16:colId xmlns:a16="http://schemas.microsoft.com/office/drawing/2014/main" val="3117947069"/>
                    </a:ext>
                  </a:extLst>
                </a:gridCol>
                <a:gridCol w="4136111">
                  <a:extLst>
                    <a:ext uri="{9D8B030D-6E8A-4147-A177-3AD203B41FA5}">
                      <a16:colId xmlns:a16="http://schemas.microsoft.com/office/drawing/2014/main" val="42048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学生の登録方法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参加開始時期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参加の可否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0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UTAS</a:t>
                      </a:r>
                      <a:r>
                        <a:rPr kumimoji="1" lang="ja-JP" altLang="en-US" sz="2200"/>
                        <a:t>で履修登録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履修登録の翌日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必ず参加可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5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で教員が登録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即日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仮登録を許可すると参加可</a:t>
                      </a:r>
                      <a:endParaRPr kumimoji="1" lang="en-US" altLang="ja-JP" sz="2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4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で自己登録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即日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仮登録と自己登録を許可すると参加可</a:t>
                      </a:r>
                      <a:endParaRPr kumimoji="1" lang="en-US" altLang="ja-JP" sz="2200" dirty="0"/>
                    </a:p>
                    <a:p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40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37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D44BF7-F616-604E-8006-E8BE8FDE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ITC-LMS </a:t>
            </a:r>
            <a:r>
              <a:rPr kumimoji="1" lang="ja-JP" altLang="en-US"/>
              <a:t>の学生参加登録</a:t>
            </a:r>
            <a:r>
              <a:rPr kumimoji="1" lang="en-US" altLang="ja-JP" dirty="0"/>
              <a:t> 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D2362F-9E16-824B-8FD3-ECBADBDAE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少なくとも履修期間中は，仮登録・自己登録を許可するのがお勧め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A430CB-0761-CE44-A948-9F44CB4E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8B6783-DFF6-A44F-850A-A8DF2D82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204504-EBB4-CC45-8F50-85A336E5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7" name="図 6" descr="スクリーンショ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3018ADEE-1D81-1441-98F5-32328AF50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2849847"/>
            <a:ext cx="8877300" cy="2844800"/>
          </a:xfrm>
          <a:prstGeom prst="rect">
            <a:avLst/>
          </a:prstGeom>
        </p:spPr>
      </p:pic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D72CD63F-58A4-7549-AA13-63C853485B32}"/>
              </a:ext>
            </a:extLst>
          </p:cNvPr>
          <p:cNvSpPr/>
          <p:nvPr/>
        </p:nvSpPr>
        <p:spPr>
          <a:xfrm>
            <a:off x="323528" y="2603601"/>
            <a:ext cx="3240360" cy="519351"/>
          </a:xfrm>
          <a:prstGeom prst="wedgeEllipseCallout">
            <a:avLst>
              <a:gd name="adj1" fmla="val 39697"/>
              <a:gd name="adj2" fmla="val 93233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仮登録を認める</a:t>
            </a:r>
            <a:endParaRPr lang="ja-JP" sz="2400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A7E9C723-3D2D-6747-815A-6EEFDD8D3511}"/>
              </a:ext>
            </a:extLst>
          </p:cNvPr>
          <p:cNvSpPr/>
          <p:nvPr/>
        </p:nvSpPr>
        <p:spPr>
          <a:xfrm>
            <a:off x="319743" y="5861977"/>
            <a:ext cx="3491880" cy="519351"/>
          </a:xfrm>
          <a:prstGeom prst="wedgeEllipseCallout">
            <a:avLst>
              <a:gd name="adj1" fmla="val 32829"/>
              <a:gd name="adj2" fmla="val -408106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自己登録を認める</a:t>
            </a:r>
            <a:endParaRPr lang="ja-JP" sz="2400"/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5824D689-8E6D-F343-8457-11938831194C}"/>
              </a:ext>
            </a:extLst>
          </p:cNvPr>
          <p:cNvSpPr/>
          <p:nvPr/>
        </p:nvSpPr>
        <p:spPr>
          <a:xfrm>
            <a:off x="4555232" y="5323265"/>
            <a:ext cx="3995936" cy="1038701"/>
          </a:xfrm>
          <a:prstGeom prst="wedgeEllipseCallout">
            <a:avLst>
              <a:gd name="adj1" fmla="val -78295"/>
              <a:gd name="adj2" fmla="val -126622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履修登録期間後は，仮登録を認めない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73413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CA1B9-36D1-8A43-924B-DFB30D69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(1/6)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18694-FD70-8A45-AC0A-80320F57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r>
              <a:rPr kumimoji="1" lang="ja-JP" altLang="en-US"/>
              <a:t>セメスターに</a:t>
            </a:r>
            <a:r>
              <a:rPr kumimoji="1" lang="en-US" altLang="ja-JP" dirty="0"/>
              <a:t> ITC-LMS </a:t>
            </a:r>
            <a:r>
              <a:rPr lang="ja-JP" altLang="en-US"/>
              <a:t>の関連する機能を使ったコース数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963F4E-8C70-2748-8B00-6A441D6E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79B485-7266-154C-BD6D-04ECD197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B0A3EE-18FD-CC46-B54F-55B6650F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72DA1985-78A0-6A43-B18C-A7674E76D1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349590"/>
              </p:ext>
            </p:extLst>
          </p:nvPr>
        </p:nvGraphicFramePr>
        <p:xfrm>
          <a:off x="203176" y="2204864"/>
          <a:ext cx="8617296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1194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ユーザー定義 1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A22E"/>
      </a:accent1>
      <a:accent2>
        <a:srgbClr val="ED7D3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11135</TotalTime>
  <Words>1933</Words>
  <Application>Microsoft Macintosh PowerPoint</Application>
  <PresentationFormat>画面に合わせる (4:3)</PresentationFormat>
  <Paragraphs>280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5" baseType="lpstr">
      <vt:lpstr>Calibri</vt:lpstr>
      <vt:lpstr>Cambria</vt:lpstr>
      <vt:lpstr>Wingdings</vt:lpstr>
      <vt:lpstr>雪藤</vt:lpstr>
      <vt:lpstr>教育用ICTシステムの活用</vt:lpstr>
      <vt:lpstr>オンライン授業でのICT利用</vt:lpstr>
      <vt:lpstr>PowerPoint プレゼンテーション</vt:lpstr>
      <vt:lpstr>ITC-LMS で何ができるか？ (1/2)</vt:lpstr>
      <vt:lpstr>ITC-LMS で何ができるか？ (2/2)</vt:lpstr>
      <vt:lpstr>G Suite (ECCSクラウドメール)</vt:lpstr>
      <vt:lpstr>ITC-LMS の学生参加登録 (1/2)</vt:lpstr>
      <vt:lpstr>ITC-LMS の学生参加登録 (2/2)</vt:lpstr>
      <vt:lpstr>学生とのコミュニケーション (1/6)</vt:lpstr>
      <vt:lpstr>学生とのコミュニケーション (2/6)</vt:lpstr>
      <vt:lpstr>学生とのコミュニケーション (3/6)</vt:lpstr>
      <vt:lpstr>学生とのコミュニケーション (4/6)</vt:lpstr>
      <vt:lpstr>学生とのコミュニケーション (5/6)</vt:lpstr>
      <vt:lpstr>学生とのコミュニケーション (6/6)</vt:lpstr>
      <vt:lpstr>ITC-LMSの性能問題について</vt:lpstr>
      <vt:lpstr>教材配布 (1/2)</vt:lpstr>
      <vt:lpstr>教材配布 (2/2)</vt:lpstr>
      <vt:lpstr>レポート課題</vt:lpstr>
      <vt:lpstr>テスト</vt:lpstr>
      <vt:lpstr>課題とテストの締め切りについて</vt:lpstr>
      <vt:lpstr>PowerPoint プレゼンテーション</vt:lpstr>
      <vt:lpstr>Sセメスターのやり方</vt:lpstr>
      <vt:lpstr>Sセメスターの反省</vt:lpstr>
      <vt:lpstr>Aセメスターに向けた提案</vt:lpstr>
      <vt:lpstr>ITC-LMS のオンライン授業情報欄</vt:lpstr>
      <vt:lpstr>注意事項</vt:lpstr>
      <vt:lpstr>PowerPoint プレゼンテーション</vt:lpstr>
      <vt:lpstr>ICTを用いた一斉テスト (1/4)</vt:lpstr>
      <vt:lpstr>ICTを用いた一斉テスト (2/4)</vt:lpstr>
      <vt:lpstr>ICTを用いた一斉テスト (3/4)</vt:lpstr>
      <vt:lpstr>ICTを用いた一斉テスト (4/4)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柴山 悦哉</cp:lastModifiedBy>
  <cp:revision>736</cp:revision>
  <dcterms:created xsi:type="dcterms:W3CDTF">2020-03-09T13:20:48Z</dcterms:created>
  <dcterms:modified xsi:type="dcterms:W3CDTF">2020-09-10T14:42:19Z</dcterms:modified>
</cp:coreProperties>
</file>