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365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キャンパス </a:t>
            </a:r>
            <a:r>
              <a:rPr lang="en-US" altLang="ja-JP" dirty="0" err="1"/>
              <a:t>WiFi</a:t>
            </a:r>
            <a:r>
              <a:rPr lang="en-US" altLang="ja-JP" dirty="0"/>
              <a:t> (</a:t>
            </a:r>
            <a:r>
              <a:rPr lang="en-US" altLang="ja-JP" dirty="0" err="1"/>
              <a:t>UTokyo</a:t>
            </a:r>
            <a:r>
              <a:rPr lang="en-US" altLang="ja-JP" dirty="0"/>
              <a:t> </a:t>
            </a:r>
            <a:r>
              <a:rPr lang="en-US" altLang="ja-JP" dirty="0" err="1"/>
              <a:t>WiFi</a:t>
            </a:r>
            <a:r>
              <a:rPr lang="en-US" altLang="ja-JP"/>
              <a:t>)</a:t>
            </a:r>
            <a:br>
              <a:rPr lang="en-US" altLang="ja-JP"/>
            </a:br>
            <a:r>
              <a:rPr lang="ja-JP" altLang="en-US"/>
              <a:t>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dirty="0"/>
              <a:t>情報システム本部　玉造　潤史</a:t>
            </a:r>
            <a:endParaRPr kumimoji="1" lang="en-US" altLang="ja-JP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趣旨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8104</TotalTime>
  <Words>31</Words>
  <Application>Microsoft Office PowerPoint</Application>
  <PresentationFormat>画面に合わせる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Calibri</vt:lpstr>
      <vt:lpstr>Cambria</vt:lpstr>
      <vt:lpstr>Wingdings</vt:lpstr>
      <vt:lpstr>雪藤</vt:lpstr>
      <vt:lpstr>キャンパス WiFi (UTokyo WiFi) について</vt:lpstr>
      <vt:lpstr>趣旨</vt:lpstr>
      <vt:lpstr>議題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玉造　潤史</cp:lastModifiedBy>
  <cp:revision>479</cp:revision>
  <dcterms:created xsi:type="dcterms:W3CDTF">2020-03-09T13:20:48Z</dcterms:created>
  <dcterms:modified xsi:type="dcterms:W3CDTF">2020-09-04T11:09:14Z</dcterms:modified>
</cp:coreProperties>
</file>