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76436" autoAdjust="0"/>
  </p:normalViewPr>
  <p:slideViewPr>
    <p:cSldViewPr>
      <p:cViewPr varScale="1">
        <p:scale>
          <a:sx n="60" d="100"/>
          <a:sy n="60" d="100"/>
        </p:scale>
        <p:origin x="974" y="48"/>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ja/students/events/h12_03.html" TargetMode="External"/><Relationship Id="rId2" Type="http://schemas.openxmlformats.org/officeDocument/2006/relationships/hyperlink" Target="https://one.learnwiz.j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説明会：オンライン授業だけじゃない！　教育研究用</a:t>
            </a:r>
            <a:r>
              <a:rPr lang="en-US" altLang="ja-JP" dirty="0"/>
              <a:t>ICT</a:t>
            </a:r>
            <a:r>
              <a:rPr lang="ja-JP" altLang="en-US" dirty="0"/>
              <a:t>・オンライン会議ツールの説明会</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 </a:t>
            </a:r>
            <a:r>
              <a:rPr lang="ja-JP" altLang="en-US" dirty="0"/>
              <a:t>オンライン授業関連方針と制度</a:t>
            </a:r>
            <a:r>
              <a:rPr lang="en-US" altLang="ja-JP" sz="2000" dirty="0"/>
              <a:t>(</a:t>
            </a:r>
            <a:r>
              <a:rPr lang="ja-JP" altLang="en-US" sz="2000" dirty="0"/>
              <a:t>田浦 </a:t>
            </a:r>
            <a:r>
              <a:rPr lang="en-US" altLang="ja-JP" sz="2000" dirty="0"/>
              <a:t>10</a:t>
            </a:r>
            <a:r>
              <a:rPr lang="ja-JP" altLang="en-US" sz="2000" dirty="0"/>
              <a:t>分</a:t>
            </a:r>
            <a:r>
              <a:rPr lang="en-US" altLang="ja-JP" sz="2000" dirty="0"/>
              <a:t>)</a:t>
            </a:r>
          </a:p>
          <a:p>
            <a:r>
              <a:rPr lang="en-US" altLang="ja-JP" dirty="0"/>
              <a:t>2. </a:t>
            </a:r>
            <a:r>
              <a:rPr lang="ja-JP" altLang="en-US" dirty="0"/>
              <a:t>授業における情報システム利用の基礎</a:t>
            </a:r>
            <a:r>
              <a:rPr lang="en-US" altLang="ja-JP" sz="2000" dirty="0"/>
              <a:t>(</a:t>
            </a:r>
            <a:r>
              <a:rPr lang="ja-JP" altLang="en-US" sz="2000" dirty="0"/>
              <a:t>柴山 </a:t>
            </a:r>
            <a:r>
              <a:rPr lang="en-US" altLang="ja-JP" sz="2000" dirty="0"/>
              <a:t>30</a:t>
            </a:r>
            <a:r>
              <a:rPr lang="ja-JP" altLang="en-US" sz="2000" dirty="0"/>
              <a:t>分</a:t>
            </a:r>
            <a:r>
              <a:rPr lang="en-US" altLang="ja-JP" sz="2000" dirty="0"/>
              <a:t>)</a:t>
            </a:r>
          </a:p>
          <a:p>
            <a:r>
              <a:rPr lang="en-US" altLang="ja-JP" dirty="0"/>
              <a:t>3. </a:t>
            </a:r>
            <a:r>
              <a:rPr lang="ja-JP" altLang="en-US" dirty="0"/>
              <a:t>全学サービスの全体像</a:t>
            </a:r>
            <a:r>
              <a:rPr lang="en-US" altLang="ja-JP" sz="2000" dirty="0"/>
              <a:t>(</a:t>
            </a:r>
            <a:r>
              <a:rPr lang="ja-JP" altLang="en-US" sz="2000" dirty="0"/>
              <a:t>田浦 </a:t>
            </a:r>
            <a:r>
              <a:rPr lang="en-US" altLang="ja-JP" sz="2000" dirty="0"/>
              <a:t>15</a:t>
            </a:r>
            <a:r>
              <a:rPr lang="ja-JP" altLang="en-US" sz="2000" dirty="0"/>
              <a:t>分</a:t>
            </a:r>
            <a:r>
              <a:rPr lang="en-US" altLang="ja-JP" sz="2000" dirty="0"/>
              <a:t>)</a:t>
            </a:r>
          </a:p>
          <a:p>
            <a:r>
              <a:rPr lang="en-US" altLang="ja-JP" dirty="0"/>
              <a:t>4. </a:t>
            </a:r>
            <a:r>
              <a:rPr lang="ja-JP" altLang="en-US" dirty="0"/>
              <a:t>セキュリティと在宅勤務</a:t>
            </a:r>
            <a:r>
              <a:rPr lang="en-US" altLang="ja-JP" sz="2000" dirty="0"/>
              <a:t>(</a:t>
            </a:r>
            <a:r>
              <a:rPr lang="ja-JP" altLang="en-US" sz="2000" dirty="0"/>
              <a:t>玉造 </a:t>
            </a:r>
            <a:r>
              <a:rPr lang="en-US" altLang="ja-JP" sz="2000" dirty="0"/>
              <a:t>15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20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a:bodyPr>
          <a:lstStyle/>
          <a:p>
            <a:r>
              <a:rPr kumimoji="1" lang="en-US" altLang="ja-JP" dirty="0" err="1"/>
              <a:t>LearnWiz</a:t>
            </a:r>
            <a:r>
              <a:rPr kumimoji="1" lang="en-US" altLang="ja-JP" dirty="0"/>
              <a:t> One</a:t>
            </a:r>
            <a:r>
              <a:rPr kumimoji="1" lang="ja-JP" altLang="en-US" dirty="0"/>
              <a:t>というシステム</a:t>
            </a:r>
            <a:r>
              <a:rPr kumimoji="1" lang="en-US" altLang="ja-JP" dirty="0"/>
              <a:t>(※)</a:t>
            </a:r>
            <a:r>
              <a:rPr kumimoji="1" lang="ja-JP" altLang="en-US" dirty="0"/>
              <a:t>を使います</a:t>
            </a:r>
            <a:endParaRPr kumimoji="1" lang="en-US" altLang="ja-JP" dirty="0"/>
          </a:p>
          <a:p>
            <a:r>
              <a:rPr lang="en-US" altLang="ja-JP" dirty="0"/>
              <a:t>1. </a:t>
            </a:r>
            <a:r>
              <a:rPr lang="ja-JP" altLang="en-US" dirty="0"/>
              <a:t>質問</a:t>
            </a:r>
            <a:endParaRPr lang="en-US" altLang="ja-JP" dirty="0"/>
          </a:p>
          <a:p>
            <a:pPr lvl="1"/>
            <a:r>
              <a:rPr lang="ja-JP" altLang="en-US" dirty="0"/>
              <a:t>説明内容やそれに関連する質問</a:t>
            </a:r>
            <a:endParaRPr lang="en-US" altLang="ja-JP" dirty="0"/>
          </a:p>
          <a:p>
            <a:pPr lvl="1"/>
            <a:r>
              <a:rPr lang="ja-JP" altLang="en-US" dirty="0"/>
              <a:t>説明中任意のタイミングでご質問ください</a:t>
            </a:r>
            <a:endParaRPr lang="en-US" altLang="ja-JP" dirty="0"/>
          </a:p>
          <a:p>
            <a:r>
              <a:rPr kumimoji="1" lang="en-US" altLang="ja-JP" dirty="0"/>
              <a:t>2. </a:t>
            </a:r>
            <a:r>
              <a:rPr kumimoji="1" lang="ja-JP" altLang="en-US" dirty="0"/>
              <a:t>意見交換</a:t>
            </a:r>
            <a:endParaRPr kumimoji="1" lang="en-US" altLang="ja-JP" dirty="0"/>
          </a:p>
          <a:p>
            <a:pPr lvl="1"/>
            <a:r>
              <a:rPr lang="en-US" altLang="ja-JP" dirty="0" err="1"/>
              <a:t>utelecon</a:t>
            </a:r>
            <a:r>
              <a:rPr lang="en-US" altLang="ja-JP" dirty="0"/>
              <a:t>, </a:t>
            </a:r>
            <a:r>
              <a:rPr lang="ja-JP" altLang="en-US" dirty="0"/>
              <a:t>説明会、全学の</a:t>
            </a:r>
            <a:r>
              <a:rPr lang="en-US" altLang="ja-JP" dirty="0"/>
              <a:t>ICT</a:t>
            </a:r>
            <a:r>
              <a:rPr lang="ja-JP" altLang="en-US" dirty="0"/>
              <a:t>への感想、要望、なんでも</a:t>
            </a:r>
            <a:endParaRPr kumimoji="1" lang="en-US" altLang="ja-JP" dirty="0"/>
          </a:p>
          <a:p>
            <a:pPr lvl="1"/>
            <a:r>
              <a:rPr lang="ja-JP" altLang="en-US"/>
              <a:t>説明パート終了後</a:t>
            </a:r>
            <a:r>
              <a:rPr lang="ja-JP" altLang="en-US" dirty="0"/>
              <a:t>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123728" y="5582095"/>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2"/>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3"/>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11210</TotalTime>
  <Words>361</Words>
  <Application>Microsoft Office PowerPoint</Application>
  <PresentationFormat>画面に合わせる (4:3)</PresentationFormat>
  <Paragraphs>43</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Arial</vt:lpstr>
      <vt:lpstr>Calibri</vt:lpstr>
      <vt:lpstr>Cambria</vt:lpstr>
      <vt:lpstr>Wingdings</vt:lpstr>
      <vt:lpstr>雪藤</vt:lpstr>
      <vt:lpstr>説明会：オンライン授業だけじゃない！　教育研究用ICT・オンライン会議ツールの説明会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542</cp:revision>
  <dcterms:created xsi:type="dcterms:W3CDTF">2020-03-09T13:20:48Z</dcterms:created>
  <dcterms:modified xsi:type="dcterms:W3CDTF">2022-03-14T16:34:17Z</dcterms:modified>
</cp:coreProperties>
</file>