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66" r:id="rId3"/>
    <p:sldId id="367" r:id="rId4"/>
    <p:sldId id="368" r:id="rId5"/>
    <p:sldId id="365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74" d="100"/>
          <a:sy n="74" d="100"/>
        </p:scale>
        <p:origin x="4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2021/9/11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267744" y="6356350"/>
            <a:ext cx="468052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説明会：</a:t>
            </a:r>
            <a:r>
              <a:rPr lang="en-US" altLang="ja-JP" dirty="0"/>
              <a:t>2021</a:t>
            </a:r>
            <a:r>
              <a:rPr lang="ja-JP" altLang="en-US" dirty="0"/>
              <a:t>年度秋学期 教育</a:t>
            </a:r>
            <a:r>
              <a:rPr lang="en-US" altLang="ja-JP" dirty="0"/>
              <a:t>ICT/</a:t>
            </a:r>
            <a:r>
              <a:rPr lang="ja-JP" altLang="en-US" dirty="0"/>
              <a:t>オンライン・ハイブリッド授業説明会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15:00</a:t>
            </a:r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kumimoji="1" lang="ja-JP" altLang="en-US" dirty="0"/>
              <a:t>情報基盤センター 　　　　　</a:t>
            </a:r>
            <a:r>
              <a:rPr kumimoji="1" lang="ja-JP" altLang="en-US" u="sng" dirty="0"/>
              <a:t>田浦健次朗</a:t>
            </a:r>
            <a:endParaRPr kumimoji="1" lang="en-US" altLang="ja-JP" u="sng" dirty="0"/>
          </a:p>
          <a:p>
            <a:pPr algn="l"/>
            <a:r>
              <a:rPr lang="ja-JP" altLang="en-US" dirty="0"/>
              <a:t>情報基盤センター 　　　　　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大学総合教育研究センター 　吉田塁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7E687-5F14-49CA-B66A-C465E5C3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4AC0FE-BF7D-4864-840C-AEC8F7C9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2020</a:t>
            </a:r>
            <a:r>
              <a:rPr kumimoji="1" lang="ja-JP" altLang="en-US" dirty="0"/>
              <a:t>年度</a:t>
            </a:r>
            <a:endParaRPr kumimoji="1" lang="en-US" altLang="ja-JP" dirty="0"/>
          </a:p>
          <a:p>
            <a:pPr lvl="1"/>
            <a:r>
              <a:rPr lang="ja-JP" altLang="en-US" dirty="0"/>
              <a:t>オンライン授業に対応</a:t>
            </a:r>
            <a:endParaRPr lang="en-US" altLang="ja-JP" dirty="0"/>
          </a:p>
          <a:p>
            <a:pPr lvl="1"/>
            <a:r>
              <a:rPr kumimoji="1" lang="ja-JP" altLang="en-US" dirty="0"/>
              <a:t>オンライン授業を生かした新たな試み・工夫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対面授業の復活に尽力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ハイブリッド化、ハイフレックス化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されたすべての先生やそれを支えた職員の皆様、支援・協力・我慢した学生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FE537B-B5BB-446E-939B-A8F300DD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BE9C1-1720-41A0-A45F-C10EF7E0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91467-F77A-4D54-93F6-FF4B279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0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A5C558-3B5A-453E-BEFC-5B2AE48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69F5F8-02D5-4CFC-82A1-A6FA95B0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ja-JP" dirty="0"/>
              <a:t>2020</a:t>
            </a:r>
            <a:r>
              <a:rPr lang="ja-JP" altLang="en-US" dirty="0"/>
              <a:t>年度のこの日は「体制」はゼロに等しくすべてがその日の対応でした</a:t>
            </a:r>
            <a:endParaRPr lang="en-US" altLang="ja-JP" dirty="0"/>
          </a:p>
          <a:p>
            <a:r>
              <a:rPr lang="ja-JP" altLang="en-US" dirty="0"/>
              <a:t>今は</a:t>
            </a:r>
            <a:r>
              <a:rPr lang="en-US" altLang="ja-JP" dirty="0"/>
              <a:t>1</a:t>
            </a:r>
            <a:r>
              <a:rPr lang="ja-JP" altLang="en-US" dirty="0"/>
              <a:t>年かけて作った体制で準備が進んでいます。特に</a:t>
            </a:r>
            <a:endParaRPr lang="en-US" altLang="ja-JP" dirty="0"/>
          </a:p>
          <a:p>
            <a:pPr lvl="1"/>
            <a:r>
              <a:rPr lang="ja-JP" altLang="en-US" dirty="0"/>
              <a:t>中條 麟太郎さん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年・大学院情報学環教育部研究生</a:t>
            </a:r>
          </a:p>
          <a:p>
            <a:pPr lvl="1"/>
            <a:r>
              <a:rPr lang="ja-JP" altLang="en-US" dirty="0"/>
              <a:t>竹内 朗さん 工学部</a:t>
            </a:r>
            <a:r>
              <a:rPr lang="en-US" altLang="ja-JP" dirty="0"/>
              <a:t>3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德永 紗英さん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金子 亮大さん 総合文化研究科修士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小松 寛弥さん 法学部</a:t>
            </a:r>
            <a:r>
              <a:rPr lang="en-US" altLang="ja-JP" dirty="0"/>
              <a:t>4</a:t>
            </a:r>
            <a:r>
              <a:rPr lang="ja-JP" altLang="en-US" dirty="0"/>
              <a:t>年・大学院情報学環教育部研究生</a:t>
            </a:r>
          </a:p>
          <a:p>
            <a:pPr lvl="1"/>
            <a:r>
              <a:rPr lang="ja-JP" altLang="en-US" dirty="0"/>
              <a:t>廣田 大騎さん 教養学部前期課程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山田 和佳さん 工学系研究科修士</a:t>
            </a:r>
            <a:r>
              <a:rPr lang="en-US" altLang="ja-JP" dirty="0"/>
              <a:t>1</a:t>
            </a:r>
            <a:r>
              <a:rPr lang="ja-JP" altLang="en-US" dirty="0"/>
              <a:t>年</a:t>
            </a:r>
          </a:p>
          <a:p>
            <a:pPr lvl="1"/>
            <a:r>
              <a:rPr lang="ja-JP" altLang="en-US" dirty="0"/>
              <a:t>和田 熙仁さん 教養学部前期課程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  <a:endParaRPr lang="en-US" altLang="ja-JP" dirty="0"/>
          </a:p>
          <a:p>
            <a:pPr lvl="1"/>
            <a:r>
              <a:rPr kumimoji="1" lang="ja-JP" altLang="en-US" dirty="0"/>
              <a:t>吉田塁先生 工学系研究科・大総センター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玉造潤二先生 情報システム本部</a:t>
            </a:r>
            <a:endParaRPr kumimoji="1" lang="en-US" altLang="ja-JP" dirty="0"/>
          </a:p>
          <a:p>
            <a:pPr lvl="1"/>
            <a:r>
              <a:rPr lang="en-US" altLang="ja-JP"/>
              <a:t>… 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E66C69-4CD6-4E71-A056-12CF2BBD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30FCCD-5C33-4C31-A74E-B8F5FFC1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FA1E77-2FCB-4397-89DF-00180C40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80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8D8D3-F8D7-4774-A929-9B30DADA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謝辞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472DF-1703-4332-BA6D-1383BA51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どこでもキャンパスプロジェクトメンバー</a:t>
            </a:r>
            <a:endParaRPr lang="en-US" altLang="ja-JP" dirty="0"/>
          </a:p>
          <a:p>
            <a:pPr lvl="1"/>
            <a:r>
              <a:rPr kumimoji="1" lang="ja-JP" altLang="en-US" dirty="0"/>
              <a:t>情報基盤センター、情報システム部</a:t>
            </a:r>
            <a:r>
              <a:rPr lang="ja-JP" altLang="en-US" dirty="0"/>
              <a:t>、</a:t>
            </a:r>
            <a:r>
              <a:rPr kumimoji="1" lang="ja-JP" altLang="en-US" dirty="0"/>
              <a:t>情報システム本部</a:t>
            </a:r>
            <a:endParaRPr kumimoji="1" lang="en-US" altLang="ja-JP" dirty="0"/>
          </a:p>
          <a:p>
            <a:pPr lvl="1"/>
            <a:r>
              <a:rPr lang="ja-JP" altLang="en-US" dirty="0"/>
              <a:t>大総センター</a:t>
            </a:r>
            <a:endParaRPr lang="en-US" altLang="ja-JP" dirty="0"/>
          </a:p>
          <a:p>
            <a:pPr lvl="1"/>
            <a:r>
              <a:rPr kumimoji="1" lang="ja-JP" altLang="en-US" dirty="0"/>
              <a:t>教養学部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工学系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情報理工</a:t>
            </a:r>
            <a:endParaRPr kumimoji="1" lang="en-US" altLang="ja-JP" dirty="0"/>
          </a:p>
          <a:p>
            <a:pPr lvl="1"/>
            <a:r>
              <a:rPr lang="ja-JP" altLang="en-US" dirty="0"/>
              <a:t>バリアフリー室</a:t>
            </a:r>
            <a:endParaRPr lang="en-US" altLang="ja-JP" dirty="0"/>
          </a:p>
          <a:p>
            <a:pPr lvl="1"/>
            <a:r>
              <a:rPr kumimoji="1" lang="ja-JP" altLang="en-US" dirty="0"/>
              <a:t>相田仁副学長</a:t>
            </a:r>
            <a:endParaRPr kumimoji="1" lang="en-US" altLang="ja-JP" dirty="0"/>
          </a:p>
          <a:p>
            <a:pPr lvl="1"/>
            <a:r>
              <a:rPr lang="en-US" altLang="ja-JP" dirty="0"/>
              <a:t>…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C1754-F898-41B9-B40B-655E7E8F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540B1-6572-4B05-8FB1-0D43A29A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E73BF4-3B2F-4194-B800-48B093EB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8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</a:t>
            </a:r>
            <a:r>
              <a:rPr kumimoji="1" lang="ja-JP" altLang="en-US" dirty="0"/>
              <a:t>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授業に使う</a:t>
            </a:r>
            <a:r>
              <a:rPr lang="en-US" altLang="ja-JP" dirty="0"/>
              <a:t>ICT</a:t>
            </a:r>
            <a:r>
              <a:rPr lang="ja-JP" altLang="en-US" dirty="0"/>
              <a:t>概要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r>
              <a:rPr kumimoji="1" lang="en-US" altLang="ja-JP" dirty="0"/>
              <a:t> </a:t>
            </a:r>
            <a:endParaRPr lang="en-US" altLang="ja-JP" dirty="0"/>
          </a:p>
          <a:p>
            <a:r>
              <a:rPr kumimoji="1" lang="en-US" altLang="ja-JP" dirty="0"/>
              <a:t>2. </a:t>
            </a:r>
            <a:r>
              <a:rPr kumimoji="1" lang="ja-JP" altLang="en-US" dirty="0"/>
              <a:t>セキュリティ強化・多要素認証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田浦</a:t>
            </a:r>
            <a:r>
              <a:rPr kumimoji="1" lang="en-US" altLang="ja-JP" sz="2000" dirty="0"/>
              <a:t>; 15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3. VPN, </a:t>
            </a:r>
            <a:r>
              <a:rPr kumimoji="1" lang="en-US" altLang="ja-JP" dirty="0" err="1"/>
              <a:t>WiFi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玉造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1</a:t>
            </a:r>
            <a:r>
              <a:rPr kumimoji="1" lang="en-US" altLang="ja-JP" sz="2000" dirty="0"/>
              <a:t>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dirty="0"/>
              <a:t>4. ITC-LMS</a:t>
            </a:r>
            <a:r>
              <a:rPr kumimoji="1" lang="ja-JP" altLang="en-US" dirty="0"/>
              <a:t>の活用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柴山</a:t>
            </a:r>
            <a:r>
              <a:rPr kumimoji="1" lang="en-US" altLang="ja-JP" sz="2000" dirty="0"/>
              <a:t>; 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  <a:p>
            <a:r>
              <a:rPr kumimoji="1" lang="en-US" altLang="ja-JP" dirty="0"/>
              <a:t>4. </a:t>
            </a:r>
            <a:r>
              <a:rPr kumimoji="1" lang="ja-JP" altLang="en-US" spc="-200" dirty="0"/>
              <a:t>よりよい</a:t>
            </a:r>
            <a:r>
              <a:rPr lang="ja-JP" altLang="en-US" spc="-200" dirty="0"/>
              <a:t>オンライン授業に向けて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30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5. </a:t>
            </a:r>
            <a:r>
              <a:rPr kumimoji="1" lang="ja-JP" altLang="en-US" dirty="0"/>
              <a:t>学生サポーター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(</a:t>
            </a:r>
            <a:r>
              <a:rPr lang="ja-JP" altLang="en-US" sz="2000" dirty="0"/>
              <a:t>吉田</a:t>
            </a:r>
            <a:r>
              <a:rPr kumimoji="1" lang="en-US" altLang="ja-JP" sz="2000" dirty="0"/>
              <a:t>; 5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lang="en-US" altLang="ja-JP" dirty="0"/>
          </a:p>
          <a:p>
            <a:r>
              <a:rPr kumimoji="1" lang="en-US" altLang="ja-JP" dirty="0"/>
              <a:t>6. </a:t>
            </a:r>
            <a:r>
              <a:rPr kumimoji="1" lang="ja-JP" altLang="en-US" dirty="0"/>
              <a:t>ハイブリッド授業の実施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角野</a:t>
            </a:r>
            <a:r>
              <a:rPr kumimoji="1" lang="en-US" altLang="ja-JP" sz="2000" dirty="0"/>
              <a:t>; </a:t>
            </a:r>
            <a:r>
              <a:rPr lang="en-US" altLang="ja-JP" sz="2000" dirty="0"/>
              <a:t>20</a:t>
            </a:r>
            <a:r>
              <a:rPr kumimoji="1" lang="ja-JP" altLang="en-US" sz="2000" dirty="0"/>
              <a:t>分</a:t>
            </a:r>
            <a:r>
              <a:rPr kumimoji="1"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2021/9/15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2021A</a:t>
            </a:r>
            <a:r>
              <a:rPr kumimoji="1" lang="ja-JP" altLang="en-US"/>
              <a:t>セメスタ 説明会 </a:t>
            </a:r>
            <a:r>
              <a:rPr kumimoji="1" lang="en-US" altLang="ja-JP"/>
              <a:t>https://utelecon.adm.u-tokyo.ac.jp/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5EBA2B-7AAB-446B-B4AC-9F9982BDAD37}"/>
              </a:ext>
            </a:extLst>
          </p:cNvPr>
          <p:cNvSpPr/>
          <p:nvPr/>
        </p:nvSpPr>
        <p:spPr>
          <a:xfrm>
            <a:off x="1331640" y="5157192"/>
            <a:ext cx="6480720" cy="86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質問はいつでもウェビナーの</a:t>
            </a:r>
            <a:r>
              <a:rPr kumimoji="1" lang="en-US" altLang="ja-JP" dirty="0">
                <a:solidFill>
                  <a:schemeClr val="tx1"/>
                </a:solidFill>
              </a:rPr>
              <a:t>Q&amp;A</a:t>
            </a:r>
            <a:r>
              <a:rPr kumimoji="1" lang="ja-JP" altLang="en-US" dirty="0">
                <a:solidFill>
                  <a:schemeClr val="tx1"/>
                </a:solidFill>
              </a:rPr>
              <a:t>へ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終わった後もなくなるまで受け付けます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11043</TotalTime>
  <Words>442</Words>
  <Application>Microsoft Office PowerPoint</Application>
  <PresentationFormat>画面に合わせる (4:3)</PresentationFormat>
  <Paragraphs>60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Calibri</vt:lpstr>
      <vt:lpstr>Cambria</vt:lpstr>
      <vt:lpstr>Wingdings</vt:lpstr>
      <vt:lpstr>雪藤</vt:lpstr>
      <vt:lpstr>説明会：2021年度秋学期 教育ICT/オンライン・ハイブリッド授業説明会  15:00～</vt:lpstr>
      <vt:lpstr>謝辞(1)</vt:lpstr>
      <vt:lpstr>謝辞(2)</vt:lpstr>
      <vt:lpstr>謝辞(3)</vt:lpstr>
      <vt:lpstr>本日説明する内容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510</cp:revision>
  <dcterms:created xsi:type="dcterms:W3CDTF">2020-03-09T13:20:48Z</dcterms:created>
  <dcterms:modified xsi:type="dcterms:W3CDTF">2021-09-11T04:40:36Z</dcterms:modified>
</cp:coreProperties>
</file>