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402" r:id="rId3"/>
    <p:sldId id="367" r:id="rId4"/>
    <p:sldId id="403" r:id="rId5"/>
    <p:sldId id="404" r:id="rId6"/>
    <p:sldId id="406" r:id="rId7"/>
    <p:sldId id="407" r:id="rId8"/>
    <p:sldId id="408" r:id="rId9"/>
    <p:sldId id="409" r:id="rId10"/>
    <p:sldId id="411" r:id="rId11"/>
    <p:sldId id="410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368" r:id="rId21"/>
    <p:sldId id="422" r:id="rId22"/>
    <p:sldId id="423" r:id="rId23"/>
    <p:sldId id="424" r:id="rId24"/>
    <p:sldId id="428" r:id="rId25"/>
    <p:sldId id="425" r:id="rId26"/>
    <p:sldId id="426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48" autoAdjust="0"/>
    <p:restoredTop sz="94684" autoAdjust="0"/>
  </p:normalViewPr>
  <p:slideViewPr>
    <p:cSldViewPr>
      <p:cViewPr varScale="1">
        <p:scale>
          <a:sx n="100" d="100"/>
          <a:sy n="100" d="100"/>
        </p:scale>
        <p:origin x="160" y="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利用したコースの割合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0.18540000000000001</c:v>
                </c:pt>
                <c:pt idx="1">
                  <c:v>0.223</c:v>
                </c:pt>
                <c:pt idx="2">
                  <c:v>0.84909999999999997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7-6F49-8245-9DED2A0A4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21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火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21351747953931047"/>
          <c:y val="0.12025179020512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4月21日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Sheet1!$A$2:$A$1441</c:f>
              <c:numCache>
                <c:formatCode>h:mm</c:formatCode>
                <c:ptCount val="1440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  <c:pt idx="1438">
                  <c:v>0.99861111111111101</c:v>
                </c:pt>
                <c:pt idx="1439">
                  <c:v>0.99930555555555556</c:v>
                </c:pt>
              </c:numCache>
            </c:numRef>
          </c:cat>
          <c:val>
            <c:numRef>
              <c:f>Sheet1!$B$2:$B$1441</c:f>
              <c:numCache>
                <c:formatCode>General</c:formatCode>
                <c:ptCount val="1440"/>
                <c:pt idx="0">
                  <c:v>112</c:v>
                </c:pt>
                <c:pt idx="1">
                  <c:v>70</c:v>
                </c:pt>
                <c:pt idx="2">
                  <c:v>80</c:v>
                </c:pt>
                <c:pt idx="3">
                  <c:v>78</c:v>
                </c:pt>
                <c:pt idx="4">
                  <c:v>76</c:v>
                </c:pt>
                <c:pt idx="5">
                  <c:v>82</c:v>
                </c:pt>
                <c:pt idx="6">
                  <c:v>90</c:v>
                </c:pt>
                <c:pt idx="7">
                  <c:v>71</c:v>
                </c:pt>
                <c:pt idx="8">
                  <c:v>80</c:v>
                </c:pt>
                <c:pt idx="9">
                  <c:v>84</c:v>
                </c:pt>
                <c:pt idx="10">
                  <c:v>95</c:v>
                </c:pt>
                <c:pt idx="11">
                  <c:v>92</c:v>
                </c:pt>
                <c:pt idx="12">
                  <c:v>83</c:v>
                </c:pt>
                <c:pt idx="13">
                  <c:v>62</c:v>
                </c:pt>
                <c:pt idx="14">
                  <c:v>66</c:v>
                </c:pt>
                <c:pt idx="15">
                  <c:v>79</c:v>
                </c:pt>
                <c:pt idx="16">
                  <c:v>68</c:v>
                </c:pt>
                <c:pt idx="17">
                  <c:v>75</c:v>
                </c:pt>
                <c:pt idx="18">
                  <c:v>76</c:v>
                </c:pt>
                <c:pt idx="19">
                  <c:v>86</c:v>
                </c:pt>
                <c:pt idx="20">
                  <c:v>72</c:v>
                </c:pt>
                <c:pt idx="21">
                  <c:v>57</c:v>
                </c:pt>
                <c:pt idx="22">
                  <c:v>69</c:v>
                </c:pt>
                <c:pt idx="23">
                  <c:v>80</c:v>
                </c:pt>
                <c:pt idx="24">
                  <c:v>67</c:v>
                </c:pt>
                <c:pt idx="25">
                  <c:v>62</c:v>
                </c:pt>
                <c:pt idx="26">
                  <c:v>56</c:v>
                </c:pt>
                <c:pt idx="27">
                  <c:v>80</c:v>
                </c:pt>
                <c:pt idx="28">
                  <c:v>73</c:v>
                </c:pt>
                <c:pt idx="29">
                  <c:v>58</c:v>
                </c:pt>
                <c:pt idx="30">
                  <c:v>76</c:v>
                </c:pt>
                <c:pt idx="31">
                  <c:v>81</c:v>
                </c:pt>
                <c:pt idx="32">
                  <c:v>44</c:v>
                </c:pt>
                <c:pt idx="33">
                  <c:v>47</c:v>
                </c:pt>
                <c:pt idx="34">
                  <c:v>39</c:v>
                </c:pt>
                <c:pt idx="35">
                  <c:v>48</c:v>
                </c:pt>
                <c:pt idx="36">
                  <c:v>52</c:v>
                </c:pt>
                <c:pt idx="37">
                  <c:v>60</c:v>
                </c:pt>
                <c:pt idx="38">
                  <c:v>66</c:v>
                </c:pt>
                <c:pt idx="39">
                  <c:v>56</c:v>
                </c:pt>
                <c:pt idx="40">
                  <c:v>49</c:v>
                </c:pt>
                <c:pt idx="41">
                  <c:v>51</c:v>
                </c:pt>
                <c:pt idx="42">
                  <c:v>71</c:v>
                </c:pt>
                <c:pt idx="43">
                  <c:v>50</c:v>
                </c:pt>
                <c:pt idx="44">
                  <c:v>53</c:v>
                </c:pt>
                <c:pt idx="45">
                  <c:v>60</c:v>
                </c:pt>
                <c:pt idx="46">
                  <c:v>60</c:v>
                </c:pt>
                <c:pt idx="47">
                  <c:v>68</c:v>
                </c:pt>
                <c:pt idx="48">
                  <c:v>64</c:v>
                </c:pt>
                <c:pt idx="49">
                  <c:v>63</c:v>
                </c:pt>
                <c:pt idx="50">
                  <c:v>57</c:v>
                </c:pt>
                <c:pt idx="51">
                  <c:v>68</c:v>
                </c:pt>
                <c:pt idx="52">
                  <c:v>46</c:v>
                </c:pt>
                <c:pt idx="53">
                  <c:v>45</c:v>
                </c:pt>
                <c:pt idx="54">
                  <c:v>61</c:v>
                </c:pt>
                <c:pt idx="55">
                  <c:v>54</c:v>
                </c:pt>
                <c:pt idx="56">
                  <c:v>52</c:v>
                </c:pt>
                <c:pt idx="57">
                  <c:v>69</c:v>
                </c:pt>
                <c:pt idx="58">
                  <c:v>63</c:v>
                </c:pt>
                <c:pt idx="59">
                  <c:v>61</c:v>
                </c:pt>
                <c:pt idx="60">
                  <c:v>47</c:v>
                </c:pt>
                <c:pt idx="61">
                  <c:v>57</c:v>
                </c:pt>
                <c:pt idx="62">
                  <c:v>49</c:v>
                </c:pt>
                <c:pt idx="63">
                  <c:v>54</c:v>
                </c:pt>
                <c:pt idx="64">
                  <c:v>44</c:v>
                </c:pt>
                <c:pt idx="65">
                  <c:v>50</c:v>
                </c:pt>
                <c:pt idx="66">
                  <c:v>36</c:v>
                </c:pt>
                <c:pt idx="67">
                  <c:v>33</c:v>
                </c:pt>
                <c:pt idx="68">
                  <c:v>37</c:v>
                </c:pt>
                <c:pt idx="69">
                  <c:v>45</c:v>
                </c:pt>
                <c:pt idx="70">
                  <c:v>46</c:v>
                </c:pt>
                <c:pt idx="71">
                  <c:v>46</c:v>
                </c:pt>
                <c:pt idx="72">
                  <c:v>52</c:v>
                </c:pt>
                <c:pt idx="73">
                  <c:v>40</c:v>
                </c:pt>
                <c:pt idx="74">
                  <c:v>45</c:v>
                </c:pt>
                <c:pt idx="75">
                  <c:v>40</c:v>
                </c:pt>
                <c:pt idx="76">
                  <c:v>37</c:v>
                </c:pt>
                <c:pt idx="77">
                  <c:v>31</c:v>
                </c:pt>
                <c:pt idx="78">
                  <c:v>23</c:v>
                </c:pt>
                <c:pt idx="79">
                  <c:v>30</c:v>
                </c:pt>
                <c:pt idx="80">
                  <c:v>49</c:v>
                </c:pt>
                <c:pt idx="81">
                  <c:v>44</c:v>
                </c:pt>
                <c:pt idx="82">
                  <c:v>37</c:v>
                </c:pt>
                <c:pt idx="83">
                  <c:v>45</c:v>
                </c:pt>
                <c:pt idx="84">
                  <c:v>41</c:v>
                </c:pt>
                <c:pt idx="85">
                  <c:v>39</c:v>
                </c:pt>
                <c:pt idx="86">
                  <c:v>42</c:v>
                </c:pt>
                <c:pt idx="87">
                  <c:v>34</c:v>
                </c:pt>
                <c:pt idx="88">
                  <c:v>27</c:v>
                </c:pt>
                <c:pt idx="89">
                  <c:v>31</c:v>
                </c:pt>
                <c:pt idx="90">
                  <c:v>32</c:v>
                </c:pt>
                <c:pt idx="91">
                  <c:v>31</c:v>
                </c:pt>
                <c:pt idx="92">
                  <c:v>24</c:v>
                </c:pt>
                <c:pt idx="93">
                  <c:v>25</c:v>
                </c:pt>
                <c:pt idx="94">
                  <c:v>45</c:v>
                </c:pt>
                <c:pt idx="95">
                  <c:v>51</c:v>
                </c:pt>
                <c:pt idx="96">
                  <c:v>34</c:v>
                </c:pt>
                <c:pt idx="97">
                  <c:v>31</c:v>
                </c:pt>
                <c:pt idx="98">
                  <c:v>47</c:v>
                </c:pt>
                <c:pt idx="99">
                  <c:v>32</c:v>
                </c:pt>
                <c:pt idx="100">
                  <c:v>37</c:v>
                </c:pt>
                <c:pt idx="101">
                  <c:v>34</c:v>
                </c:pt>
                <c:pt idx="102">
                  <c:v>38</c:v>
                </c:pt>
                <c:pt idx="103">
                  <c:v>31</c:v>
                </c:pt>
                <c:pt idx="104">
                  <c:v>33</c:v>
                </c:pt>
                <c:pt idx="105">
                  <c:v>41</c:v>
                </c:pt>
                <c:pt idx="106">
                  <c:v>35</c:v>
                </c:pt>
                <c:pt idx="107">
                  <c:v>41</c:v>
                </c:pt>
                <c:pt idx="108">
                  <c:v>32</c:v>
                </c:pt>
                <c:pt idx="109">
                  <c:v>23</c:v>
                </c:pt>
                <c:pt idx="110">
                  <c:v>26</c:v>
                </c:pt>
                <c:pt idx="111">
                  <c:v>30</c:v>
                </c:pt>
                <c:pt idx="112">
                  <c:v>17</c:v>
                </c:pt>
                <c:pt idx="113">
                  <c:v>44</c:v>
                </c:pt>
                <c:pt idx="114">
                  <c:v>27</c:v>
                </c:pt>
                <c:pt idx="115">
                  <c:v>28</c:v>
                </c:pt>
                <c:pt idx="116">
                  <c:v>43</c:v>
                </c:pt>
                <c:pt idx="117">
                  <c:v>27</c:v>
                </c:pt>
                <c:pt idx="118">
                  <c:v>22</c:v>
                </c:pt>
                <c:pt idx="119">
                  <c:v>30</c:v>
                </c:pt>
                <c:pt idx="120">
                  <c:v>32</c:v>
                </c:pt>
                <c:pt idx="121">
                  <c:v>37</c:v>
                </c:pt>
                <c:pt idx="122">
                  <c:v>36</c:v>
                </c:pt>
                <c:pt idx="123">
                  <c:v>30</c:v>
                </c:pt>
                <c:pt idx="124">
                  <c:v>32</c:v>
                </c:pt>
                <c:pt idx="125">
                  <c:v>28</c:v>
                </c:pt>
                <c:pt idx="126">
                  <c:v>27</c:v>
                </c:pt>
                <c:pt idx="127">
                  <c:v>25</c:v>
                </c:pt>
                <c:pt idx="128">
                  <c:v>25</c:v>
                </c:pt>
                <c:pt idx="129">
                  <c:v>23</c:v>
                </c:pt>
                <c:pt idx="130">
                  <c:v>25</c:v>
                </c:pt>
                <c:pt idx="131">
                  <c:v>29</c:v>
                </c:pt>
                <c:pt idx="132">
                  <c:v>33</c:v>
                </c:pt>
                <c:pt idx="133">
                  <c:v>16</c:v>
                </c:pt>
                <c:pt idx="134">
                  <c:v>16</c:v>
                </c:pt>
                <c:pt idx="135">
                  <c:v>19</c:v>
                </c:pt>
                <c:pt idx="136">
                  <c:v>22</c:v>
                </c:pt>
                <c:pt idx="137">
                  <c:v>18</c:v>
                </c:pt>
                <c:pt idx="138">
                  <c:v>11</c:v>
                </c:pt>
                <c:pt idx="139">
                  <c:v>10</c:v>
                </c:pt>
                <c:pt idx="140">
                  <c:v>27</c:v>
                </c:pt>
                <c:pt idx="141">
                  <c:v>15</c:v>
                </c:pt>
                <c:pt idx="142">
                  <c:v>14</c:v>
                </c:pt>
                <c:pt idx="143">
                  <c:v>14</c:v>
                </c:pt>
                <c:pt idx="144">
                  <c:v>18</c:v>
                </c:pt>
                <c:pt idx="145">
                  <c:v>21</c:v>
                </c:pt>
                <c:pt idx="146">
                  <c:v>20</c:v>
                </c:pt>
                <c:pt idx="147">
                  <c:v>21</c:v>
                </c:pt>
                <c:pt idx="148">
                  <c:v>20</c:v>
                </c:pt>
                <c:pt idx="149">
                  <c:v>23</c:v>
                </c:pt>
                <c:pt idx="150">
                  <c:v>25</c:v>
                </c:pt>
                <c:pt idx="151">
                  <c:v>28</c:v>
                </c:pt>
                <c:pt idx="152">
                  <c:v>31</c:v>
                </c:pt>
                <c:pt idx="153">
                  <c:v>12</c:v>
                </c:pt>
                <c:pt idx="154">
                  <c:v>16</c:v>
                </c:pt>
                <c:pt idx="155">
                  <c:v>19</c:v>
                </c:pt>
                <c:pt idx="156">
                  <c:v>11</c:v>
                </c:pt>
                <c:pt idx="157">
                  <c:v>11</c:v>
                </c:pt>
                <c:pt idx="158">
                  <c:v>14</c:v>
                </c:pt>
                <c:pt idx="159">
                  <c:v>25</c:v>
                </c:pt>
                <c:pt idx="160">
                  <c:v>16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21</c:v>
                </c:pt>
                <c:pt idx="165">
                  <c:v>19</c:v>
                </c:pt>
                <c:pt idx="166">
                  <c:v>10</c:v>
                </c:pt>
                <c:pt idx="167">
                  <c:v>16</c:v>
                </c:pt>
                <c:pt idx="168">
                  <c:v>19</c:v>
                </c:pt>
                <c:pt idx="169">
                  <c:v>11</c:v>
                </c:pt>
                <c:pt idx="170">
                  <c:v>22</c:v>
                </c:pt>
                <c:pt idx="171">
                  <c:v>14</c:v>
                </c:pt>
                <c:pt idx="172">
                  <c:v>17</c:v>
                </c:pt>
                <c:pt idx="173">
                  <c:v>20</c:v>
                </c:pt>
                <c:pt idx="174">
                  <c:v>18</c:v>
                </c:pt>
                <c:pt idx="175">
                  <c:v>18</c:v>
                </c:pt>
                <c:pt idx="176">
                  <c:v>14</c:v>
                </c:pt>
                <c:pt idx="177">
                  <c:v>16</c:v>
                </c:pt>
                <c:pt idx="178">
                  <c:v>21</c:v>
                </c:pt>
                <c:pt idx="179">
                  <c:v>20</c:v>
                </c:pt>
                <c:pt idx="180">
                  <c:v>10</c:v>
                </c:pt>
                <c:pt idx="181">
                  <c:v>17</c:v>
                </c:pt>
                <c:pt idx="182">
                  <c:v>15</c:v>
                </c:pt>
                <c:pt idx="183">
                  <c:v>16</c:v>
                </c:pt>
                <c:pt idx="184">
                  <c:v>13</c:v>
                </c:pt>
                <c:pt idx="185">
                  <c:v>16</c:v>
                </c:pt>
                <c:pt idx="186">
                  <c:v>9</c:v>
                </c:pt>
                <c:pt idx="187">
                  <c:v>10</c:v>
                </c:pt>
                <c:pt idx="188">
                  <c:v>12</c:v>
                </c:pt>
                <c:pt idx="189">
                  <c:v>15</c:v>
                </c:pt>
                <c:pt idx="190">
                  <c:v>19</c:v>
                </c:pt>
                <c:pt idx="191">
                  <c:v>10</c:v>
                </c:pt>
                <c:pt idx="192">
                  <c:v>12</c:v>
                </c:pt>
                <c:pt idx="193">
                  <c:v>12</c:v>
                </c:pt>
                <c:pt idx="194">
                  <c:v>10</c:v>
                </c:pt>
                <c:pt idx="195">
                  <c:v>16</c:v>
                </c:pt>
                <c:pt idx="196">
                  <c:v>15</c:v>
                </c:pt>
                <c:pt idx="197">
                  <c:v>21</c:v>
                </c:pt>
                <c:pt idx="198">
                  <c:v>17</c:v>
                </c:pt>
                <c:pt idx="199">
                  <c:v>11</c:v>
                </c:pt>
                <c:pt idx="200">
                  <c:v>7</c:v>
                </c:pt>
                <c:pt idx="201">
                  <c:v>17</c:v>
                </c:pt>
                <c:pt idx="202">
                  <c:v>17</c:v>
                </c:pt>
                <c:pt idx="203">
                  <c:v>17</c:v>
                </c:pt>
                <c:pt idx="204">
                  <c:v>17</c:v>
                </c:pt>
                <c:pt idx="205">
                  <c:v>19</c:v>
                </c:pt>
                <c:pt idx="206">
                  <c:v>13</c:v>
                </c:pt>
                <c:pt idx="207">
                  <c:v>8</c:v>
                </c:pt>
                <c:pt idx="208">
                  <c:v>6</c:v>
                </c:pt>
                <c:pt idx="209">
                  <c:v>9</c:v>
                </c:pt>
                <c:pt idx="210">
                  <c:v>12</c:v>
                </c:pt>
                <c:pt idx="211">
                  <c:v>16</c:v>
                </c:pt>
                <c:pt idx="212">
                  <c:v>10</c:v>
                </c:pt>
                <c:pt idx="213">
                  <c:v>10</c:v>
                </c:pt>
                <c:pt idx="214">
                  <c:v>12</c:v>
                </c:pt>
                <c:pt idx="215">
                  <c:v>7</c:v>
                </c:pt>
                <c:pt idx="216">
                  <c:v>20</c:v>
                </c:pt>
                <c:pt idx="217">
                  <c:v>16</c:v>
                </c:pt>
                <c:pt idx="218">
                  <c:v>7</c:v>
                </c:pt>
                <c:pt idx="219">
                  <c:v>10</c:v>
                </c:pt>
                <c:pt idx="220">
                  <c:v>6</c:v>
                </c:pt>
                <c:pt idx="221">
                  <c:v>9</c:v>
                </c:pt>
                <c:pt idx="222">
                  <c:v>13</c:v>
                </c:pt>
                <c:pt idx="223">
                  <c:v>8</c:v>
                </c:pt>
                <c:pt idx="224">
                  <c:v>19</c:v>
                </c:pt>
                <c:pt idx="225">
                  <c:v>4</c:v>
                </c:pt>
                <c:pt idx="226">
                  <c:v>11</c:v>
                </c:pt>
                <c:pt idx="227">
                  <c:v>4</c:v>
                </c:pt>
                <c:pt idx="228">
                  <c:v>11</c:v>
                </c:pt>
                <c:pt idx="229">
                  <c:v>14</c:v>
                </c:pt>
                <c:pt idx="230">
                  <c:v>9</c:v>
                </c:pt>
                <c:pt idx="231">
                  <c:v>11</c:v>
                </c:pt>
                <c:pt idx="232">
                  <c:v>10</c:v>
                </c:pt>
                <c:pt idx="233">
                  <c:v>13</c:v>
                </c:pt>
                <c:pt idx="234">
                  <c:v>10</c:v>
                </c:pt>
                <c:pt idx="235">
                  <c:v>4</c:v>
                </c:pt>
                <c:pt idx="236">
                  <c:v>16</c:v>
                </c:pt>
                <c:pt idx="237">
                  <c:v>8</c:v>
                </c:pt>
                <c:pt idx="238">
                  <c:v>12</c:v>
                </c:pt>
                <c:pt idx="239">
                  <c:v>12</c:v>
                </c:pt>
                <c:pt idx="240">
                  <c:v>10</c:v>
                </c:pt>
                <c:pt idx="241">
                  <c:v>10</c:v>
                </c:pt>
                <c:pt idx="242">
                  <c:v>12</c:v>
                </c:pt>
                <c:pt idx="243">
                  <c:v>3</c:v>
                </c:pt>
                <c:pt idx="244">
                  <c:v>9</c:v>
                </c:pt>
                <c:pt idx="245">
                  <c:v>10</c:v>
                </c:pt>
                <c:pt idx="246">
                  <c:v>9</c:v>
                </c:pt>
                <c:pt idx="247">
                  <c:v>10</c:v>
                </c:pt>
                <c:pt idx="248">
                  <c:v>12</c:v>
                </c:pt>
                <c:pt idx="249">
                  <c:v>13</c:v>
                </c:pt>
                <c:pt idx="250">
                  <c:v>12</c:v>
                </c:pt>
                <c:pt idx="251">
                  <c:v>9</c:v>
                </c:pt>
                <c:pt idx="252">
                  <c:v>5</c:v>
                </c:pt>
                <c:pt idx="253">
                  <c:v>15</c:v>
                </c:pt>
                <c:pt idx="254">
                  <c:v>10</c:v>
                </c:pt>
                <c:pt idx="255">
                  <c:v>9</c:v>
                </c:pt>
                <c:pt idx="256">
                  <c:v>16</c:v>
                </c:pt>
                <c:pt idx="257">
                  <c:v>6</c:v>
                </c:pt>
                <c:pt idx="258">
                  <c:v>8</c:v>
                </c:pt>
                <c:pt idx="259">
                  <c:v>10</c:v>
                </c:pt>
                <c:pt idx="260">
                  <c:v>10</c:v>
                </c:pt>
                <c:pt idx="261">
                  <c:v>9</c:v>
                </c:pt>
                <c:pt idx="262">
                  <c:v>12</c:v>
                </c:pt>
                <c:pt idx="263">
                  <c:v>5</c:v>
                </c:pt>
                <c:pt idx="264">
                  <c:v>7</c:v>
                </c:pt>
                <c:pt idx="265">
                  <c:v>14</c:v>
                </c:pt>
                <c:pt idx="266">
                  <c:v>14</c:v>
                </c:pt>
                <c:pt idx="267">
                  <c:v>6</c:v>
                </c:pt>
                <c:pt idx="268">
                  <c:v>4</c:v>
                </c:pt>
                <c:pt idx="269">
                  <c:v>8</c:v>
                </c:pt>
                <c:pt idx="270">
                  <c:v>9</c:v>
                </c:pt>
                <c:pt idx="271">
                  <c:v>17</c:v>
                </c:pt>
                <c:pt idx="272">
                  <c:v>19</c:v>
                </c:pt>
                <c:pt idx="273">
                  <c:v>11</c:v>
                </c:pt>
                <c:pt idx="274">
                  <c:v>8</c:v>
                </c:pt>
                <c:pt idx="275">
                  <c:v>6</c:v>
                </c:pt>
                <c:pt idx="276">
                  <c:v>9</c:v>
                </c:pt>
                <c:pt idx="277">
                  <c:v>4</c:v>
                </c:pt>
                <c:pt idx="278">
                  <c:v>5</c:v>
                </c:pt>
                <c:pt idx="279">
                  <c:v>11</c:v>
                </c:pt>
                <c:pt idx="280">
                  <c:v>8</c:v>
                </c:pt>
                <c:pt idx="281">
                  <c:v>9</c:v>
                </c:pt>
                <c:pt idx="282">
                  <c:v>8</c:v>
                </c:pt>
                <c:pt idx="283">
                  <c:v>10</c:v>
                </c:pt>
                <c:pt idx="284">
                  <c:v>10</c:v>
                </c:pt>
                <c:pt idx="285">
                  <c:v>11</c:v>
                </c:pt>
                <c:pt idx="286">
                  <c:v>10</c:v>
                </c:pt>
                <c:pt idx="287">
                  <c:v>17</c:v>
                </c:pt>
                <c:pt idx="288">
                  <c:v>14</c:v>
                </c:pt>
                <c:pt idx="289">
                  <c:v>8</c:v>
                </c:pt>
                <c:pt idx="290">
                  <c:v>7</c:v>
                </c:pt>
                <c:pt idx="291">
                  <c:v>4</c:v>
                </c:pt>
                <c:pt idx="292">
                  <c:v>4</c:v>
                </c:pt>
                <c:pt idx="293">
                  <c:v>9</c:v>
                </c:pt>
                <c:pt idx="294">
                  <c:v>11</c:v>
                </c:pt>
                <c:pt idx="295">
                  <c:v>10</c:v>
                </c:pt>
                <c:pt idx="296">
                  <c:v>10</c:v>
                </c:pt>
                <c:pt idx="297">
                  <c:v>7</c:v>
                </c:pt>
                <c:pt idx="298">
                  <c:v>4</c:v>
                </c:pt>
                <c:pt idx="299">
                  <c:v>8</c:v>
                </c:pt>
                <c:pt idx="300">
                  <c:v>2</c:v>
                </c:pt>
                <c:pt idx="301">
                  <c:v>4</c:v>
                </c:pt>
                <c:pt idx="302">
                  <c:v>2</c:v>
                </c:pt>
                <c:pt idx="303">
                  <c:v>4</c:v>
                </c:pt>
                <c:pt idx="304">
                  <c:v>6</c:v>
                </c:pt>
                <c:pt idx="305">
                  <c:v>7</c:v>
                </c:pt>
                <c:pt idx="306">
                  <c:v>3</c:v>
                </c:pt>
                <c:pt idx="307">
                  <c:v>6</c:v>
                </c:pt>
                <c:pt idx="308">
                  <c:v>15</c:v>
                </c:pt>
                <c:pt idx="309">
                  <c:v>13</c:v>
                </c:pt>
                <c:pt idx="310">
                  <c:v>7</c:v>
                </c:pt>
                <c:pt idx="311">
                  <c:v>7</c:v>
                </c:pt>
                <c:pt idx="312">
                  <c:v>5</c:v>
                </c:pt>
                <c:pt idx="313">
                  <c:v>6</c:v>
                </c:pt>
                <c:pt idx="314">
                  <c:v>13</c:v>
                </c:pt>
                <c:pt idx="315">
                  <c:v>7</c:v>
                </c:pt>
                <c:pt idx="316">
                  <c:v>6</c:v>
                </c:pt>
                <c:pt idx="317">
                  <c:v>12</c:v>
                </c:pt>
                <c:pt idx="318">
                  <c:v>5</c:v>
                </c:pt>
                <c:pt idx="319">
                  <c:v>12</c:v>
                </c:pt>
                <c:pt idx="320">
                  <c:v>6</c:v>
                </c:pt>
                <c:pt idx="321">
                  <c:v>4</c:v>
                </c:pt>
                <c:pt idx="322">
                  <c:v>7</c:v>
                </c:pt>
                <c:pt idx="323">
                  <c:v>6</c:v>
                </c:pt>
                <c:pt idx="324">
                  <c:v>4</c:v>
                </c:pt>
                <c:pt idx="325">
                  <c:v>7</c:v>
                </c:pt>
                <c:pt idx="326">
                  <c:v>6</c:v>
                </c:pt>
                <c:pt idx="327">
                  <c:v>2</c:v>
                </c:pt>
                <c:pt idx="328">
                  <c:v>6</c:v>
                </c:pt>
                <c:pt idx="329">
                  <c:v>1</c:v>
                </c:pt>
                <c:pt idx="330">
                  <c:v>13</c:v>
                </c:pt>
                <c:pt idx="331">
                  <c:v>15</c:v>
                </c:pt>
                <c:pt idx="332">
                  <c:v>4</c:v>
                </c:pt>
                <c:pt idx="333">
                  <c:v>13</c:v>
                </c:pt>
                <c:pt idx="334">
                  <c:v>8</c:v>
                </c:pt>
                <c:pt idx="335">
                  <c:v>9</c:v>
                </c:pt>
                <c:pt idx="336">
                  <c:v>19</c:v>
                </c:pt>
                <c:pt idx="337">
                  <c:v>15</c:v>
                </c:pt>
                <c:pt idx="338">
                  <c:v>12</c:v>
                </c:pt>
                <c:pt idx="339">
                  <c:v>9</c:v>
                </c:pt>
                <c:pt idx="340">
                  <c:v>6</c:v>
                </c:pt>
                <c:pt idx="341">
                  <c:v>6</c:v>
                </c:pt>
                <c:pt idx="342">
                  <c:v>2</c:v>
                </c:pt>
                <c:pt idx="343">
                  <c:v>1</c:v>
                </c:pt>
                <c:pt idx="344">
                  <c:v>10</c:v>
                </c:pt>
                <c:pt idx="345">
                  <c:v>8</c:v>
                </c:pt>
                <c:pt idx="346">
                  <c:v>8</c:v>
                </c:pt>
                <c:pt idx="347">
                  <c:v>20</c:v>
                </c:pt>
                <c:pt idx="348">
                  <c:v>13</c:v>
                </c:pt>
                <c:pt idx="349">
                  <c:v>7</c:v>
                </c:pt>
                <c:pt idx="350">
                  <c:v>12</c:v>
                </c:pt>
                <c:pt idx="351">
                  <c:v>13</c:v>
                </c:pt>
                <c:pt idx="352">
                  <c:v>18</c:v>
                </c:pt>
                <c:pt idx="353">
                  <c:v>20</c:v>
                </c:pt>
                <c:pt idx="354">
                  <c:v>9</c:v>
                </c:pt>
                <c:pt idx="355">
                  <c:v>7</c:v>
                </c:pt>
                <c:pt idx="356">
                  <c:v>8</c:v>
                </c:pt>
                <c:pt idx="357">
                  <c:v>10</c:v>
                </c:pt>
                <c:pt idx="358">
                  <c:v>10</c:v>
                </c:pt>
                <c:pt idx="359">
                  <c:v>4</c:v>
                </c:pt>
                <c:pt idx="360">
                  <c:v>10</c:v>
                </c:pt>
                <c:pt idx="361">
                  <c:v>8</c:v>
                </c:pt>
                <c:pt idx="362">
                  <c:v>13</c:v>
                </c:pt>
                <c:pt idx="363">
                  <c:v>14</c:v>
                </c:pt>
                <c:pt idx="364">
                  <c:v>8</c:v>
                </c:pt>
                <c:pt idx="365">
                  <c:v>15</c:v>
                </c:pt>
                <c:pt idx="366">
                  <c:v>8</c:v>
                </c:pt>
                <c:pt idx="367">
                  <c:v>16</c:v>
                </c:pt>
                <c:pt idx="368">
                  <c:v>9</c:v>
                </c:pt>
                <c:pt idx="369">
                  <c:v>6</c:v>
                </c:pt>
                <c:pt idx="370">
                  <c:v>8</c:v>
                </c:pt>
                <c:pt idx="371">
                  <c:v>10</c:v>
                </c:pt>
                <c:pt idx="372">
                  <c:v>8</c:v>
                </c:pt>
                <c:pt idx="373">
                  <c:v>11</c:v>
                </c:pt>
                <c:pt idx="374">
                  <c:v>9</c:v>
                </c:pt>
                <c:pt idx="375">
                  <c:v>6</c:v>
                </c:pt>
                <c:pt idx="376">
                  <c:v>10</c:v>
                </c:pt>
                <c:pt idx="377">
                  <c:v>11</c:v>
                </c:pt>
                <c:pt idx="378">
                  <c:v>11</c:v>
                </c:pt>
                <c:pt idx="379">
                  <c:v>19</c:v>
                </c:pt>
                <c:pt idx="380">
                  <c:v>14</c:v>
                </c:pt>
                <c:pt idx="381">
                  <c:v>13</c:v>
                </c:pt>
                <c:pt idx="382">
                  <c:v>9</c:v>
                </c:pt>
                <c:pt idx="383">
                  <c:v>13</c:v>
                </c:pt>
                <c:pt idx="384">
                  <c:v>14</c:v>
                </c:pt>
                <c:pt idx="385">
                  <c:v>11</c:v>
                </c:pt>
                <c:pt idx="386">
                  <c:v>9</c:v>
                </c:pt>
                <c:pt idx="387">
                  <c:v>11</c:v>
                </c:pt>
                <c:pt idx="388">
                  <c:v>15</c:v>
                </c:pt>
                <c:pt idx="389">
                  <c:v>9</c:v>
                </c:pt>
                <c:pt idx="390">
                  <c:v>18</c:v>
                </c:pt>
                <c:pt idx="391">
                  <c:v>18</c:v>
                </c:pt>
                <c:pt idx="392">
                  <c:v>14</c:v>
                </c:pt>
                <c:pt idx="393">
                  <c:v>10</c:v>
                </c:pt>
                <c:pt idx="394">
                  <c:v>15</c:v>
                </c:pt>
                <c:pt idx="395">
                  <c:v>15</c:v>
                </c:pt>
                <c:pt idx="396">
                  <c:v>14</c:v>
                </c:pt>
                <c:pt idx="397">
                  <c:v>10</c:v>
                </c:pt>
                <c:pt idx="398">
                  <c:v>6</c:v>
                </c:pt>
                <c:pt idx="399">
                  <c:v>13</c:v>
                </c:pt>
                <c:pt idx="400">
                  <c:v>12</c:v>
                </c:pt>
                <c:pt idx="401">
                  <c:v>13</c:v>
                </c:pt>
                <c:pt idx="402">
                  <c:v>10</c:v>
                </c:pt>
                <c:pt idx="403">
                  <c:v>15</c:v>
                </c:pt>
                <c:pt idx="404">
                  <c:v>11</c:v>
                </c:pt>
                <c:pt idx="405">
                  <c:v>14</c:v>
                </c:pt>
                <c:pt idx="406">
                  <c:v>8</c:v>
                </c:pt>
                <c:pt idx="407">
                  <c:v>6</c:v>
                </c:pt>
                <c:pt idx="408">
                  <c:v>13</c:v>
                </c:pt>
                <c:pt idx="409">
                  <c:v>15</c:v>
                </c:pt>
                <c:pt idx="410">
                  <c:v>24</c:v>
                </c:pt>
                <c:pt idx="411">
                  <c:v>14</c:v>
                </c:pt>
                <c:pt idx="412">
                  <c:v>15</c:v>
                </c:pt>
                <c:pt idx="413">
                  <c:v>19</c:v>
                </c:pt>
                <c:pt idx="414">
                  <c:v>9</c:v>
                </c:pt>
                <c:pt idx="415">
                  <c:v>9</c:v>
                </c:pt>
                <c:pt idx="416">
                  <c:v>7</c:v>
                </c:pt>
                <c:pt idx="417">
                  <c:v>21</c:v>
                </c:pt>
                <c:pt idx="418">
                  <c:v>14</c:v>
                </c:pt>
                <c:pt idx="419">
                  <c:v>12</c:v>
                </c:pt>
                <c:pt idx="420">
                  <c:v>16</c:v>
                </c:pt>
                <c:pt idx="421">
                  <c:v>20</c:v>
                </c:pt>
                <c:pt idx="422">
                  <c:v>22</c:v>
                </c:pt>
                <c:pt idx="423">
                  <c:v>31</c:v>
                </c:pt>
                <c:pt idx="424">
                  <c:v>31</c:v>
                </c:pt>
                <c:pt idx="425">
                  <c:v>21</c:v>
                </c:pt>
                <c:pt idx="426">
                  <c:v>18</c:v>
                </c:pt>
                <c:pt idx="427">
                  <c:v>15</c:v>
                </c:pt>
                <c:pt idx="428">
                  <c:v>18</c:v>
                </c:pt>
                <c:pt idx="429">
                  <c:v>27</c:v>
                </c:pt>
                <c:pt idx="430">
                  <c:v>25</c:v>
                </c:pt>
                <c:pt idx="431">
                  <c:v>21</c:v>
                </c:pt>
                <c:pt idx="432">
                  <c:v>30</c:v>
                </c:pt>
                <c:pt idx="433">
                  <c:v>24</c:v>
                </c:pt>
                <c:pt idx="434">
                  <c:v>34</c:v>
                </c:pt>
                <c:pt idx="435">
                  <c:v>24</c:v>
                </c:pt>
                <c:pt idx="436">
                  <c:v>28</c:v>
                </c:pt>
                <c:pt idx="437">
                  <c:v>17</c:v>
                </c:pt>
                <c:pt idx="438">
                  <c:v>17</c:v>
                </c:pt>
                <c:pt idx="439">
                  <c:v>23</c:v>
                </c:pt>
                <c:pt idx="440">
                  <c:v>21</c:v>
                </c:pt>
                <c:pt idx="441">
                  <c:v>31</c:v>
                </c:pt>
                <c:pt idx="442">
                  <c:v>24</c:v>
                </c:pt>
                <c:pt idx="443">
                  <c:v>14</c:v>
                </c:pt>
                <c:pt idx="444">
                  <c:v>24</c:v>
                </c:pt>
                <c:pt idx="445">
                  <c:v>20</c:v>
                </c:pt>
                <c:pt idx="446">
                  <c:v>36</c:v>
                </c:pt>
                <c:pt idx="447">
                  <c:v>25</c:v>
                </c:pt>
                <c:pt idx="448">
                  <c:v>38</c:v>
                </c:pt>
                <c:pt idx="449">
                  <c:v>26</c:v>
                </c:pt>
                <c:pt idx="450">
                  <c:v>34</c:v>
                </c:pt>
                <c:pt idx="451">
                  <c:v>29</c:v>
                </c:pt>
                <c:pt idx="452">
                  <c:v>40</c:v>
                </c:pt>
                <c:pt idx="453">
                  <c:v>30</c:v>
                </c:pt>
                <c:pt idx="454">
                  <c:v>15</c:v>
                </c:pt>
                <c:pt idx="455">
                  <c:v>30</c:v>
                </c:pt>
                <c:pt idx="456">
                  <c:v>28</c:v>
                </c:pt>
                <c:pt idx="457">
                  <c:v>24</c:v>
                </c:pt>
                <c:pt idx="458">
                  <c:v>21</c:v>
                </c:pt>
                <c:pt idx="459">
                  <c:v>20</c:v>
                </c:pt>
                <c:pt idx="460">
                  <c:v>39</c:v>
                </c:pt>
                <c:pt idx="461">
                  <c:v>36</c:v>
                </c:pt>
                <c:pt idx="462">
                  <c:v>29</c:v>
                </c:pt>
                <c:pt idx="463">
                  <c:v>29</c:v>
                </c:pt>
                <c:pt idx="464">
                  <c:v>41</c:v>
                </c:pt>
                <c:pt idx="465">
                  <c:v>40</c:v>
                </c:pt>
                <c:pt idx="466">
                  <c:v>36</c:v>
                </c:pt>
                <c:pt idx="467">
                  <c:v>33</c:v>
                </c:pt>
                <c:pt idx="468">
                  <c:v>34</c:v>
                </c:pt>
                <c:pt idx="469">
                  <c:v>41</c:v>
                </c:pt>
                <c:pt idx="470">
                  <c:v>27</c:v>
                </c:pt>
                <c:pt idx="471">
                  <c:v>35</c:v>
                </c:pt>
                <c:pt idx="472">
                  <c:v>49</c:v>
                </c:pt>
                <c:pt idx="473">
                  <c:v>46</c:v>
                </c:pt>
                <c:pt idx="474">
                  <c:v>45</c:v>
                </c:pt>
                <c:pt idx="475">
                  <c:v>39</c:v>
                </c:pt>
                <c:pt idx="476">
                  <c:v>30</c:v>
                </c:pt>
                <c:pt idx="477">
                  <c:v>36</c:v>
                </c:pt>
                <c:pt idx="478">
                  <c:v>38</c:v>
                </c:pt>
                <c:pt idx="479">
                  <c:v>57</c:v>
                </c:pt>
                <c:pt idx="480">
                  <c:v>51</c:v>
                </c:pt>
                <c:pt idx="481">
                  <c:v>63</c:v>
                </c:pt>
                <c:pt idx="482">
                  <c:v>70</c:v>
                </c:pt>
                <c:pt idx="483">
                  <c:v>57</c:v>
                </c:pt>
                <c:pt idx="484">
                  <c:v>75</c:v>
                </c:pt>
                <c:pt idx="485">
                  <c:v>56</c:v>
                </c:pt>
                <c:pt idx="486">
                  <c:v>63</c:v>
                </c:pt>
                <c:pt idx="487">
                  <c:v>73</c:v>
                </c:pt>
                <c:pt idx="488">
                  <c:v>72</c:v>
                </c:pt>
                <c:pt idx="489">
                  <c:v>89</c:v>
                </c:pt>
                <c:pt idx="490">
                  <c:v>99</c:v>
                </c:pt>
                <c:pt idx="491">
                  <c:v>76</c:v>
                </c:pt>
                <c:pt idx="492">
                  <c:v>93</c:v>
                </c:pt>
                <c:pt idx="493">
                  <c:v>108</c:v>
                </c:pt>
                <c:pt idx="494">
                  <c:v>116</c:v>
                </c:pt>
                <c:pt idx="495">
                  <c:v>96</c:v>
                </c:pt>
                <c:pt idx="496">
                  <c:v>120</c:v>
                </c:pt>
                <c:pt idx="497">
                  <c:v>84</c:v>
                </c:pt>
                <c:pt idx="498">
                  <c:v>113</c:v>
                </c:pt>
                <c:pt idx="499">
                  <c:v>121</c:v>
                </c:pt>
                <c:pt idx="500">
                  <c:v>131</c:v>
                </c:pt>
                <c:pt idx="501">
                  <c:v>164</c:v>
                </c:pt>
                <c:pt idx="502">
                  <c:v>134</c:v>
                </c:pt>
                <c:pt idx="503">
                  <c:v>202</c:v>
                </c:pt>
                <c:pt idx="504">
                  <c:v>187</c:v>
                </c:pt>
                <c:pt idx="505">
                  <c:v>179</c:v>
                </c:pt>
                <c:pt idx="506">
                  <c:v>193</c:v>
                </c:pt>
                <c:pt idx="507">
                  <c:v>253</c:v>
                </c:pt>
                <c:pt idx="508">
                  <c:v>237</c:v>
                </c:pt>
                <c:pt idx="509">
                  <c:v>272</c:v>
                </c:pt>
                <c:pt idx="510">
                  <c:v>282</c:v>
                </c:pt>
                <c:pt idx="511">
                  <c:v>333</c:v>
                </c:pt>
                <c:pt idx="512">
                  <c:v>311</c:v>
                </c:pt>
                <c:pt idx="513">
                  <c:v>304</c:v>
                </c:pt>
                <c:pt idx="514">
                  <c:v>202</c:v>
                </c:pt>
                <c:pt idx="515">
                  <c:v>218</c:v>
                </c:pt>
                <c:pt idx="516">
                  <c:v>196</c:v>
                </c:pt>
                <c:pt idx="517">
                  <c:v>153</c:v>
                </c:pt>
                <c:pt idx="518">
                  <c:v>132</c:v>
                </c:pt>
                <c:pt idx="519">
                  <c:v>121</c:v>
                </c:pt>
                <c:pt idx="520">
                  <c:v>124</c:v>
                </c:pt>
                <c:pt idx="521">
                  <c:v>101</c:v>
                </c:pt>
                <c:pt idx="522">
                  <c:v>147</c:v>
                </c:pt>
                <c:pt idx="523">
                  <c:v>130</c:v>
                </c:pt>
                <c:pt idx="524">
                  <c:v>97</c:v>
                </c:pt>
                <c:pt idx="525">
                  <c:v>124</c:v>
                </c:pt>
                <c:pt idx="526">
                  <c:v>97</c:v>
                </c:pt>
                <c:pt idx="527">
                  <c:v>119</c:v>
                </c:pt>
                <c:pt idx="528">
                  <c:v>118</c:v>
                </c:pt>
                <c:pt idx="529">
                  <c:v>114</c:v>
                </c:pt>
                <c:pt idx="530">
                  <c:v>125</c:v>
                </c:pt>
                <c:pt idx="531">
                  <c:v>121</c:v>
                </c:pt>
                <c:pt idx="532">
                  <c:v>98</c:v>
                </c:pt>
                <c:pt idx="533">
                  <c:v>96</c:v>
                </c:pt>
                <c:pt idx="534">
                  <c:v>103</c:v>
                </c:pt>
                <c:pt idx="535">
                  <c:v>80</c:v>
                </c:pt>
                <c:pt idx="536">
                  <c:v>99</c:v>
                </c:pt>
                <c:pt idx="537">
                  <c:v>104</c:v>
                </c:pt>
                <c:pt idx="538">
                  <c:v>121</c:v>
                </c:pt>
                <c:pt idx="539">
                  <c:v>102</c:v>
                </c:pt>
                <c:pt idx="540">
                  <c:v>111</c:v>
                </c:pt>
                <c:pt idx="541">
                  <c:v>119</c:v>
                </c:pt>
                <c:pt idx="542">
                  <c:v>116</c:v>
                </c:pt>
                <c:pt idx="543">
                  <c:v>112</c:v>
                </c:pt>
                <c:pt idx="544">
                  <c:v>139</c:v>
                </c:pt>
                <c:pt idx="545">
                  <c:v>143</c:v>
                </c:pt>
                <c:pt idx="546">
                  <c:v>94</c:v>
                </c:pt>
                <c:pt idx="547">
                  <c:v>117</c:v>
                </c:pt>
                <c:pt idx="548">
                  <c:v>108</c:v>
                </c:pt>
                <c:pt idx="549">
                  <c:v>118</c:v>
                </c:pt>
                <c:pt idx="550">
                  <c:v>156</c:v>
                </c:pt>
                <c:pt idx="551">
                  <c:v>153</c:v>
                </c:pt>
                <c:pt idx="552">
                  <c:v>139</c:v>
                </c:pt>
                <c:pt idx="553">
                  <c:v>108</c:v>
                </c:pt>
                <c:pt idx="554">
                  <c:v>74</c:v>
                </c:pt>
                <c:pt idx="555">
                  <c:v>116</c:v>
                </c:pt>
                <c:pt idx="556">
                  <c:v>107</c:v>
                </c:pt>
                <c:pt idx="557">
                  <c:v>119</c:v>
                </c:pt>
                <c:pt idx="558">
                  <c:v>107</c:v>
                </c:pt>
                <c:pt idx="559">
                  <c:v>103</c:v>
                </c:pt>
                <c:pt idx="560">
                  <c:v>109</c:v>
                </c:pt>
                <c:pt idx="561">
                  <c:v>132</c:v>
                </c:pt>
                <c:pt idx="562">
                  <c:v>133</c:v>
                </c:pt>
                <c:pt idx="563">
                  <c:v>99</c:v>
                </c:pt>
                <c:pt idx="564">
                  <c:v>104</c:v>
                </c:pt>
                <c:pt idx="565">
                  <c:v>129</c:v>
                </c:pt>
                <c:pt idx="566">
                  <c:v>95</c:v>
                </c:pt>
                <c:pt idx="567">
                  <c:v>89</c:v>
                </c:pt>
                <c:pt idx="568">
                  <c:v>107</c:v>
                </c:pt>
                <c:pt idx="569">
                  <c:v>115</c:v>
                </c:pt>
                <c:pt idx="570">
                  <c:v>120</c:v>
                </c:pt>
                <c:pt idx="571">
                  <c:v>121</c:v>
                </c:pt>
                <c:pt idx="572">
                  <c:v>107</c:v>
                </c:pt>
                <c:pt idx="573">
                  <c:v>111</c:v>
                </c:pt>
                <c:pt idx="574">
                  <c:v>117</c:v>
                </c:pt>
                <c:pt idx="575">
                  <c:v>97</c:v>
                </c:pt>
                <c:pt idx="576">
                  <c:v>112</c:v>
                </c:pt>
                <c:pt idx="577">
                  <c:v>142</c:v>
                </c:pt>
                <c:pt idx="578">
                  <c:v>151</c:v>
                </c:pt>
                <c:pt idx="579">
                  <c:v>117</c:v>
                </c:pt>
                <c:pt idx="580">
                  <c:v>146</c:v>
                </c:pt>
                <c:pt idx="581">
                  <c:v>160</c:v>
                </c:pt>
                <c:pt idx="582">
                  <c:v>131</c:v>
                </c:pt>
                <c:pt idx="583">
                  <c:v>144</c:v>
                </c:pt>
                <c:pt idx="584">
                  <c:v>156</c:v>
                </c:pt>
                <c:pt idx="585">
                  <c:v>135</c:v>
                </c:pt>
                <c:pt idx="586">
                  <c:v>156</c:v>
                </c:pt>
                <c:pt idx="587">
                  <c:v>165</c:v>
                </c:pt>
                <c:pt idx="588">
                  <c:v>162</c:v>
                </c:pt>
                <c:pt idx="589">
                  <c:v>140</c:v>
                </c:pt>
                <c:pt idx="590">
                  <c:v>130</c:v>
                </c:pt>
                <c:pt idx="591">
                  <c:v>134</c:v>
                </c:pt>
                <c:pt idx="592">
                  <c:v>159</c:v>
                </c:pt>
                <c:pt idx="593">
                  <c:v>185</c:v>
                </c:pt>
                <c:pt idx="594">
                  <c:v>150</c:v>
                </c:pt>
                <c:pt idx="595">
                  <c:v>167</c:v>
                </c:pt>
                <c:pt idx="596">
                  <c:v>179</c:v>
                </c:pt>
                <c:pt idx="597">
                  <c:v>152</c:v>
                </c:pt>
                <c:pt idx="598">
                  <c:v>214</c:v>
                </c:pt>
                <c:pt idx="599">
                  <c:v>208</c:v>
                </c:pt>
                <c:pt idx="600">
                  <c:v>181</c:v>
                </c:pt>
                <c:pt idx="601">
                  <c:v>175</c:v>
                </c:pt>
                <c:pt idx="602">
                  <c:v>225</c:v>
                </c:pt>
                <c:pt idx="603">
                  <c:v>184</c:v>
                </c:pt>
                <c:pt idx="604">
                  <c:v>191</c:v>
                </c:pt>
                <c:pt idx="605">
                  <c:v>189</c:v>
                </c:pt>
                <c:pt idx="606">
                  <c:v>194</c:v>
                </c:pt>
                <c:pt idx="607">
                  <c:v>212</c:v>
                </c:pt>
                <c:pt idx="608">
                  <c:v>246</c:v>
                </c:pt>
                <c:pt idx="609">
                  <c:v>245</c:v>
                </c:pt>
                <c:pt idx="610">
                  <c:v>281</c:v>
                </c:pt>
                <c:pt idx="611">
                  <c:v>279</c:v>
                </c:pt>
                <c:pt idx="612">
                  <c:v>332</c:v>
                </c:pt>
                <c:pt idx="613">
                  <c:v>296</c:v>
                </c:pt>
                <c:pt idx="614">
                  <c:v>342</c:v>
                </c:pt>
                <c:pt idx="615">
                  <c:v>390</c:v>
                </c:pt>
                <c:pt idx="616">
                  <c:v>437</c:v>
                </c:pt>
                <c:pt idx="617">
                  <c:v>447</c:v>
                </c:pt>
                <c:pt idx="618">
                  <c:v>440</c:v>
                </c:pt>
                <c:pt idx="619">
                  <c:v>389</c:v>
                </c:pt>
                <c:pt idx="620">
                  <c:v>494</c:v>
                </c:pt>
                <c:pt idx="621">
                  <c:v>525</c:v>
                </c:pt>
                <c:pt idx="622">
                  <c:v>558</c:v>
                </c:pt>
                <c:pt idx="623">
                  <c:v>619</c:v>
                </c:pt>
                <c:pt idx="624">
                  <c:v>640</c:v>
                </c:pt>
                <c:pt idx="625">
                  <c:v>632</c:v>
                </c:pt>
                <c:pt idx="626">
                  <c:v>675</c:v>
                </c:pt>
                <c:pt idx="627">
                  <c:v>636</c:v>
                </c:pt>
                <c:pt idx="628">
                  <c:v>680</c:v>
                </c:pt>
                <c:pt idx="629">
                  <c:v>606</c:v>
                </c:pt>
                <c:pt idx="630">
                  <c:v>628</c:v>
                </c:pt>
                <c:pt idx="631">
                  <c:v>731</c:v>
                </c:pt>
                <c:pt idx="632">
                  <c:v>507</c:v>
                </c:pt>
                <c:pt idx="633">
                  <c:v>492</c:v>
                </c:pt>
                <c:pt idx="634">
                  <c:v>353</c:v>
                </c:pt>
                <c:pt idx="635">
                  <c:v>400</c:v>
                </c:pt>
                <c:pt idx="636">
                  <c:v>418</c:v>
                </c:pt>
                <c:pt idx="637">
                  <c:v>469</c:v>
                </c:pt>
                <c:pt idx="638">
                  <c:v>434</c:v>
                </c:pt>
                <c:pt idx="639">
                  <c:v>545</c:v>
                </c:pt>
                <c:pt idx="640">
                  <c:v>505</c:v>
                </c:pt>
                <c:pt idx="641">
                  <c:v>524</c:v>
                </c:pt>
                <c:pt idx="642">
                  <c:v>394</c:v>
                </c:pt>
                <c:pt idx="643">
                  <c:v>346</c:v>
                </c:pt>
                <c:pt idx="644">
                  <c:v>469</c:v>
                </c:pt>
                <c:pt idx="645">
                  <c:v>401</c:v>
                </c:pt>
                <c:pt idx="646">
                  <c:v>377</c:v>
                </c:pt>
                <c:pt idx="647">
                  <c:v>382</c:v>
                </c:pt>
                <c:pt idx="648">
                  <c:v>382</c:v>
                </c:pt>
                <c:pt idx="649">
                  <c:v>322</c:v>
                </c:pt>
                <c:pt idx="650">
                  <c:v>337</c:v>
                </c:pt>
                <c:pt idx="651">
                  <c:v>304</c:v>
                </c:pt>
                <c:pt idx="652">
                  <c:v>329</c:v>
                </c:pt>
                <c:pt idx="653">
                  <c:v>320</c:v>
                </c:pt>
                <c:pt idx="654">
                  <c:v>281</c:v>
                </c:pt>
                <c:pt idx="655">
                  <c:v>261</c:v>
                </c:pt>
                <c:pt idx="656">
                  <c:v>241</c:v>
                </c:pt>
                <c:pt idx="657">
                  <c:v>243</c:v>
                </c:pt>
                <c:pt idx="658">
                  <c:v>242</c:v>
                </c:pt>
                <c:pt idx="659">
                  <c:v>203</c:v>
                </c:pt>
                <c:pt idx="660">
                  <c:v>197</c:v>
                </c:pt>
                <c:pt idx="661">
                  <c:v>179</c:v>
                </c:pt>
                <c:pt idx="662">
                  <c:v>164</c:v>
                </c:pt>
                <c:pt idx="663">
                  <c:v>172</c:v>
                </c:pt>
                <c:pt idx="664">
                  <c:v>159</c:v>
                </c:pt>
                <c:pt idx="665">
                  <c:v>160</c:v>
                </c:pt>
                <c:pt idx="666">
                  <c:v>150</c:v>
                </c:pt>
                <c:pt idx="667">
                  <c:v>175</c:v>
                </c:pt>
                <c:pt idx="668">
                  <c:v>155</c:v>
                </c:pt>
                <c:pt idx="669">
                  <c:v>162</c:v>
                </c:pt>
                <c:pt idx="670">
                  <c:v>195</c:v>
                </c:pt>
                <c:pt idx="671">
                  <c:v>186</c:v>
                </c:pt>
                <c:pt idx="672">
                  <c:v>146</c:v>
                </c:pt>
                <c:pt idx="673">
                  <c:v>150</c:v>
                </c:pt>
                <c:pt idx="674">
                  <c:v>135</c:v>
                </c:pt>
                <c:pt idx="675">
                  <c:v>166</c:v>
                </c:pt>
                <c:pt idx="676">
                  <c:v>165</c:v>
                </c:pt>
                <c:pt idx="677">
                  <c:v>147</c:v>
                </c:pt>
                <c:pt idx="678">
                  <c:v>154</c:v>
                </c:pt>
                <c:pt idx="679">
                  <c:v>130</c:v>
                </c:pt>
                <c:pt idx="680">
                  <c:v>141</c:v>
                </c:pt>
                <c:pt idx="681">
                  <c:v>161</c:v>
                </c:pt>
                <c:pt idx="682">
                  <c:v>124</c:v>
                </c:pt>
                <c:pt idx="683">
                  <c:v>170</c:v>
                </c:pt>
                <c:pt idx="684">
                  <c:v>143</c:v>
                </c:pt>
                <c:pt idx="685">
                  <c:v>147</c:v>
                </c:pt>
                <c:pt idx="686">
                  <c:v>153</c:v>
                </c:pt>
                <c:pt idx="687">
                  <c:v>173</c:v>
                </c:pt>
                <c:pt idx="688">
                  <c:v>185</c:v>
                </c:pt>
                <c:pt idx="689">
                  <c:v>170</c:v>
                </c:pt>
                <c:pt idx="690">
                  <c:v>170</c:v>
                </c:pt>
                <c:pt idx="691">
                  <c:v>158</c:v>
                </c:pt>
                <c:pt idx="692">
                  <c:v>156</c:v>
                </c:pt>
                <c:pt idx="693">
                  <c:v>140</c:v>
                </c:pt>
                <c:pt idx="694">
                  <c:v>156</c:v>
                </c:pt>
                <c:pt idx="695">
                  <c:v>141</c:v>
                </c:pt>
                <c:pt idx="696">
                  <c:v>136</c:v>
                </c:pt>
                <c:pt idx="697">
                  <c:v>174</c:v>
                </c:pt>
                <c:pt idx="698">
                  <c:v>151</c:v>
                </c:pt>
                <c:pt idx="699">
                  <c:v>166</c:v>
                </c:pt>
                <c:pt idx="700">
                  <c:v>230</c:v>
                </c:pt>
                <c:pt idx="701">
                  <c:v>501</c:v>
                </c:pt>
                <c:pt idx="702">
                  <c:v>250</c:v>
                </c:pt>
                <c:pt idx="703">
                  <c:v>218</c:v>
                </c:pt>
                <c:pt idx="704">
                  <c:v>196</c:v>
                </c:pt>
                <c:pt idx="705">
                  <c:v>202</c:v>
                </c:pt>
                <c:pt idx="706">
                  <c:v>185</c:v>
                </c:pt>
                <c:pt idx="707">
                  <c:v>231</c:v>
                </c:pt>
                <c:pt idx="708">
                  <c:v>180</c:v>
                </c:pt>
                <c:pt idx="709">
                  <c:v>215</c:v>
                </c:pt>
                <c:pt idx="710">
                  <c:v>193</c:v>
                </c:pt>
                <c:pt idx="711">
                  <c:v>180</c:v>
                </c:pt>
                <c:pt idx="712">
                  <c:v>142</c:v>
                </c:pt>
                <c:pt idx="713">
                  <c:v>162</c:v>
                </c:pt>
                <c:pt idx="714">
                  <c:v>193</c:v>
                </c:pt>
                <c:pt idx="715">
                  <c:v>195</c:v>
                </c:pt>
                <c:pt idx="716">
                  <c:v>192</c:v>
                </c:pt>
                <c:pt idx="717">
                  <c:v>188</c:v>
                </c:pt>
                <c:pt idx="718">
                  <c:v>232</c:v>
                </c:pt>
                <c:pt idx="719">
                  <c:v>289</c:v>
                </c:pt>
                <c:pt idx="720">
                  <c:v>260</c:v>
                </c:pt>
                <c:pt idx="721">
                  <c:v>245</c:v>
                </c:pt>
                <c:pt idx="722">
                  <c:v>347</c:v>
                </c:pt>
                <c:pt idx="723">
                  <c:v>243</c:v>
                </c:pt>
                <c:pt idx="724">
                  <c:v>215</c:v>
                </c:pt>
                <c:pt idx="725">
                  <c:v>210</c:v>
                </c:pt>
                <c:pt idx="726">
                  <c:v>278</c:v>
                </c:pt>
                <c:pt idx="727">
                  <c:v>238</c:v>
                </c:pt>
                <c:pt idx="728">
                  <c:v>209</c:v>
                </c:pt>
                <c:pt idx="729">
                  <c:v>295</c:v>
                </c:pt>
                <c:pt idx="730">
                  <c:v>284</c:v>
                </c:pt>
                <c:pt idx="731">
                  <c:v>246</c:v>
                </c:pt>
                <c:pt idx="732">
                  <c:v>249</c:v>
                </c:pt>
                <c:pt idx="733">
                  <c:v>262</c:v>
                </c:pt>
                <c:pt idx="734">
                  <c:v>218</c:v>
                </c:pt>
                <c:pt idx="735">
                  <c:v>170</c:v>
                </c:pt>
                <c:pt idx="736">
                  <c:v>214</c:v>
                </c:pt>
                <c:pt idx="737">
                  <c:v>206</c:v>
                </c:pt>
                <c:pt idx="738">
                  <c:v>214</c:v>
                </c:pt>
                <c:pt idx="739">
                  <c:v>181</c:v>
                </c:pt>
                <c:pt idx="740">
                  <c:v>157</c:v>
                </c:pt>
                <c:pt idx="741">
                  <c:v>189</c:v>
                </c:pt>
                <c:pt idx="742">
                  <c:v>144</c:v>
                </c:pt>
                <c:pt idx="743">
                  <c:v>154</c:v>
                </c:pt>
                <c:pt idx="744">
                  <c:v>176</c:v>
                </c:pt>
                <c:pt idx="745">
                  <c:v>174</c:v>
                </c:pt>
                <c:pt idx="746">
                  <c:v>177</c:v>
                </c:pt>
                <c:pt idx="747">
                  <c:v>166</c:v>
                </c:pt>
                <c:pt idx="748">
                  <c:v>159</c:v>
                </c:pt>
                <c:pt idx="749">
                  <c:v>161</c:v>
                </c:pt>
                <c:pt idx="750">
                  <c:v>146</c:v>
                </c:pt>
                <c:pt idx="751">
                  <c:v>186</c:v>
                </c:pt>
                <c:pt idx="752">
                  <c:v>148</c:v>
                </c:pt>
                <c:pt idx="753">
                  <c:v>175</c:v>
                </c:pt>
                <c:pt idx="754">
                  <c:v>165</c:v>
                </c:pt>
                <c:pt idx="755">
                  <c:v>198</c:v>
                </c:pt>
                <c:pt idx="756">
                  <c:v>160</c:v>
                </c:pt>
                <c:pt idx="757">
                  <c:v>191</c:v>
                </c:pt>
                <c:pt idx="758">
                  <c:v>170</c:v>
                </c:pt>
                <c:pt idx="759">
                  <c:v>158</c:v>
                </c:pt>
                <c:pt idx="760">
                  <c:v>181</c:v>
                </c:pt>
                <c:pt idx="761">
                  <c:v>192</c:v>
                </c:pt>
                <c:pt idx="762">
                  <c:v>201</c:v>
                </c:pt>
                <c:pt idx="763">
                  <c:v>156</c:v>
                </c:pt>
                <c:pt idx="764">
                  <c:v>192</c:v>
                </c:pt>
                <c:pt idx="765">
                  <c:v>225</c:v>
                </c:pt>
                <c:pt idx="766">
                  <c:v>236</c:v>
                </c:pt>
                <c:pt idx="767">
                  <c:v>228</c:v>
                </c:pt>
                <c:pt idx="768">
                  <c:v>259</c:v>
                </c:pt>
                <c:pt idx="769">
                  <c:v>288</c:v>
                </c:pt>
                <c:pt idx="770">
                  <c:v>308</c:v>
                </c:pt>
                <c:pt idx="771">
                  <c:v>326</c:v>
                </c:pt>
                <c:pt idx="772">
                  <c:v>307</c:v>
                </c:pt>
                <c:pt idx="773">
                  <c:v>371</c:v>
                </c:pt>
                <c:pt idx="774">
                  <c:v>411</c:v>
                </c:pt>
                <c:pt idx="775">
                  <c:v>466</c:v>
                </c:pt>
                <c:pt idx="776">
                  <c:v>502</c:v>
                </c:pt>
                <c:pt idx="777">
                  <c:v>521</c:v>
                </c:pt>
                <c:pt idx="778">
                  <c:v>533</c:v>
                </c:pt>
                <c:pt idx="779">
                  <c:v>548</c:v>
                </c:pt>
                <c:pt idx="780">
                  <c:v>590</c:v>
                </c:pt>
                <c:pt idx="781">
                  <c:v>590</c:v>
                </c:pt>
                <c:pt idx="782">
                  <c:v>506</c:v>
                </c:pt>
                <c:pt idx="783">
                  <c:v>445</c:v>
                </c:pt>
                <c:pt idx="784">
                  <c:v>400</c:v>
                </c:pt>
                <c:pt idx="785">
                  <c:v>362</c:v>
                </c:pt>
                <c:pt idx="786">
                  <c:v>333</c:v>
                </c:pt>
                <c:pt idx="787">
                  <c:v>342</c:v>
                </c:pt>
                <c:pt idx="788">
                  <c:v>341</c:v>
                </c:pt>
                <c:pt idx="789">
                  <c:v>328</c:v>
                </c:pt>
                <c:pt idx="790">
                  <c:v>328</c:v>
                </c:pt>
                <c:pt idx="791">
                  <c:v>308</c:v>
                </c:pt>
                <c:pt idx="792">
                  <c:v>276</c:v>
                </c:pt>
                <c:pt idx="793">
                  <c:v>257</c:v>
                </c:pt>
                <c:pt idx="794">
                  <c:v>265</c:v>
                </c:pt>
                <c:pt idx="795">
                  <c:v>247</c:v>
                </c:pt>
                <c:pt idx="796">
                  <c:v>190</c:v>
                </c:pt>
                <c:pt idx="797">
                  <c:v>186</c:v>
                </c:pt>
                <c:pt idx="798">
                  <c:v>214</c:v>
                </c:pt>
                <c:pt idx="799">
                  <c:v>178</c:v>
                </c:pt>
                <c:pt idx="800">
                  <c:v>170</c:v>
                </c:pt>
                <c:pt idx="801">
                  <c:v>186</c:v>
                </c:pt>
                <c:pt idx="802">
                  <c:v>169</c:v>
                </c:pt>
                <c:pt idx="803">
                  <c:v>163</c:v>
                </c:pt>
                <c:pt idx="804">
                  <c:v>179</c:v>
                </c:pt>
                <c:pt idx="805">
                  <c:v>204</c:v>
                </c:pt>
                <c:pt idx="806">
                  <c:v>191</c:v>
                </c:pt>
                <c:pt idx="807">
                  <c:v>199</c:v>
                </c:pt>
                <c:pt idx="808">
                  <c:v>169</c:v>
                </c:pt>
                <c:pt idx="809">
                  <c:v>189</c:v>
                </c:pt>
                <c:pt idx="810">
                  <c:v>176</c:v>
                </c:pt>
                <c:pt idx="811">
                  <c:v>129</c:v>
                </c:pt>
                <c:pt idx="812">
                  <c:v>130</c:v>
                </c:pt>
                <c:pt idx="813">
                  <c:v>150</c:v>
                </c:pt>
                <c:pt idx="814">
                  <c:v>138</c:v>
                </c:pt>
                <c:pt idx="815">
                  <c:v>138</c:v>
                </c:pt>
                <c:pt idx="816">
                  <c:v>151</c:v>
                </c:pt>
                <c:pt idx="817">
                  <c:v>155</c:v>
                </c:pt>
                <c:pt idx="818">
                  <c:v>137</c:v>
                </c:pt>
                <c:pt idx="819">
                  <c:v>148</c:v>
                </c:pt>
                <c:pt idx="820">
                  <c:v>153</c:v>
                </c:pt>
                <c:pt idx="821">
                  <c:v>169</c:v>
                </c:pt>
                <c:pt idx="822">
                  <c:v>144</c:v>
                </c:pt>
                <c:pt idx="823">
                  <c:v>139</c:v>
                </c:pt>
                <c:pt idx="824">
                  <c:v>124</c:v>
                </c:pt>
                <c:pt idx="825">
                  <c:v>132</c:v>
                </c:pt>
                <c:pt idx="826">
                  <c:v>186</c:v>
                </c:pt>
                <c:pt idx="827">
                  <c:v>185</c:v>
                </c:pt>
                <c:pt idx="828">
                  <c:v>131</c:v>
                </c:pt>
                <c:pt idx="829">
                  <c:v>135</c:v>
                </c:pt>
                <c:pt idx="830">
                  <c:v>184</c:v>
                </c:pt>
                <c:pt idx="831">
                  <c:v>141</c:v>
                </c:pt>
                <c:pt idx="832">
                  <c:v>137</c:v>
                </c:pt>
                <c:pt idx="833">
                  <c:v>137</c:v>
                </c:pt>
                <c:pt idx="834">
                  <c:v>144</c:v>
                </c:pt>
                <c:pt idx="835">
                  <c:v>152</c:v>
                </c:pt>
                <c:pt idx="836">
                  <c:v>168</c:v>
                </c:pt>
                <c:pt idx="837">
                  <c:v>144</c:v>
                </c:pt>
                <c:pt idx="838">
                  <c:v>160</c:v>
                </c:pt>
                <c:pt idx="839">
                  <c:v>146</c:v>
                </c:pt>
                <c:pt idx="840">
                  <c:v>144</c:v>
                </c:pt>
                <c:pt idx="841">
                  <c:v>170</c:v>
                </c:pt>
                <c:pt idx="842">
                  <c:v>179</c:v>
                </c:pt>
                <c:pt idx="843">
                  <c:v>219</c:v>
                </c:pt>
                <c:pt idx="844">
                  <c:v>205</c:v>
                </c:pt>
                <c:pt idx="845">
                  <c:v>145</c:v>
                </c:pt>
                <c:pt idx="846">
                  <c:v>158</c:v>
                </c:pt>
                <c:pt idx="847">
                  <c:v>199</c:v>
                </c:pt>
                <c:pt idx="848">
                  <c:v>201</c:v>
                </c:pt>
                <c:pt idx="849">
                  <c:v>169</c:v>
                </c:pt>
                <c:pt idx="850">
                  <c:v>178</c:v>
                </c:pt>
                <c:pt idx="851">
                  <c:v>177</c:v>
                </c:pt>
                <c:pt idx="852">
                  <c:v>186</c:v>
                </c:pt>
                <c:pt idx="853">
                  <c:v>150</c:v>
                </c:pt>
                <c:pt idx="854">
                  <c:v>173</c:v>
                </c:pt>
                <c:pt idx="855">
                  <c:v>164</c:v>
                </c:pt>
                <c:pt idx="856">
                  <c:v>153</c:v>
                </c:pt>
                <c:pt idx="857">
                  <c:v>160</c:v>
                </c:pt>
                <c:pt idx="858">
                  <c:v>149</c:v>
                </c:pt>
                <c:pt idx="859">
                  <c:v>147</c:v>
                </c:pt>
                <c:pt idx="860">
                  <c:v>160</c:v>
                </c:pt>
                <c:pt idx="861">
                  <c:v>147</c:v>
                </c:pt>
                <c:pt idx="862">
                  <c:v>156</c:v>
                </c:pt>
                <c:pt idx="863">
                  <c:v>155</c:v>
                </c:pt>
                <c:pt idx="864">
                  <c:v>183</c:v>
                </c:pt>
                <c:pt idx="865">
                  <c:v>172</c:v>
                </c:pt>
                <c:pt idx="866">
                  <c:v>158</c:v>
                </c:pt>
                <c:pt idx="867">
                  <c:v>184</c:v>
                </c:pt>
                <c:pt idx="868">
                  <c:v>188</c:v>
                </c:pt>
                <c:pt idx="869">
                  <c:v>162</c:v>
                </c:pt>
                <c:pt idx="870">
                  <c:v>170</c:v>
                </c:pt>
                <c:pt idx="871">
                  <c:v>197</c:v>
                </c:pt>
                <c:pt idx="872">
                  <c:v>235</c:v>
                </c:pt>
                <c:pt idx="873">
                  <c:v>237</c:v>
                </c:pt>
                <c:pt idx="874">
                  <c:v>211</c:v>
                </c:pt>
                <c:pt idx="875">
                  <c:v>326</c:v>
                </c:pt>
                <c:pt idx="876">
                  <c:v>247</c:v>
                </c:pt>
                <c:pt idx="877">
                  <c:v>272</c:v>
                </c:pt>
                <c:pt idx="878">
                  <c:v>281</c:v>
                </c:pt>
                <c:pt idx="879">
                  <c:v>265</c:v>
                </c:pt>
                <c:pt idx="880">
                  <c:v>234</c:v>
                </c:pt>
                <c:pt idx="881">
                  <c:v>281</c:v>
                </c:pt>
                <c:pt idx="882">
                  <c:v>283</c:v>
                </c:pt>
                <c:pt idx="883">
                  <c:v>341</c:v>
                </c:pt>
                <c:pt idx="884">
                  <c:v>382</c:v>
                </c:pt>
                <c:pt idx="885">
                  <c:v>424</c:v>
                </c:pt>
                <c:pt idx="886">
                  <c:v>404</c:v>
                </c:pt>
                <c:pt idx="887">
                  <c:v>387</c:v>
                </c:pt>
                <c:pt idx="888">
                  <c:v>444</c:v>
                </c:pt>
                <c:pt idx="889">
                  <c:v>406</c:v>
                </c:pt>
                <c:pt idx="890">
                  <c:v>422</c:v>
                </c:pt>
                <c:pt idx="891">
                  <c:v>417</c:v>
                </c:pt>
                <c:pt idx="892">
                  <c:v>418</c:v>
                </c:pt>
                <c:pt idx="893">
                  <c:v>494</c:v>
                </c:pt>
                <c:pt idx="894">
                  <c:v>507</c:v>
                </c:pt>
                <c:pt idx="895">
                  <c:v>547</c:v>
                </c:pt>
                <c:pt idx="896">
                  <c:v>464</c:v>
                </c:pt>
                <c:pt idx="897">
                  <c:v>464</c:v>
                </c:pt>
                <c:pt idx="898">
                  <c:v>414</c:v>
                </c:pt>
                <c:pt idx="899">
                  <c:v>421</c:v>
                </c:pt>
                <c:pt idx="900">
                  <c:v>358</c:v>
                </c:pt>
                <c:pt idx="901">
                  <c:v>291</c:v>
                </c:pt>
                <c:pt idx="902">
                  <c:v>306</c:v>
                </c:pt>
                <c:pt idx="903">
                  <c:v>308</c:v>
                </c:pt>
                <c:pt idx="904">
                  <c:v>250</c:v>
                </c:pt>
                <c:pt idx="905">
                  <c:v>243</c:v>
                </c:pt>
                <c:pt idx="906">
                  <c:v>264</c:v>
                </c:pt>
                <c:pt idx="907">
                  <c:v>258</c:v>
                </c:pt>
                <c:pt idx="908">
                  <c:v>220</c:v>
                </c:pt>
                <c:pt idx="909">
                  <c:v>227</c:v>
                </c:pt>
                <c:pt idx="910">
                  <c:v>224</c:v>
                </c:pt>
                <c:pt idx="911">
                  <c:v>240</c:v>
                </c:pt>
                <c:pt idx="912">
                  <c:v>213</c:v>
                </c:pt>
                <c:pt idx="913">
                  <c:v>176</c:v>
                </c:pt>
                <c:pt idx="914">
                  <c:v>183</c:v>
                </c:pt>
                <c:pt idx="915">
                  <c:v>204</c:v>
                </c:pt>
                <c:pt idx="916">
                  <c:v>159</c:v>
                </c:pt>
                <c:pt idx="917">
                  <c:v>187</c:v>
                </c:pt>
                <c:pt idx="918">
                  <c:v>201</c:v>
                </c:pt>
                <c:pt idx="919">
                  <c:v>186</c:v>
                </c:pt>
                <c:pt idx="920">
                  <c:v>162</c:v>
                </c:pt>
                <c:pt idx="921">
                  <c:v>149</c:v>
                </c:pt>
                <c:pt idx="922">
                  <c:v>176</c:v>
                </c:pt>
                <c:pt idx="923">
                  <c:v>188</c:v>
                </c:pt>
                <c:pt idx="924">
                  <c:v>178</c:v>
                </c:pt>
                <c:pt idx="925">
                  <c:v>213</c:v>
                </c:pt>
                <c:pt idx="926">
                  <c:v>202</c:v>
                </c:pt>
                <c:pt idx="927">
                  <c:v>158</c:v>
                </c:pt>
                <c:pt idx="928">
                  <c:v>137</c:v>
                </c:pt>
                <c:pt idx="929">
                  <c:v>193</c:v>
                </c:pt>
                <c:pt idx="930">
                  <c:v>212</c:v>
                </c:pt>
                <c:pt idx="931">
                  <c:v>169</c:v>
                </c:pt>
                <c:pt idx="932">
                  <c:v>183</c:v>
                </c:pt>
                <c:pt idx="933">
                  <c:v>190</c:v>
                </c:pt>
                <c:pt idx="934">
                  <c:v>220</c:v>
                </c:pt>
                <c:pt idx="935">
                  <c:v>162</c:v>
                </c:pt>
                <c:pt idx="936">
                  <c:v>142</c:v>
                </c:pt>
                <c:pt idx="937">
                  <c:v>148</c:v>
                </c:pt>
                <c:pt idx="938">
                  <c:v>139</c:v>
                </c:pt>
                <c:pt idx="939">
                  <c:v>142</c:v>
                </c:pt>
                <c:pt idx="940">
                  <c:v>153</c:v>
                </c:pt>
                <c:pt idx="941">
                  <c:v>130</c:v>
                </c:pt>
                <c:pt idx="942">
                  <c:v>153</c:v>
                </c:pt>
                <c:pt idx="943">
                  <c:v>144</c:v>
                </c:pt>
                <c:pt idx="944">
                  <c:v>113</c:v>
                </c:pt>
                <c:pt idx="945">
                  <c:v>129</c:v>
                </c:pt>
                <c:pt idx="946">
                  <c:v>126</c:v>
                </c:pt>
                <c:pt idx="947">
                  <c:v>163</c:v>
                </c:pt>
                <c:pt idx="948">
                  <c:v>163</c:v>
                </c:pt>
                <c:pt idx="949">
                  <c:v>119</c:v>
                </c:pt>
                <c:pt idx="950">
                  <c:v>122</c:v>
                </c:pt>
                <c:pt idx="951">
                  <c:v>125</c:v>
                </c:pt>
                <c:pt idx="952">
                  <c:v>141</c:v>
                </c:pt>
                <c:pt idx="953">
                  <c:v>121</c:v>
                </c:pt>
                <c:pt idx="954">
                  <c:v>113</c:v>
                </c:pt>
                <c:pt idx="955">
                  <c:v>127</c:v>
                </c:pt>
                <c:pt idx="956">
                  <c:v>152</c:v>
                </c:pt>
                <c:pt idx="957">
                  <c:v>129</c:v>
                </c:pt>
                <c:pt idx="958">
                  <c:v>127</c:v>
                </c:pt>
                <c:pt idx="959">
                  <c:v>150</c:v>
                </c:pt>
                <c:pt idx="960">
                  <c:v>142</c:v>
                </c:pt>
                <c:pt idx="961">
                  <c:v>129</c:v>
                </c:pt>
                <c:pt idx="962">
                  <c:v>182</c:v>
                </c:pt>
                <c:pt idx="963">
                  <c:v>160</c:v>
                </c:pt>
                <c:pt idx="964">
                  <c:v>158</c:v>
                </c:pt>
                <c:pt idx="965">
                  <c:v>150</c:v>
                </c:pt>
                <c:pt idx="966">
                  <c:v>175</c:v>
                </c:pt>
                <c:pt idx="967">
                  <c:v>173</c:v>
                </c:pt>
                <c:pt idx="968">
                  <c:v>145</c:v>
                </c:pt>
                <c:pt idx="969">
                  <c:v>193</c:v>
                </c:pt>
                <c:pt idx="970">
                  <c:v>156</c:v>
                </c:pt>
                <c:pt idx="971">
                  <c:v>140</c:v>
                </c:pt>
                <c:pt idx="972">
                  <c:v>162</c:v>
                </c:pt>
                <c:pt idx="973">
                  <c:v>178</c:v>
                </c:pt>
                <c:pt idx="974">
                  <c:v>160</c:v>
                </c:pt>
                <c:pt idx="975">
                  <c:v>245</c:v>
                </c:pt>
                <c:pt idx="976">
                  <c:v>232</c:v>
                </c:pt>
                <c:pt idx="977">
                  <c:v>213</c:v>
                </c:pt>
                <c:pt idx="978">
                  <c:v>226</c:v>
                </c:pt>
                <c:pt idx="979">
                  <c:v>229</c:v>
                </c:pt>
                <c:pt idx="980">
                  <c:v>235</c:v>
                </c:pt>
                <c:pt idx="981">
                  <c:v>205</c:v>
                </c:pt>
                <c:pt idx="982">
                  <c:v>211</c:v>
                </c:pt>
                <c:pt idx="983">
                  <c:v>227</c:v>
                </c:pt>
                <c:pt idx="984">
                  <c:v>255</c:v>
                </c:pt>
                <c:pt idx="985">
                  <c:v>246</c:v>
                </c:pt>
                <c:pt idx="986">
                  <c:v>218</c:v>
                </c:pt>
                <c:pt idx="987">
                  <c:v>201</c:v>
                </c:pt>
                <c:pt idx="988">
                  <c:v>199</c:v>
                </c:pt>
                <c:pt idx="989">
                  <c:v>191</c:v>
                </c:pt>
                <c:pt idx="990">
                  <c:v>210</c:v>
                </c:pt>
                <c:pt idx="991">
                  <c:v>216</c:v>
                </c:pt>
                <c:pt idx="992">
                  <c:v>215</c:v>
                </c:pt>
                <c:pt idx="993">
                  <c:v>216</c:v>
                </c:pt>
                <c:pt idx="994">
                  <c:v>204</c:v>
                </c:pt>
                <c:pt idx="995">
                  <c:v>241</c:v>
                </c:pt>
                <c:pt idx="996">
                  <c:v>233</c:v>
                </c:pt>
                <c:pt idx="997">
                  <c:v>255</c:v>
                </c:pt>
                <c:pt idx="998">
                  <c:v>286</c:v>
                </c:pt>
                <c:pt idx="999">
                  <c:v>302</c:v>
                </c:pt>
                <c:pt idx="1000">
                  <c:v>405</c:v>
                </c:pt>
                <c:pt idx="1001">
                  <c:v>358</c:v>
                </c:pt>
                <c:pt idx="1002">
                  <c:v>373</c:v>
                </c:pt>
                <c:pt idx="1003">
                  <c:v>364</c:v>
                </c:pt>
                <c:pt idx="1004">
                  <c:v>385</c:v>
                </c:pt>
                <c:pt idx="1005">
                  <c:v>414</c:v>
                </c:pt>
                <c:pt idx="1006">
                  <c:v>441</c:v>
                </c:pt>
                <c:pt idx="1007">
                  <c:v>446</c:v>
                </c:pt>
                <c:pt idx="1008">
                  <c:v>449</c:v>
                </c:pt>
                <c:pt idx="1009">
                  <c:v>491</c:v>
                </c:pt>
                <c:pt idx="1010">
                  <c:v>442</c:v>
                </c:pt>
                <c:pt idx="1011">
                  <c:v>485</c:v>
                </c:pt>
                <c:pt idx="1012">
                  <c:v>413</c:v>
                </c:pt>
                <c:pt idx="1013">
                  <c:v>461</c:v>
                </c:pt>
                <c:pt idx="1014">
                  <c:v>429</c:v>
                </c:pt>
                <c:pt idx="1015">
                  <c:v>590</c:v>
                </c:pt>
                <c:pt idx="1016">
                  <c:v>561</c:v>
                </c:pt>
                <c:pt idx="1017">
                  <c:v>478</c:v>
                </c:pt>
                <c:pt idx="1018">
                  <c:v>419</c:v>
                </c:pt>
                <c:pt idx="1019">
                  <c:v>313</c:v>
                </c:pt>
                <c:pt idx="1020">
                  <c:v>477</c:v>
                </c:pt>
                <c:pt idx="1021">
                  <c:v>475</c:v>
                </c:pt>
                <c:pt idx="1022">
                  <c:v>412</c:v>
                </c:pt>
                <c:pt idx="1023">
                  <c:v>365</c:v>
                </c:pt>
                <c:pt idx="1024">
                  <c:v>273</c:v>
                </c:pt>
                <c:pt idx="1025">
                  <c:v>231</c:v>
                </c:pt>
                <c:pt idx="1026">
                  <c:v>247</c:v>
                </c:pt>
                <c:pt idx="1027">
                  <c:v>237</c:v>
                </c:pt>
                <c:pt idx="1028">
                  <c:v>210</c:v>
                </c:pt>
                <c:pt idx="1029">
                  <c:v>226</c:v>
                </c:pt>
                <c:pt idx="1030">
                  <c:v>192</c:v>
                </c:pt>
                <c:pt idx="1031">
                  <c:v>159</c:v>
                </c:pt>
                <c:pt idx="1032">
                  <c:v>160</c:v>
                </c:pt>
                <c:pt idx="1033">
                  <c:v>182</c:v>
                </c:pt>
                <c:pt idx="1034">
                  <c:v>168</c:v>
                </c:pt>
                <c:pt idx="1035">
                  <c:v>189</c:v>
                </c:pt>
                <c:pt idx="1036">
                  <c:v>204</c:v>
                </c:pt>
                <c:pt idx="1037">
                  <c:v>173</c:v>
                </c:pt>
                <c:pt idx="1038">
                  <c:v>142</c:v>
                </c:pt>
                <c:pt idx="1039">
                  <c:v>154</c:v>
                </c:pt>
                <c:pt idx="1040">
                  <c:v>149</c:v>
                </c:pt>
                <c:pt idx="1041">
                  <c:v>154</c:v>
                </c:pt>
                <c:pt idx="1042">
                  <c:v>130</c:v>
                </c:pt>
                <c:pt idx="1043">
                  <c:v>159</c:v>
                </c:pt>
                <c:pt idx="1044">
                  <c:v>128</c:v>
                </c:pt>
                <c:pt idx="1045">
                  <c:v>128</c:v>
                </c:pt>
                <c:pt idx="1046">
                  <c:v>103</c:v>
                </c:pt>
                <c:pt idx="1047">
                  <c:v>132</c:v>
                </c:pt>
                <c:pt idx="1048">
                  <c:v>140</c:v>
                </c:pt>
                <c:pt idx="1049">
                  <c:v>113</c:v>
                </c:pt>
                <c:pt idx="1050">
                  <c:v>111</c:v>
                </c:pt>
                <c:pt idx="1051">
                  <c:v>123</c:v>
                </c:pt>
                <c:pt idx="1052">
                  <c:v>138</c:v>
                </c:pt>
                <c:pt idx="1053">
                  <c:v>156</c:v>
                </c:pt>
                <c:pt idx="1054">
                  <c:v>134</c:v>
                </c:pt>
                <c:pt idx="1055">
                  <c:v>113</c:v>
                </c:pt>
                <c:pt idx="1056">
                  <c:v>114</c:v>
                </c:pt>
                <c:pt idx="1057">
                  <c:v>134</c:v>
                </c:pt>
                <c:pt idx="1058">
                  <c:v>122</c:v>
                </c:pt>
                <c:pt idx="1059">
                  <c:v>159</c:v>
                </c:pt>
                <c:pt idx="1060">
                  <c:v>125</c:v>
                </c:pt>
                <c:pt idx="1061">
                  <c:v>132</c:v>
                </c:pt>
                <c:pt idx="1062">
                  <c:v>117</c:v>
                </c:pt>
                <c:pt idx="1063">
                  <c:v>126</c:v>
                </c:pt>
                <c:pt idx="1064">
                  <c:v>131</c:v>
                </c:pt>
                <c:pt idx="1065">
                  <c:v>117</c:v>
                </c:pt>
                <c:pt idx="1066">
                  <c:v>119</c:v>
                </c:pt>
                <c:pt idx="1067">
                  <c:v>128</c:v>
                </c:pt>
                <c:pt idx="1068">
                  <c:v>111</c:v>
                </c:pt>
                <c:pt idx="1069">
                  <c:v>120</c:v>
                </c:pt>
                <c:pt idx="1070">
                  <c:v>123</c:v>
                </c:pt>
                <c:pt idx="1071">
                  <c:v>125</c:v>
                </c:pt>
                <c:pt idx="1072">
                  <c:v>114</c:v>
                </c:pt>
                <c:pt idx="1073">
                  <c:v>114</c:v>
                </c:pt>
                <c:pt idx="1074">
                  <c:v>114</c:v>
                </c:pt>
                <c:pt idx="1075">
                  <c:v>122</c:v>
                </c:pt>
                <c:pt idx="1076">
                  <c:v>108</c:v>
                </c:pt>
                <c:pt idx="1077">
                  <c:v>128</c:v>
                </c:pt>
                <c:pt idx="1078">
                  <c:v>81</c:v>
                </c:pt>
                <c:pt idx="1079">
                  <c:v>110</c:v>
                </c:pt>
                <c:pt idx="1080">
                  <c:v>131</c:v>
                </c:pt>
                <c:pt idx="1081">
                  <c:v>123</c:v>
                </c:pt>
                <c:pt idx="1082">
                  <c:v>126</c:v>
                </c:pt>
                <c:pt idx="1083">
                  <c:v>139</c:v>
                </c:pt>
                <c:pt idx="1084">
                  <c:v>151</c:v>
                </c:pt>
                <c:pt idx="1085">
                  <c:v>122</c:v>
                </c:pt>
                <c:pt idx="1086">
                  <c:v>145</c:v>
                </c:pt>
                <c:pt idx="1087">
                  <c:v>163</c:v>
                </c:pt>
                <c:pt idx="1088">
                  <c:v>157</c:v>
                </c:pt>
                <c:pt idx="1089">
                  <c:v>182</c:v>
                </c:pt>
                <c:pt idx="1090">
                  <c:v>167</c:v>
                </c:pt>
                <c:pt idx="1091">
                  <c:v>157</c:v>
                </c:pt>
                <c:pt idx="1092">
                  <c:v>154</c:v>
                </c:pt>
                <c:pt idx="1093">
                  <c:v>174</c:v>
                </c:pt>
                <c:pt idx="1094">
                  <c:v>144</c:v>
                </c:pt>
                <c:pt idx="1095">
                  <c:v>222</c:v>
                </c:pt>
                <c:pt idx="1096">
                  <c:v>163</c:v>
                </c:pt>
                <c:pt idx="1097">
                  <c:v>117</c:v>
                </c:pt>
                <c:pt idx="1098">
                  <c:v>109</c:v>
                </c:pt>
                <c:pt idx="1099">
                  <c:v>135</c:v>
                </c:pt>
                <c:pt idx="1100">
                  <c:v>103</c:v>
                </c:pt>
                <c:pt idx="1101">
                  <c:v>101</c:v>
                </c:pt>
                <c:pt idx="1102">
                  <c:v>157</c:v>
                </c:pt>
                <c:pt idx="1103">
                  <c:v>123</c:v>
                </c:pt>
                <c:pt idx="1104">
                  <c:v>144</c:v>
                </c:pt>
                <c:pt idx="1105">
                  <c:v>132</c:v>
                </c:pt>
                <c:pt idx="1106">
                  <c:v>170</c:v>
                </c:pt>
                <c:pt idx="1107">
                  <c:v>142</c:v>
                </c:pt>
                <c:pt idx="1108">
                  <c:v>146</c:v>
                </c:pt>
                <c:pt idx="1109">
                  <c:v>190</c:v>
                </c:pt>
                <c:pt idx="1110">
                  <c:v>150</c:v>
                </c:pt>
                <c:pt idx="1111">
                  <c:v>173</c:v>
                </c:pt>
                <c:pt idx="1112">
                  <c:v>153</c:v>
                </c:pt>
                <c:pt idx="1113">
                  <c:v>145</c:v>
                </c:pt>
                <c:pt idx="1114">
                  <c:v>166</c:v>
                </c:pt>
                <c:pt idx="1115">
                  <c:v>175</c:v>
                </c:pt>
                <c:pt idx="1116">
                  <c:v>165</c:v>
                </c:pt>
                <c:pt idx="1117">
                  <c:v>201</c:v>
                </c:pt>
                <c:pt idx="1118">
                  <c:v>199</c:v>
                </c:pt>
                <c:pt idx="1119">
                  <c:v>179</c:v>
                </c:pt>
                <c:pt idx="1120">
                  <c:v>184</c:v>
                </c:pt>
                <c:pt idx="1121">
                  <c:v>187</c:v>
                </c:pt>
                <c:pt idx="1122">
                  <c:v>165</c:v>
                </c:pt>
                <c:pt idx="1123">
                  <c:v>150</c:v>
                </c:pt>
                <c:pt idx="1124">
                  <c:v>183</c:v>
                </c:pt>
                <c:pt idx="1125">
                  <c:v>161</c:v>
                </c:pt>
                <c:pt idx="1126">
                  <c:v>138</c:v>
                </c:pt>
                <c:pt idx="1127">
                  <c:v>154</c:v>
                </c:pt>
                <c:pt idx="1128">
                  <c:v>150</c:v>
                </c:pt>
                <c:pt idx="1129">
                  <c:v>133</c:v>
                </c:pt>
                <c:pt idx="1130">
                  <c:v>140</c:v>
                </c:pt>
                <c:pt idx="1131">
                  <c:v>154</c:v>
                </c:pt>
                <c:pt idx="1132">
                  <c:v>120</c:v>
                </c:pt>
                <c:pt idx="1133">
                  <c:v>135</c:v>
                </c:pt>
                <c:pt idx="1134">
                  <c:v>146</c:v>
                </c:pt>
                <c:pt idx="1135">
                  <c:v>148</c:v>
                </c:pt>
                <c:pt idx="1136">
                  <c:v>174</c:v>
                </c:pt>
                <c:pt idx="1137">
                  <c:v>134</c:v>
                </c:pt>
                <c:pt idx="1138">
                  <c:v>162</c:v>
                </c:pt>
                <c:pt idx="1139">
                  <c:v>133</c:v>
                </c:pt>
                <c:pt idx="1140">
                  <c:v>104</c:v>
                </c:pt>
                <c:pt idx="1141">
                  <c:v>114</c:v>
                </c:pt>
                <c:pt idx="1142">
                  <c:v>107</c:v>
                </c:pt>
                <c:pt idx="1143">
                  <c:v>100</c:v>
                </c:pt>
                <c:pt idx="1144">
                  <c:v>102</c:v>
                </c:pt>
                <c:pt idx="1145">
                  <c:v>97</c:v>
                </c:pt>
                <c:pt idx="1146">
                  <c:v>97</c:v>
                </c:pt>
                <c:pt idx="1147">
                  <c:v>91</c:v>
                </c:pt>
                <c:pt idx="1148">
                  <c:v>89</c:v>
                </c:pt>
                <c:pt idx="1149">
                  <c:v>117</c:v>
                </c:pt>
                <c:pt idx="1150">
                  <c:v>78</c:v>
                </c:pt>
                <c:pt idx="1151">
                  <c:v>113</c:v>
                </c:pt>
                <c:pt idx="1152">
                  <c:v>93</c:v>
                </c:pt>
                <c:pt idx="1153">
                  <c:v>101</c:v>
                </c:pt>
                <c:pt idx="1154">
                  <c:v>99</c:v>
                </c:pt>
                <c:pt idx="1155">
                  <c:v>84</c:v>
                </c:pt>
                <c:pt idx="1156">
                  <c:v>103</c:v>
                </c:pt>
                <c:pt idx="1157">
                  <c:v>97</c:v>
                </c:pt>
                <c:pt idx="1158">
                  <c:v>92</c:v>
                </c:pt>
                <c:pt idx="1159">
                  <c:v>123</c:v>
                </c:pt>
                <c:pt idx="1160">
                  <c:v>83</c:v>
                </c:pt>
                <c:pt idx="1161">
                  <c:v>90</c:v>
                </c:pt>
                <c:pt idx="1162">
                  <c:v>64</c:v>
                </c:pt>
                <c:pt idx="1163">
                  <c:v>84</c:v>
                </c:pt>
                <c:pt idx="1164">
                  <c:v>71</c:v>
                </c:pt>
                <c:pt idx="1165">
                  <c:v>81</c:v>
                </c:pt>
                <c:pt idx="1166">
                  <c:v>69</c:v>
                </c:pt>
                <c:pt idx="1167">
                  <c:v>76</c:v>
                </c:pt>
                <c:pt idx="1168">
                  <c:v>64</c:v>
                </c:pt>
                <c:pt idx="1169">
                  <c:v>98</c:v>
                </c:pt>
                <c:pt idx="1170">
                  <c:v>95</c:v>
                </c:pt>
                <c:pt idx="1171">
                  <c:v>85</c:v>
                </c:pt>
                <c:pt idx="1172">
                  <c:v>75</c:v>
                </c:pt>
                <c:pt idx="1173">
                  <c:v>85</c:v>
                </c:pt>
                <c:pt idx="1174">
                  <c:v>89</c:v>
                </c:pt>
                <c:pt idx="1175">
                  <c:v>93</c:v>
                </c:pt>
                <c:pt idx="1176">
                  <c:v>59</c:v>
                </c:pt>
                <c:pt idx="1177">
                  <c:v>65</c:v>
                </c:pt>
                <c:pt idx="1178">
                  <c:v>66</c:v>
                </c:pt>
                <c:pt idx="1179">
                  <c:v>62</c:v>
                </c:pt>
                <c:pt idx="1180">
                  <c:v>72</c:v>
                </c:pt>
                <c:pt idx="1181">
                  <c:v>66</c:v>
                </c:pt>
                <c:pt idx="1182">
                  <c:v>84</c:v>
                </c:pt>
                <c:pt idx="1183">
                  <c:v>83</c:v>
                </c:pt>
                <c:pt idx="1184">
                  <c:v>80</c:v>
                </c:pt>
                <c:pt idx="1185">
                  <c:v>89</c:v>
                </c:pt>
                <c:pt idx="1186">
                  <c:v>72</c:v>
                </c:pt>
                <c:pt idx="1187">
                  <c:v>59</c:v>
                </c:pt>
                <c:pt idx="1188">
                  <c:v>80</c:v>
                </c:pt>
                <c:pt idx="1189">
                  <c:v>76</c:v>
                </c:pt>
                <c:pt idx="1190">
                  <c:v>71</c:v>
                </c:pt>
                <c:pt idx="1191">
                  <c:v>88</c:v>
                </c:pt>
                <c:pt idx="1192">
                  <c:v>104</c:v>
                </c:pt>
                <c:pt idx="1193">
                  <c:v>94</c:v>
                </c:pt>
                <c:pt idx="1194">
                  <c:v>102</c:v>
                </c:pt>
                <c:pt idx="1195">
                  <c:v>80</c:v>
                </c:pt>
                <c:pt idx="1196">
                  <c:v>87</c:v>
                </c:pt>
                <c:pt idx="1197">
                  <c:v>98</c:v>
                </c:pt>
                <c:pt idx="1198">
                  <c:v>81</c:v>
                </c:pt>
                <c:pt idx="1199">
                  <c:v>102</c:v>
                </c:pt>
                <c:pt idx="1200">
                  <c:v>80</c:v>
                </c:pt>
                <c:pt idx="1201">
                  <c:v>102</c:v>
                </c:pt>
                <c:pt idx="1202">
                  <c:v>115</c:v>
                </c:pt>
                <c:pt idx="1203">
                  <c:v>113</c:v>
                </c:pt>
                <c:pt idx="1204">
                  <c:v>83</c:v>
                </c:pt>
                <c:pt idx="1205">
                  <c:v>93</c:v>
                </c:pt>
                <c:pt idx="1206">
                  <c:v>93</c:v>
                </c:pt>
                <c:pt idx="1207">
                  <c:v>95</c:v>
                </c:pt>
                <c:pt idx="1208">
                  <c:v>93</c:v>
                </c:pt>
                <c:pt idx="1209">
                  <c:v>72</c:v>
                </c:pt>
                <c:pt idx="1210">
                  <c:v>98</c:v>
                </c:pt>
                <c:pt idx="1211">
                  <c:v>89</c:v>
                </c:pt>
                <c:pt idx="1212">
                  <c:v>103</c:v>
                </c:pt>
                <c:pt idx="1213">
                  <c:v>104</c:v>
                </c:pt>
                <c:pt idx="1214">
                  <c:v>106</c:v>
                </c:pt>
                <c:pt idx="1215">
                  <c:v>101</c:v>
                </c:pt>
                <c:pt idx="1216">
                  <c:v>118</c:v>
                </c:pt>
                <c:pt idx="1217">
                  <c:v>121</c:v>
                </c:pt>
                <c:pt idx="1218">
                  <c:v>110</c:v>
                </c:pt>
                <c:pt idx="1219">
                  <c:v>96</c:v>
                </c:pt>
                <c:pt idx="1220">
                  <c:v>119</c:v>
                </c:pt>
                <c:pt idx="1221">
                  <c:v>99</c:v>
                </c:pt>
                <c:pt idx="1222">
                  <c:v>85</c:v>
                </c:pt>
                <c:pt idx="1223">
                  <c:v>85</c:v>
                </c:pt>
                <c:pt idx="1224">
                  <c:v>103</c:v>
                </c:pt>
                <c:pt idx="1225">
                  <c:v>88</c:v>
                </c:pt>
                <c:pt idx="1226">
                  <c:v>84</c:v>
                </c:pt>
                <c:pt idx="1227">
                  <c:v>89</c:v>
                </c:pt>
                <c:pt idx="1228">
                  <c:v>91</c:v>
                </c:pt>
                <c:pt idx="1229">
                  <c:v>111</c:v>
                </c:pt>
                <c:pt idx="1230">
                  <c:v>81</c:v>
                </c:pt>
                <c:pt idx="1231">
                  <c:v>113</c:v>
                </c:pt>
                <c:pt idx="1232">
                  <c:v>102</c:v>
                </c:pt>
                <c:pt idx="1233">
                  <c:v>111</c:v>
                </c:pt>
                <c:pt idx="1234">
                  <c:v>96</c:v>
                </c:pt>
                <c:pt idx="1235">
                  <c:v>108</c:v>
                </c:pt>
                <c:pt idx="1236">
                  <c:v>106</c:v>
                </c:pt>
                <c:pt idx="1237">
                  <c:v>82</c:v>
                </c:pt>
                <c:pt idx="1238">
                  <c:v>84</c:v>
                </c:pt>
                <c:pt idx="1239">
                  <c:v>102</c:v>
                </c:pt>
                <c:pt idx="1240">
                  <c:v>100</c:v>
                </c:pt>
                <c:pt idx="1241">
                  <c:v>95</c:v>
                </c:pt>
                <c:pt idx="1242">
                  <c:v>108</c:v>
                </c:pt>
                <c:pt idx="1243">
                  <c:v>83</c:v>
                </c:pt>
                <c:pt idx="1244">
                  <c:v>82</c:v>
                </c:pt>
                <c:pt idx="1245">
                  <c:v>93</c:v>
                </c:pt>
                <c:pt idx="1246">
                  <c:v>81</c:v>
                </c:pt>
                <c:pt idx="1247">
                  <c:v>93</c:v>
                </c:pt>
                <c:pt idx="1248">
                  <c:v>94</c:v>
                </c:pt>
                <c:pt idx="1249">
                  <c:v>115</c:v>
                </c:pt>
                <c:pt idx="1250">
                  <c:v>93</c:v>
                </c:pt>
                <c:pt idx="1251">
                  <c:v>94</c:v>
                </c:pt>
                <c:pt idx="1252">
                  <c:v>118</c:v>
                </c:pt>
                <c:pt idx="1253">
                  <c:v>98</c:v>
                </c:pt>
                <c:pt idx="1254">
                  <c:v>80</c:v>
                </c:pt>
                <c:pt idx="1255">
                  <c:v>89</c:v>
                </c:pt>
                <c:pt idx="1256">
                  <c:v>83</c:v>
                </c:pt>
                <c:pt idx="1257">
                  <c:v>80</c:v>
                </c:pt>
                <c:pt idx="1258">
                  <c:v>112</c:v>
                </c:pt>
                <c:pt idx="1259">
                  <c:v>96</c:v>
                </c:pt>
                <c:pt idx="1260">
                  <c:v>88</c:v>
                </c:pt>
                <c:pt idx="1261">
                  <c:v>103</c:v>
                </c:pt>
                <c:pt idx="1262">
                  <c:v>102</c:v>
                </c:pt>
                <c:pt idx="1263">
                  <c:v>75</c:v>
                </c:pt>
                <c:pt idx="1264">
                  <c:v>80</c:v>
                </c:pt>
                <c:pt idx="1265">
                  <c:v>104</c:v>
                </c:pt>
                <c:pt idx="1266">
                  <c:v>108</c:v>
                </c:pt>
                <c:pt idx="1267">
                  <c:v>88</c:v>
                </c:pt>
                <c:pt idx="1268">
                  <c:v>79</c:v>
                </c:pt>
                <c:pt idx="1269">
                  <c:v>105</c:v>
                </c:pt>
                <c:pt idx="1270">
                  <c:v>101</c:v>
                </c:pt>
                <c:pt idx="1271">
                  <c:v>81</c:v>
                </c:pt>
                <c:pt idx="1272">
                  <c:v>100</c:v>
                </c:pt>
                <c:pt idx="1273">
                  <c:v>123</c:v>
                </c:pt>
                <c:pt idx="1274">
                  <c:v>92</c:v>
                </c:pt>
                <c:pt idx="1275">
                  <c:v>107</c:v>
                </c:pt>
                <c:pt idx="1276">
                  <c:v>106</c:v>
                </c:pt>
                <c:pt idx="1277">
                  <c:v>126</c:v>
                </c:pt>
                <c:pt idx="1278">
                  <c:v>109</c:v>
                </c:pt>
                <c:pt idx="1279">
                  <c:v>111</c:v>
                </c:pt>
                <c:pt idx="1280">
                  <c:v>115</c:v>
                </c:pt>
                <c:pt idx="1281">
                  <c:v>119</c:v>
                </c:pt>
                <c:pt idx="1282">
                  <c:v>99</c:v>
                </c:pt>
                <c:pt idx="1283">
                  <c:v>101</c:v>
                </c:pt>
                <c:pt idx="1284">
                  <c:v>104</c:v>
                </c:pt>
                <c:pt idx="1285">
                  <c:v>118</c:v>
                </c:pt>
                <c:pt idx="1286">
                  <c:v>102</c:v>
                </c:pt>
                <c:pt idx="1287">
                  <c:v>128</c:v>
                </c:pt>
                <c:pt idx="1288">
                  <c:v>110</c:v>
                </c:pt>
                <c:pt idx="1289">
                  <c:v>115</c:v>
                </c:pt>
                <c:pt idx="1290">
                  <c:v>113</c:v>
                </c:pt>
                <c:pt idx="1291">
                  <c:v>113</c:v>
                </c:pt>
                <c:pt idx="1292">
                  <c:v>120</c:v>
                </c:pt>
                <c:pt idx="1293">
                  <c:v>141</c:v>
                </c:pt>
                <c:pt idx="1294">
                  <c:v>120</c:v>
                </c:pt>
                <c:pt idx="1295">
                  <c:v>129</c:v>
                </c:pt>
                <c:pt idx="1296">
                  <c:v>136</c:v>
                </c:pt>
                <c:pt idx="1297">
                  <c:v>132</c:v>
                </c:pt>
                <c:pt idx="1298">
                  <c:v>139</c:v>
                </c:pt>
                <c:pt idx="1299">
                  <c:v>122</c:v>
                </c:pt>
                <c:pt idx="1300">
                  <c:v>96</c:v>
                </c:pt>
                <c:pt idx="1301">
                  <c:v>124</c:v>
                </c:pt>
                <c:pt idx="1302">
                  <c:v>115</c:v>
                </c:pt>
                <c:pt idx="1303">
                  <c:v>112</c:v>
                </c:pt>
                <c:pt idx="1304">
                  <c:v>109</c:v>
                </c:pt>
                <c:pt idx="1305">
                  <c:v>120</c:v>
                </c:pt>
                <c:pt idx="1306">
                  <c:v>105</c:v>
                </c:pt>
                <c:pt idx="1307">
                  <c:v>131</c:v>
                </c:pt>
                <c:pt idx="1308">
                  <c:v>106</c:v>
                </c:pt>
                <c:pt idx="1309">
                  <c:v>107</c:v>
                </c:pt>
                <c:pt idx="1310">
                  <c:v>103</c:v>
                </c:pt>
                <c:pt idx="1311">
                  <c:v>104</c:v>
                </c:pt>
                <c:pt idx="1312">
                  <c:v>123</c:v>
                </c:pt>
                <c:pt idx="1313">
                  <c:v>89</c:v>
                </c:pt>
                <c:pt idx="1314">
                  <c:v>112</c:v>
                </c:pt>
                <c:pt idx="1315">
                  <c:v>93</c:v>
                </c:pt>
                <c:pt idx="1316">
                  <c:v>110</c:v>
                </c:pt>
                <c:pt idx="1317">
                  <c:v>87</c:v>
                </c:pt>
                <c:pt idx="1318">
                  <c:v>105</c:v>
                </c:pt>
                <c:pt idx="1319">
                  <c:v>120</c:v>
                </c:pt>
                <c:pt idx="1320">
                  <c:v>112</c:v>
                </c:pt>
                <c:pt idx="1321">
                  <c:v>116</c:v>
                </c:pt>
                <c:pt idx="1322">
                  <c:v>112</c:v>
                </c:pt>
                <c:pt idx="1323">
                  <c:v>130</c:v>
                </c:pt>
                <c:pt idx="1324">
                  <c:v>137</c:v>
                </c:pt>
                <c:pt idx="1325">
                  <c:v>107</c:v>
                </c:pt>
                <c:pt idx="1326">
                  <c:v>130</c:v>
                </c:pt>
                <c:pt idx="1327">
                  <c:v>101</c:v>
                </c:pt>
                <c:pt idx="1328">
                  <c:v>99</c:v>
                </c:pt>
                <c:pt idx="1329">
                  <c:v>111</c:v>
                </c:pt>
                <c:pt idx="1330">
                  <c:v>109</c:v>
                </c:pt>
                <c:pt idx="1331">
                  <c:v>108</c:v>
                </c:pt>
                <c:pt idx="1332">
                  <c:v>103</c:v>
                </c:pt>
                <c:pt idx="1333">
                  <c:v>109</c:v>
                </c:pt>
                <c:pt idx="1334">
                  <c:v>120</c:v>
                </c:pt>
                <c:pt idx="1335">
                  <c:v>105</c:v>
                </c:pt>
                <c:pt idx="1336">
                  <c:v>103</c:v>
                </c:pt>
                <c:pt idx="1337">
                  <c:v>91</c:v>
                </c:pt>
                <c:pt idx="1338">
                  <c:v>87</c:v>
                </c:pt>
                <c:pt idx="1339">
                  <c:v>99</c:v>
                </c:pt>
                <c:pt idx="1340">
                  <c:v>87</c:v>
                </c:pt>
                <c:pt idx="1341">
                  <c:v>112</c:v>
                </c:pt>
                <c:pt idx="1342">
                  <c:v>113</c:v>
                </c:pt>
                <c:pt idx="1343">
                  <c:v>135</c:v>
                </c:pt>
                <c:pt idx="1344">
                  <c:v>109</c:v>
                </c:pt>
                <c:pt idx="1345">
                  <c:v>126</c:v>
                </c:pt>
                <c:pt idx="1346">
                  <c:v>116</c:v>
                </c:pt>
                <c:pt idx="1347">
                  <c:v>119</c:v>
                </c:pt>
                <c:pt idx="1348">
                  <c:v>121</c:v>
                </c:pt>
                <c:pt idx="1349">
                  <c:v>97</c:v>
                </c:pt>
                <c:pt idx="1350">
                  <c:v>118</c:v>
                </c:pt>
                <c:pt idx="1351">
                  <c:v>102</c:v>
                </c:pt>
                <c:pt idx="1352">
                  <c:v>133</c:v>
                </c:pt>
                <c:pt idx="1353">
                  <c:v>109</c:v>
                </c:pt>
                <c:pt idx="1354">
                  <c:v>108</c:v>
                </c:pt>
                <c:pt idx="1355">
                  <c:v>98</c:v>
                </c:pt>
                <c:pt idx="1356">
                  <c:v>131</c:v>
                </c:pt>
                <c:pt idx="1357">
                  <c:v>115</c:v>
                </c:pt>
                <c:pt idx="1358">
                  <c:v>131</c:v>
                </c:pt>
                <c:pt idx="1359">
                  <c:v>96</c:v>
                </c:pt>
                <c:pt idx="1360">
                  <c:v>97</c:v>
                </c:pt>
                <c:pt idx="1361">
                  <c:v>124</c:v>
                </c:pt>
                <c:pt idx="1362">
                  <c:v>120</c:v>
                </c:pt>
                <c:pt idx="1363">
                  <c:v>119</c:v>
                </c:pt>
                <c:pt idx="1364">
                  <c:v>102</c:v>
                </c:pt>
                <c:pt idx="1365">
                  <c:v>100</c:v>
                </c:pt>
                <c:pt idx="1366">
                  <c:v>96</c:v>
                </c:pt>
                <c:pt idx="1367">
                  <c:v>129</c:v>
                </c:pt>
                <c:pt idx="1368">
                  <c:v>85</c:v>
                </c:pt>
                <c:pt idx="1369">
                  <c:v>125</c:v>
                </c:pt>
                <c:pt idx="1370">
                  <c:v>111</c:v>
                </c:pt>
                <c:pt idx="1371">
                  <c:v>118</c:v>
                </c:pt>
                <c:pt idx="1372">
                  <c:v>103</c:v>
                </c:pt>
                <c:pt idx="1373">
                  <c:v>96</c:v>
                </c:pt>
                <c:pt idx="1374">
                  <c:v>101</c:v>
                </c:pt>
                <c:pt idx="1375">
                  <c:v>99</c:v>
                </c:pt>
                <c:pt idx="1376">
                  <c:v>107</c:v>
                </c:pt>
                <c:pt idx="1377">
                  <c:v>112</c:v>
                </c:pt>
                <c:pt idx="1378">
                  <c:v>121</c:v>
                </c:pt>
                <c:pt idx="1379">
                  <c:v>113</c:v>
                </c:pt>
                <c:pt idx="1380">
                  <c:v>117</c:v>
                </c:pt>
                <c:pt idx="1381">
                  <c:v>130</c:v>
                </c:pt>
                <c:pt idx="1382">
                  <c:v>125</c:v>
                </c:pt>
                <c:pt idx="1383">
                  <c:v>135</c:v>
                </c:pt>
                <c:pt idx="1384">
                  <c:v>103</c:v>
                </c:pt>
                <c:pt idx="1385">
                  <c:v>100</c:v>
                </c:pt>
                <c:pt idx="1386">
                  <c:v>106</c:v>
                </c:pt>
                <c:pt idx="1387">
                  <c:v>99</c:v>
                </c:pt>
                <c:pt idx="1388">
                  <c:v>125</c:v>
                </c:pt>
                <c:pt idx="1389">
                  <c:v>90</c:v>
                </c:pt>
                <c:pt idx="1390">
                  <c:v>119</c:v>
                </c:pt>
                <c:pt idx="1391">
                  <c:v>109</c:v>
                </c:pt>
                <c:pt idx="1392">
                  <c:v>96</c:v>
                </c:pt>
                <c:pt idx="1393">
                  <c:v>100</c:v>
                </c:pt>
                <c:pt idx="1394">
                  <c:v>115</c:v>
                </c:pt>
                <c:pt idx="1395">
                  <c:v>115</c:v>
                </c:pt>
                <c:pt idx="1396">
                  <c:v>111</c:v>
                </c:pt>
                <c:pt idx="1397">
                  <c:v>116</c:v>
                </c:pt>
                <c:pt idx="1398">
                  <c:v>105</c:v>
                </c:pt>
                <c:pt idx="1399">
                  <c:v>77</c:v>
                </c:pt>
                <c:pt idx="1400">
                  <c:v>115</c:v>
                </c:pt>
                <c:pt idx="1401">
                  <c:v>122</c:v>
                </c:pt>
                <c:pt idx="1402">
                  <c:v>92</c:v>
                </c:pt>
                <c:pt idx="1403">
                  <c:v>82</c:v>
                </c:pt>
                <c:pt idx="1404">
                  <c:v>91</c:v>
                </c:pt>
                <c:pt idx="1405">
                  <c:v>100</c:v>
                </c:pt>
                <c:pt idx="1406">
                  <c:v>114</c:v>
                </c:pt>
                <c:pt idx="1407">
                  <c:v>108</c:v>
                </c:pt>
                <c:pt idx="1408">
                  <c:v>92</c:v>
                </c:pt>
                <c:pt idx="1409">
                  <c:v>85</c:v>
                </c:pt>
                <c:pt idx="1410">
                  <c:v>107</c:v>
                </c:pt>
                <c:pt idx="1411">
                  <c:v>87</c:v>
                </c:pt>
                <c:pt idx="1412">
                  <c:v>106</c:v>
                </c:pt>
                <c:pt idx="1413">
                  <c:v>86</c:v>
                </c:pt>
                <c:pt idx="1414">
                  <c:v>103</c:v>
                </c:pt>
                <c:pt idx="1415">
                  <c:v>108</c:v>
                </c:pt>
                <c:pt idx="1416">
                  <c:v>107</c:v>
                </c:pt>
                <c:pt idx="1417">
                  <c:v>95</c:v>
                </c:pt>
                <c:pt idx="1418">
                  <c:v>97</c:v>
                </c:pt>
                <c:pt idx="1419">
                  <c:v>95</c:v>
                </c:pt>
                <c:pt idx="1420">
                  <c:v>92</c:v>
                </c:pt>
                <c:pt idx="1421">
                  <c:v>100</c:v>
                </c:pt>
                <c:pt idx="1422">
                  <c:v>112</c:v>
                </c:pt>
                <c:pt idx="1423">
                  <c:v>88</c:v>
                </c:pt>
                <c:pt idx="1424">
                  <c:v>96</c:v>
                </c:pt>
                <c:pt idx="1425">
                  <c:v>92</c:v>
                </c:pt>
                <c:pt idx="1426">
                  <c:v>91</c:v>
                </c:pt>
                <c:pt idx="1427">
                  <c:v>91</c:v>
                </c:pt>
                <c:pt idx="1428">
                  <c:v>93</c:v>
                </c:pt>
                <c:pt idx="1429">
                  <c:v>72</c:v>
                </c:pt>
                <c:pt idx="1430">
                  <c:v>73</c:v>
                </c:pt>
                <c:pt idx="1431">
                  <c:v>99</c:v>
                </c:pt>
                <c:pt idx="1432">
                  <c:v>74</c:v>
                </c:pt>
                <c:pt idx="1433">
                  <c:v>91</c:v>
                </c:pt>
                <c:pt idx="1434">
                  <c:v>94</c:v>
                </c:pt>
                <c:pt idx="1435">
                  <c:v>86</c:v>
                </c:pt>
                <c:pt idx="1436">
                  <c:v>95</c:v>
                </c:pt>
                <c:pt idx="1437">
                  <c:v>111</c:v>
                </c:pt>
                <c:pt idx="1438">
                  <c:v>84</c:v>
                </c:pt>
                <c:pt idx="1439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7-B840-818D-0465538B0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0.96658</cdr:x>
      <cdr:y>0.55326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04" y="1101319"/>
          <a:ext cx="3240362" cy="1089818"/>
        </a:xfrm>
        <a:prstGeom xmlns:a="http://schemas.openxmlformats.org/drawingml/2006/main" prst="wedgeEllipseCallout">
          <a:avLst>
            <a:gd name="adj1" fmla="val -7667"/>
            <a:gd name="adj2" fmla="val -78093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「教員→学生」が多い</a:t>
          </a:r>
          <a:endParaRPr lang="ja-JP" sz="2400"/>
        </a:p>
      </cdr:txBody>
    </cdr:sp>
  </cdr:relSizeAnchor>
  <cdr:relSizeAnchor xmlns:cdr="http://schemas.openxmlformats.org/drawingml/2006/chartDrawing">
    <cdr:from>
      <cdr:x>0.35251</cdr:x>
      <cdr:y>0.57621</cdr:y>
    </cdr:from>
    <cdr:to>
      <cdr:x>0.73689</cdr:x>
      <cdr:y>0.85139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037707" y="2282045"/>
          <a:ext cx="3312317" cy="1089834"/>
        </a:xfrm>
        <a:prstGeom xmlns:a="http://schemas.openxmlformats.org/drawingml/2006/main" prst="wedgeEllipseCallout">
          <a:avLst>
            <a:gd name="adj1" fmla="val -60596"/>
            <a:gd name="adj2" fmla="val 2295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「学生→教員」は少ない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&#12398;&#20849;&#36890;ID@g.ecc.u-tokyo.ac.j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en-US" altLang="ja-JP" dirty="0">
                <a:effectLst/>
              </a:rPr>
              <a:t>ITC-LMS</a:t>
            </a:r>
            <a:r>
              <a:rPr lang="ja-JP" altLang="en-US">
                <a:effectLst/>
              </a:rPr>
              <a:t>の活用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</a:t>
            </a:r>
            <a:r>
              <a:rPr kumimoji="1" lang="ja-JP" altLang="en-US"/>
              <a:t>センター </a:t>
            </a:r>
            <a:r>
              <a:rPr lang="ja-JP" altLang="en-US"/>
              <a:t>柴山悦哉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15CADDF6-A96B-9C42-B925-DCEA6AC0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0F53A-D9D3-1B46-98DB-76E4EF3C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(3/6)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81374-BE0A-0047-B0B5-893AC6FF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のお勧め設定</a:t>
            </a:r>
            <a:endParaRPr lang="en-US" altLang="ja-JP" dirty="0"/>
          </a:p>
          <a:p>
            <a:pPr lvl="1"/>
            <a:r>
              <a:rPr lang="ja-JP" altLang="en-US"/>
              <a:t>メッセージを有効化</a:t>
            </a:r>
            <a:endParaRPr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（注）教員が学生のメッセージを見ない可能性を減らすため，初期設定では無効化してある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lang="ja-JP" altLang="en-US"/>
              <a:t>担当教員が（原則として）見るか見ないかを宣言しておいた方が良い</a:t>
            </a:r>
            <a:endParaRPr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シャイな学生から率直な意見を聞きたい時に有効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C1D68-9977-4B44-9588-4A01E5E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24674-5D73-C143-921D-8252EF57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EDDF0-C807-5C47-A363-FB28634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2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80EF8-A220-C14E-985E-0000E66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(4/6)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3E314-7B1F-0649-87E3-3DED0938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90835-E85E-2D48-BE7D-B8D334AC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D3911-AFE6-8E40-A676-88723677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E6E69C04-AF83-6244-AB32-50ABFFE1C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DACB7811-B713-A745-8CE0-33E17F14FA03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805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FD8AB-86BD-4B41-88E3-50055FC6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(5/6)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8DE86D-1DAD-E347-AD4C-53C29792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学生への連絡手段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ITC-LMS </a:t>
            </a:r>
            <a:r>
              <a:rPr kumimoji="1" lang="ja-JP" altLang="en-US"/>
              <a:t>のお知らせ</a:t>
            </a:r>
            <a:endParaRPr kumimoji="1" lang="en-US" altLang="ja-JP" dirty="0"/>
          </a:p>
          <a:p>
            <a:pPr lvl="2"/>
            <a:r>
              <a:rPr lang="ja-JP" altLang="en-US"/>
              <a:t>コース全体，選択したグループ，選択した履修者などに送付可能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ECCS</a:t>
            </a:r>
            <a:r>
              <a:rPr kumimoji="1" lang="ja-JP" altLang="en-US"/>
              <a:t>クラウドメール</a:t>
            </a:r>
            <a:endParaRPr kumimoji="1" lang="en-US" altLang="ja-JP" dirty="0"/>
          </a:p>
          <a:p>
            <a:pPr lvl="2"/>
            <a:r>
              <a:rPr lang="en-US" altLang="ja-JP" dirty="0">
                <a:hlinkClick r:id="rId2"/>
              </a:rPr>
              <a:t>10</a:t>
            </a:r>
            <a:r>
              <a:rPr lang="ja-JP" altLang="en-US">
                <a:hlinkClick r:id="rId2"/>
              </a:rPr>
              <a:t>桁の共通</a:t>
            </a:r>
            <a:r>
              <a:rPr lang="en-US" altLang="ja-JP" dirty="0">
                <a:hlinkClick r:id="rId2"/>
              </a:rPr>
              <a:t>ID@g.ecc.u-tokyo.ac.jp</a:t>
            </a:r>
            <a:r>
              <a:rPr lang="ja-JP" altLang="en-US"/>
              <a:t>（</a:t>
            </a:r>
            <a:r>
              <a:rPr lang="en-US" altLang="ja-JP" dirty="0"/>
              <a:t>Gmail </a:t>
            </a:r>
            <a:r>
              <a:rPr lang="ja-JP" altLang="en-US"/>
              <a:t>のアドレス）に送付可能</a:t>
            </a:r>
            <a:endParaRPr lang="en-US" altLang="ja-JP" dirty="0"/>
          </a:p>
          <a:p>
            <a:pPr lvl="1"/>
            <a:r>
              <a:rPr lang="ja-JP" altLang="en-US"/>
              <a:t>どちらにしても，学生が確実に読んでいる保証はありませんけれど．．．</a:t>
            </a:r>
            <a:endParaRPr lang="en-US" altLang="ja-JP" dirty="0"/>
          </a:p>
          <a:p>
            <a:pPr lvl="2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12642A-BA94-854E-B962-D52AEAF3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4EF6E-7CFA-0A41-921D-8CF6A4FE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93F3D-F615-E844-BBD4-20EC86D5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48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E1482-A094-1C45-9188-0618EF8D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(6/6)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88C89-CA6C-F245-8D58-B9AF58A2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学生への連絡は，時間にゆとりを持つようにしてください</a:t>
            </a:r>
            <a:endParaRPr lang="en-US" altLang="ja-JP" dirty="0"/>
          </a:p>
          <a:p>
            <a:pPr lvl="1"/>
            <a:r>
              <a:rPr lang="en-US" altLang="ja-JP" dirty="0"/>
              <a:t>ITC-LMS </a:t>
            </a:r>
            <a:r>
              <a:rPr lang="ja-JP" altLang="en-US"/>
              <a:t>は，授業開始時刻前後に負荷が集中</a:t>
            </a:r>
            <a:endParaRPr lang="en-US" altLang="ja-JP" dirty="0"/>
          </a:p>
          <a:p>
            <a:pPr lvl="1"/>
            <a:r>
              <a:rPr lang="ja-JP" altLang="en-US"/>
              <a:t>メールも瞬時に届くとは限らない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038445-28DF-FB40-8EEC-7881332A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A022F-5AE9-0642-B013-E8351C3B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2F36D5-6CA9-074A-8463-ADAF8CF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B1736F12-6BCD-6A4B-BD84-F1C40D05E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708179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36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30634-692B-334E-8070-C4B7801E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9173A4-A335-064C-A340-AF11D95A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で，コース内限定や（教員が自分で設定した）グループ内限定での資料配布に使える</a:t>
            </a:r>
            <a:endParaRPr lang="en-US" altLang="ja-JP" dirty="0"/>
          </a:p>
          <a:p>
            <a:pPr lvl="1"/>
            <a:r>
              <a:rPr lang="ja-JP" altLang="en-US"/>
              <a:t>教員はファイルをアップロードするだけ</a:t>
            </a:r>
            <a:endParaRPr lang="en-US" altLang="ja-JP" dirty="0"/>
          </a:p>
          <a:p>
            <a:pPr lvl="1"/>
            <a:r>
              <a:rPr lang="ja-JP" altLang="en-US"/>
              <a:t>ウィルスチェックに時間がかかるのが不評</a:t>
            </a:r>
            <a:endParaRPr lang="en-US" altLang="ja-JP" dirty="0"/>
          </a:p>
          <a:p>
            <a:pPr lvl="1"/>
            <a:r>
              <a:rPr lang="ja-JP" altLang="en-US"/>
              <a:t>大きなファイルの配布は</a:t>
            </a:r>
            <a:r>
              <a:rPr lang="en-US" altLang="ja-JP" dirty="0"/>
              <a:t> Google Drive </a:t>
            </a:r>
            <a:r>
              <a:rPr lang="ja-JP" altLang="en-US"/>
              <a:t>の方が向いている</a:t>
            </a:r>
            <a:endParaRPr lang="en-US" altLang="ja-JP" dirty="0"/>
          </a:p>
          <a:p>
            <a:pPr lvl="1"/>
            <a:r>
              <a:rPr lang="ja-JP" altLang="en-US"/>
              <a:t>各学生の閲覧状況（ダウンロード済みか，またいつダウンロードしたか）を確認できる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2243-1755-4F41-8680-713BCAC8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80058-1CC9-4148-AE35-4BBE5C74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E40A9-15BF-FB42-8449-696A41D0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ABB5705-EFA6-8147-BE36-757E32C16EB0}"/>
              </a:ext>
            </a:extLst>
          </p:cNvPr>
          <p:cNvSpPr/>
          <p:nvPr/>
        </p:nvSpPr>
        <p:spPr>
          <a:xfrm>
            <a:off x="8100392" y="335699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86261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755BB-57E9-9144-A67C-26A037E7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2B0A4-69D0-A348-9E4F-07559DEE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13993-F04E-F149-8FE8-DF31BBEF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B9DEB-C6B4-A646-A04E-7083EFE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5C70F5E-C3F4-6448-85D4-956CE13A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776"/>
            <a:ext cx="9144000" cy="296644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63B3DE-BE0A-5A4E-B72E-93F2D924C09D}"/>
              </a:ext>
            </a:extLst>
          </p:cNvPr>
          <p:cNvSpPr/>
          <p:nvPr/>
        </p:nvSpPr>
        <p:spPr>
          <a:xfrm>
            <a:off x="6863916" y="3861048"/>
            <a:ext cx="1380492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E53C3A-2E3A-C148-AD1B-D6CDDD71904B}"/>
              </a:ext>
            </a:extLst>
          </p:cNvPr>
          <p:cNvSpPr/>
          <p:nvPr/>
        </p:nvSpPr>
        <p:spPr>
          <a:xfrm>
            <a:off x="8517448" y="3436505"/>
            <a:ext cx="447040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0971515F-ADB0-2F41-A4A4-EB88056A625E}"/>
              </a:ext>
            </a:extLst>
          </p:cNvPr>
          <p:cNvSpPr/>
          <p:nvPr/>
        </p:nvSpPr>
        <p:spPr>
          <a:xfrm>
            <a:off x="2884605" y="1299760"/>
            <a:ext cx="5328592" cy="1089818"/>
          </a:xfrm>
          <a:prstGeom prst="wedgeEllipseCallout">
            <a:avLst>
              <a:gd name="adj1" fmla="val 55541"/>
              <a:gd name="adj2" fmla="val 14565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ここをクリックすると閲覧状況確認メニューが現れる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54826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70D0-737B-C34E-9249-2C61F796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D9ED1C-DD4E-4A40-8492-E2B99510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で課題を出して，学生が提出したレポートを回収できる</a:t>
            </a:r>
            <a:endParaRPr lang="en-US" altLang="ja-JP" dirty="0"/>
          </a:p>
          <a:p>
            <a:pPr lvl="1"/>
            <a:r>
              <a:rPr lang="ja-JP" altLang="en-US"/>
              <a:t>提出方法はファイルアップロードまたはフォーム入力</a:t>
            </a:r>
            <a:endParaRPr lang="en-US" altLang="ja-JP" dirty="0"/>
          </a:p>
          <a:p>
            <a:pPr lvl="1"/>
            <a:r>
              <a:rPr lang="ja-JP" altLang="en-US"/>
              <a:t>提出状況や提出日時等が一覧できる</a:t>
            </a:r>
            <a:endParaRPr lang="en-US" altLang="ja-JP" dirty="0"/>
          </a:p>
          <a:p>
            <a:r>
              <a:rPr lang="ja-JP" altLang="en-US"/>
              <a:t>個々のレポートに点数やコメントをつけて返却できる</a:t>
            </a:r>
            <a:endParaRPr lang="en-US" altLang="ja-JP" dirty="0"/>
          </a:p>
          <a:p>
            <a:pPr lvl="1"/>
            <a:r>
              <a:rPr lang="ja-JP" altLang="en-US"/>
              <a:t>提出されたファイルにコメントを書き込みアップロードすることも可能</a:t>
            </a:r>
            <a:endParaRPr lang="en-US" altLang="ja-JP" dirty="0"/>
          </a:p>
          <a:p>
            <a:pPr lvl="1"/>
            <a:r>
              <a:rPr lang="ja-JP" altLang="en-US"/>
              <a:t>学生毎に異なる連絡事項を伝えるために使われることもある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68A52E-9057-9748-92CD-401530D3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F4831-AD11-1948-B339-8D2CA338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A42D9-9C62-8A40-8607-6DC73A6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6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5806E-2F57-3C49-BD22-C9DA8B3B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3523D-FC14-FD4C-BF13-8D13792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で選択式，穴埋め式，自由記述式のオンラインテストを実施できる</a:t>
            </a:r>
            <a:endParaRPr lang="en-US" altLang="ja-JP" dirty="0"/>
          </a:p>
          <a:p>
            <a:pPr lvl="1"/>
            <a:r>
              <a:rPr lang="ja-JP" altLang="en-US"/>
              <a:t>選択式と穴埋め式では自動採点も可</a:t>
            </a:r>
            <a:endParaRPr lang="en-US" altLang="ja-JP" dirty="0"/>
          </a:p>
          <a:p>
            <a:r>
              <a:rPr lang="ja-JP" altLang="en-US"/>
              <a:t>今年度はシステムのトラブルもいろいろありました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8EF91-37BD-F54D-9132-05D53F06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266DA-3D7C-2446-A038-AF14A674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2360E-768C-794C-AF63-4277600A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6B7C06-6B8F-7B48-A0DF-BF3D320E6313}"/>
              </a:ext>
            </a:extLst>
          </p:cNvPr>
          <p:cNvSpPr/>
          <p:nvPr/>
        </p:nvSpPr>
        <p:spPr>
          <a:xfrm>
            <a:off x="6876256" y="3573016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66301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F8B85-F8D9-ED4D-B366-3C918CE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課題とテストの締め切り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84995-0C9A-F64D-9C1F-F0B7886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00:00</a:t>
            </a:r>
            <a:r>
              <a:rPr lang="ja-JP" altLang="en-US"/>
              <a:t>や</a:t>
            </a:r>
            <a:r>
              <a:rPr lang="en-US" altLang="ja-JP" dirty="0"/>
              <a:t>23:59</a:t>
            </a:r>
            <a:r>
              <a:rPr lang="ja-JP" altLang="en-US"/>
              <a:t>の締め切りが非常に多い</a:t>
            </a:r>
            <a:endParaRPr lang="en-US" altLang="ja-JP" dirty="0"/>
          </a:p>
          <a:p>
            <a:pPr lvl="1"/>
            <a:r>
              <a:rPr kumimoji="1" lang="en-US" altLang="ja-JP" dirty="0"/>
              <a:t>S</a:t>
            </a:r>
            <a:r>
              <a:rPr kumimoji="1" lang="ja-JP" altLang="en-US"/>
              <a:t>セメスターの実績では，</a:t>
            </a:r>
            <a:r>
              <a:rPr kumimoji="1" lang="en-US" altLang="ja-JP" dirty="0"/>
              <a:t>50</a:t>
            </a:r>
            <a:r>
              <a:rPr kumimoji="1" lang="ja-JP" altLang="en-US"/>
              <a:t>万件以上の提出課題のうち，約</a:t>
            </a:r>
            <a:r>
              <a:rPr kumimoji="1" lang="en-US" altLang="ja-JP" dirty="0"/>
              <a:t>4</a:t>
            </a:r>
            <a:r>
              <a:rPr kumimoji="1" lang="ja-JP" altLang="en-US"/>
              <a:t>割は締切が</a:t>
            </a:r>
            <a:r>
              <a:rPr lang="ja-JP" altLang="en-US"/>
              <a:t>午前</a:t>
            </a:r>
            <a:r>
              <a:rPr lang="en-US" altLang="ja-JP" dirty="0"/>
              <a:t>0</a:t>
            </a:r>
            <a:r>
              <a:rPr lang="ja-JP" altLang="en-US"/>
              <a:t>時</a:t>
            </a:r>
            <a:r>
              <a:rPr kumimoji="1" lang="ja-JP" altLang="en-US"/>
              <a:t>だった</a:t>
            </a:r>
            <a:endParaRPr kumimoji="1" lang="en-US" altLang="ja-JP" dirty="0"/>
          </a:p>
          <a:p>
            <a:r>
              <a:rPr lang="ja-JP" altLang="en-US"/>
              <a:t>一部の学生は，締切ギリギリまで悪戦苦闘をする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D44F7-295E-1B40-99AB-B43632B2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D4E72-0E3D-C547-A2BB-F52F0DF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62054-4E7C-3B43-80A7-F40CB989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66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B722E-1B33-594E-8F7B-6DB48F13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課題とテストの締め切り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7A88B-B3FA-5342-B0BC-A6919DF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8BD86-217F-014E-A2F2-CA2B1F83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03DF7-E008-644E-858E-3B10376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0CBB776-DD92-3D49-A459-FF83FF5B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3587"/>
            <a:ext cx="6315075" cy="49530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CA218E-7B0E-D540-8258-0F0A0AE676C2}"/>
              </a:ext>
            </a:extLst>
          </p:cNvPr>
          <p:cNvSpPr txBox="1"/>
          <p:nvPr/>
        </p:nvSpPr>
        <p:spPr>
          <a:xfrm>
            <a:off x="201578" y="2367937"/>
            <a:ext cx="553998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rtlCol="0">
            <a:spAutoFit/>
          </a:bodyPr>
          <a:lstStyle/>
          <a:p>
            <a:r>
              <a:rPr kumimoji="1" lang="ja-JP" altLang="en-US" sz="2400"/>
              <a:t>提出時刻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E10B1A-9F82-744B-986E-C4DEFAA727E2}"/>
              </a:ext>
            </a:extLst>
          </p:cNvPr>
          <p:cNvSpPr txBox="1"/>
          <p:nvPr/>
        </p:nvSpPr>
        <p:spPr>
          <a:xfrm>
            <a:off x="3205227" y="5996992"/>
            <a:ext cx="141577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/>
              <a:t>締切時刻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DE5A07-5D3B-B54C-A20C-5C547640FCBC}"/>
              </a:ext>
            </a:extLst>
          </p:cNvPr>
          <p:cNvSpPr/>
          <p:nvPr/>
        </p:nvSpPr>
        <p:spPr>
          <a:xfrm>
            <a:off x="5839228" y="1143367"/>
            <a:ext cx="269328" cy="4654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>
            <a:extLst>
              <a:ext uri="{FF2B5EF4-FFF2-40B4-BE49-F238E27FC236}">
                <a16:creationId xmlns:a16="http://schemas.microsoft.com/office/drawing/2014/main" id="{193D404A-0686-C444-A13D-4E0589FA96F6}"/>
              </a:ext>
            </a:extLst>
          </p:cNvPr>
          <p:cNvSpPr/>
          <p:nvPr/>
        </p:nvSpPr>
        <p:spPr>
          <a:xfrm>
            <a:off x="7090496" y="3030047"/>
            <a:ext cx="2002993" cy="881529"/>
          </a:xfrm>
          <a:prstGeom prst="wedgeEllipseCallout">
            <a:avLst>
              <a:gd name="adj1" fmla="val -98007"/>
              <a:gd name="adj2" fmla="val 3191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午前０時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の締切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6B15D41-EDE4-DB42-9378-9A70999B7C50}"/>
              </a:ext>
            </a:extLst>
          </p:cNvPr>
          <p:cNvSpPr/>
          <p:nvPr/>
        </p:nvSpPr>
        <p:spPr>
          <a:xfrm rot="2884421">
            <a:off x="4097331" y="395898"/>
            <a:ext cx="469900" cy="4557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形吹き出し 20">
            <a:extLst>
              <a:ext uri="{FF2B5EF4-FFF2-40B4-BE49-F238E27FC236}">
                <a16:creationId xmlns:a16="http://schemas.microsoft.com/office/drawing/2014/main" id="{9DAA04D1-B3FD-DC4D-AEAC-7E15F6E7FBF2}"/>
              </a:ext>
            </a:extLst>
          </p:cNvPr>
          <p:cNvSpPr/>
          <p:nvPr/>
        </p:nvSpPr>
        <p:spPr>
          <a:xfrm>
            <a:off x="1277578" y="1562001"/>
            <a:ext cx="2654300" cy="881529"/>
          </a:xfrm>
          <a:prstGeom prst="wedgeEllipseCallout">
            <a:avLst>
              <a:gd name="adj1" fmla="val 47589"/>
              <a:gd name="adj2" fmla="val 7970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締切直前の提出</a:t>
            </a:r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CFF8027D-EFD5-1C47-B91C-29178C1200F4}"/>
              </a:ext>
            </a:extLst>
          </p:cNvPr>
          <p:cNvSpPr/>
          <p:nvPr/>
        </p:nvSpPr>
        <p:spPr>
          <a:xfrm>
            <a:off x="7090496" y="1549325"/>
            <a:ext cx="2053504" cy="881529"/>
          </a:xfrm>
          <a:prstGeom prst="wedgeEllipseCallout">
            <a:avLst>
              <a:gd name="adj1" fmla="val -103498"/>
              <a:gd name="adj2" fmla="val -812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異常な値</a:t>
            </a:r>
          </a:p>
        </p:txBody>
      </p:sp>
    </p:spTree>
    <p:extLst>
      <p:ext uri="{BB962C8B-B14F-4D97-AF65-F5344CB8AC3E}">
        <p14:creationId xmlns:p14="http://schemas.microsoft.com/office/powerpoint/2010/main" val="28322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1470D-7AE8-3646-939C-CB0574B5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5B2FE-5C0C-6F43-8AA1-8727F022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遠隔でのコミュニケーションと情報共有には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lang="ja-JP" altLang="en-US"/>
              <a:t>たとえば，</a:t>
            </a:r>
            <a:endParaRPr lang="en-US" altLang="ja-JP" dirty="0"/>
          </a:p>
          <a:p>
            <a:pPr lvl="1"/>
            <a:r>
              <a:rPr lang="ja-JP" altLang="en-US"/>
              <a:t>教員と学生の間の連絡</a:t>
            </a:r>
            <a:endParaRPr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lang="ja-JP" altLang="en-US"/>
              <a:t>レポートやアンケートの回収</a:t>
            </a:r>
            <a:endParaRPr lang="en-US" altLang="ja-JP" dirty="0"/>
          </a:p>
          <a:p>
            <a:pPr lvl="1"/>
            <a:r>
              <a:rPr lang="ja-JP" altLang="en-US"/>
              <a:t>ディスカッション</a:t>
            </a:r>
            <a:endParaRPr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61EC6-F0F6-7F4A-A268-F1B294E5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6A040-C15C-F647-A1DA-8D112E3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C20182-40C9-A941-B5A1-D8684788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DCA03348-CDAF-9145-953B-DB9AFED23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>
                <a:solidFill>
                  <a:schemeClr val="tx2"/>
                </a:solidFill>
              </a:rPr>
              <a:t>オンライン授業</a:t>
            </a:r>
            <a:r>
              <a:rPr kumimoji="1" lang="en-US" altLang="ja-JP" sz="4400" dirty="0">
                <a:solidFill>
                  <a:schemeClr val="tx2"/>
                </a:solidFill>
              </a:rPr>
              <a:t>URL</a:t>
            </a:r>
            <a:r>
              <a:rPr kumimoji="1" lang="ja-JP" altLang="en-US" sz="4400">
                <a:solidFill>
                  <a:schemeClr val="tx2"/>
                </a:solidFill>
              </a:rPr>
              <a:t>の渡し方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05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6830F-FF82-EE4B-8CA6-249D76A9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年度の方法と問題点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ACD734-F015-4948-BAD9-5B4CC46E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教員は様々な方法で学生に連絡を行った</a:t>
            </a:r>
            <a:endParaRPr lang="en-US" altLang="ja-JP" dirty="0"/>
          </a:p>
          <a:p>
            <a:pPr lvl="1"/>
            <a:r>
              <a:rPr lang="en-US" altLang="ja-JP" dirty="0"/>
              <a:t>UTAS</a:t>
            </a:r>
            <a:r>
              <a:rPr lang="ja-JP" altLang="en-US"/>
              <a:t>の「オンライン授業</a:t>
            </a:r>
            <a:r>
              <a:rPr lang="en-US" altLang="ja-JP" dirty="0"/>
              <a:t>URL</a:t>
            </a:r>
            <a:r>
              <a:rPr lang="ja-JP" altLang="en-US"/>
              <a:t>」と「オンライン授業内容」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の「オンライン授業情報」と「お知らせ」</a:t>
            </a:r>
            <a:endParaRPr lang="en-US" altLang="ja-JP" dirty="0"/>
          </a:p>
          <a:p>
            <a:pPr lvl="1"/>
            <a:r>
              <a:rPr lang="ja-JP" altLang="en-US"/>
              <a:t>その他の</a:t>
            </a:r>
            <a:r>
              <a:rPr lang="en-US" altLang="ja-JP" dirty="0"/>
              <a:t>Web</a:t>
            </a:r>
            <a:r>
              <a:rPr lang="ja-JP" altLang="en-US"/>
              <a:t>ページやメール</a:t>
            </a:r>
            <a:endParaRPr lang="en-US" altLang="ja-JP" dirty="0"/>
          </a:p>
          <a:p>
            <a:r>
              <a:rPr lang="ja-JP" altLang="en-US"/>
              <a:t>学生から見た問題点</a:t>
            </a:r>
            <a:endParaRPr lang="en-US" altLang="ja-JP" dirty="0"/>
          </a:p>
          <a:p>
            <a:pPr lvl="1"/>
            <a:r>
              <a:rPr lang="ja-JP" altLang="en-US"/>
              <a:t>先生によって情報の提示方法や更新頻度がバラバラで，一つずつ探して回るのに手間がかかる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1C17F8-2944-0644-8D45-44F3B08A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7BD80-7D5D-7448-A802-40A6EF42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B83413-A4C3-7B44-B8C2-66C392AF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8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8D931-BBEE-014A-9EE0-4A4EFDB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年度の方法</a:t>
            </a:r>
            <a:r>
              <a:rPr kumimoji="1" lang="en-US" altLang="ja-JP" dirty="0"/>
              <a:t> (1/4)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94B83-349D-4446-922D-748844FE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の「オンライン授業情報」欄に載せるのが原則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1E03F-55B9-9448-8098-96EB2B9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1FBBF6-7C2F-8549-9E23-3FE1A0E3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8F8A6-9879-AB45-88AD-C3C867BC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6FF0AB9-1480-F943-BA15-6EF5C0547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402"/>
            <a:ext cx="9144000" cy="375394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C98716-106F-DE40-9F9A-D67424AA8E97}"/>
              </a:ext>
            </a:extLst>
          </p:cNvPr>
          <p:cNvSpPr/>
          <p:nvPr/>
        </p:nvSpPr>
        <p:spPr>
          <a:xfrm>
            <a:off x="289483" y="4678953"/>
            <a:ext cx="8785379" cy="1677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B58C6DF7-2107-734A-BC2E-64F48CFE7B17}"/>
              </a:ext>
            </a:extLst>
          </p:cNvPr>
          <p:cNvSpPr/>
          <p:nvPr/>
        </p:nvSpPr>
        <p:spPr>
          <a:xfrm>
            <a:off x="4932040" y="3476030"/>
            <a:ext cx="2736304" cy="1089818"/>
          </a:xfrm>
          <a:prstGeom prst="wedgeEllipseCallout">
            <a:avLst>
              <a:gd name="adj1" fmla="val 84505"/>
              <a:gd name="adj2" fmla="val 7392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</a:t>
            </a:r>
            <a:endParaRPr lang="en-US" altLang="ja-JP" sz="2400" dirty="0"/>
          </a:p>
          <a:p>
            <a:pPr algn="ctr"/>
            <a:r>
              <a:rPr lang="ja-JP" altLang="en-US" sz="2400"/>
              <a:t>編集機能つき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680952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58FB4-03F7-6846-AEDA-662DE19C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(2/4)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B12FF-2D41-1E45-A149-D50E2BCA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ED136-397E-214D-B906-E2847550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7E13E0-A348-B24B-AD49-5303A011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8A0A7C3-0E48-9144-BD4D-6872BE481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8" b="1307"/>
          <a:stretch/>
        </p:blipFill>
        <p:spPr>
          <a:xfrm>
            <a:off x="107504" y="1119934"/>
            <a:ext cx="7524836" cy="523641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E1C1270-5EEC-3E44-AEC9-70F0C69BB8F4}"/>
              </a:ext>
            </a:extLst>
          </p:cNvPr>
          <p:cNvSpPr/>
          <p:nvPr/>
        </p:nvSpPr>
        <p:spPr>
          <a:xfrm>
            <a:off x="269522" y="1904257"/>
            <a:ext cx="6912768" cy="4439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AF76D6B9-E91B-C742-A373-67150BF6DBAE}"/>
              </a:ext>
            </a:extLst>
          </p:cNvPr>
          <p:cNvSpPr/>
          <p:nvPr/>
        </p:nvSpPr>
        <p:spPr>
          <a:xfrm>
            <a:off x="6801546" y="935225"/>
            <a:ext cx="2268709" cy="1089818"/>
          </a:xfrm>
          <a:prstGeom prst="wedgeEllipseCallout">
            <a:avLst>
              <a:gd name="adj1" fmla="val -32597"/>
              <a:gd name="adj2" fmla="val 14081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学生画面では一覧表示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3605036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F3815-458A-324B-B5D8-1A199534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E3F37-5D5A-C14D-AA68-3E1282B5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東京大学オンライン講義検索（</a:t>
            </a:r>
            <a:r>
              <a:rPr lang="en-US" altLang="ja-JP" dirty="0"/>
              <a:t>UTAS-ITC-LMS(UTIL) Lite</a:t>
            </a:r>
            <a:r>
              <a:rPr lang="ja-JP" altLang="en-US"/>
              <a:t>）でも閲覧できる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D90A9-9EE4-EE4B-8094-F12FFEED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CF796E-24C3-464D-BCFA-0760EE66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04639-743C-FE4F-8ADF-6253C6E2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91EB8E5-589F-DD4F-B07D-E8435E41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551"/>
            <a:ext cx="9144000" cy="38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85853-F582-5C43-AB5A-5AE9A3E5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(4/4)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7735F-D156-FD4C-9C1D-8DC80715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の「オンライン授業情報」欄に入力箇所を統一することで，学生から見た</a:t>
            </a:r>
            <a:r>
              <a:rPr lang="en-US" altLang="ja-JP" dirty="0"/>
              <a:t>2020</a:t>
            </a:r>
            <a:r>
              <a:rPr lang="ja-JP" altLang="en-US"/>
              <a:t>年度の問題点はかなり改善される</a:t>
            </a:r>
            <a:endParaRPr lang="en-US" altLang="ja-JP" dirty="0"/>
          </a:p>
          <a:p>
            <a:r>
              <a:rPr kumimoji="1" lang="en-US" altLang="ja-JP" dirty="0"/>
              <a:t>UTAS </a:t>
            </a:r>
            <a:r>
              <a:rPr kumimoji="1" lang="ja-JP" altLang="en-US"/>
              <a:t>の記入欄をどうするか？</a:t>
            </a:r>
            <a:endParaRPr kumimoji="1" lang="en-US" altLang="ja-JP" dirty="0"/>
          </a:p>
          <a:p>
            <a:pPr lvl="1"/>
            <a:r>
              <a:rPr lang="ja-JP" altLang="en-US"/>
              <a:t>空白にしておく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へのリンクを載せる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8894D-B2A2-5C41-B8F7-D9FE9D78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F76EF-95EA-6E4B-9683-5BC742E8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9D3D88-BF2F-CD49-8BD7-B1701C18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07A41A-65DF-2243-B28F-B04C55DE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578"/>
            <a:ext cx="9144000" cy="736665"/>
          </a:xfrm>
          <a:prstGeom prst="rect">
            <a:avLst/>
          </a:prstGeom>
        </p:spPr>
      </p:pic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7619BDB5-87FB-7A4E-BBDC-7F97D5DDEEAB}"/>
              </a:ext>
            </a:extLst>
          </p:cNvPr>
          <p:cNvSpPr/>
          <p:nvPr/>
        </p:nvSpPr>
        <p:spPr>
          <a:xfrm>
            <a:off x="6089576" y="3212976"/>
            <a:ext cx="3060848" cy="1609169"/>
          </a:xfrm>
          <a:prstGeom prst="wedgeEllipseCallout">
            <a:avLst>
              <a:gd name="adj1" fmla="val -24159"/>
              <a:gd name="adj2" fmla="val 87875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ITC-LMS</a:t>
            </a:r>
            <a:r>
              <a:rPr lang="ja-JP" altLang="en-US" sz="2400"/>
              <a:t>の</a:t>
            </a:r>
            <a:endParaRPr lang="en-US" altLang="ja-JP" sz="2400" dirty="0"/>
          </a:p>
          <a:p>
            <a:pPr algn="ctr"/>
            <a:r>
              <a:rPr lang="ja-JP" altLang="en-US" sz="2400"/>
              <a:t>コースのページの下の方にある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78509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6DBC0-24FA-B944-A123-6B620FE9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注意事項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4F04C-947D-7D4E-9E78-8C7312E5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>
                <a:solidFill>
                  <a:srgbClr val="FF0000"/>
                </a:solidFill>
              </a:rPr>
              <a:t>UTAS </a:t>
            </a:r>
            <a:r>
              <a:rPr lang="ja-JP" altLang="en-US" u="sng">
                <a:solidFill>
                  <a:srgbClr val="FF0000"/>
                </a:solidFill>
              </a:rPr>
              <a:t>のシラバスで，「授業計画」や「授業の方法」の欄に，オンライン授業の</a:t>
            </a:r>
            <a:r>
              <a:rPr lang="en-US" altLang="ja-JP" u="sng" dirty="0">
                <a:solidFill>
                  <a:srgbClr val="FF0000"/>
                </a:solidFill>
              </a:rPr>
              <a:t> URL </a:t>
            </a:r>
            <a:r>
              <a:rPr lang="ja-JP" altLang="en-US" u="sng">
                <a:solidFill>
                  <a:srgbClr val="FF0000"/>
                </a:solidFill>
              </a:rPr>
              <a:t>を書き込まないでください</a:t>
            </a:r>
            <a:endParaRPr lang="en-US" altLang="ja-JP" u="sng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東京大学授業カタログ</a:t>
            </a:r>
            <a:r>
              <a:rPr lang="en-US" altLang="ja-JP" dirty="0"/>
              <a:t>(https://</a:t>
            </a:r>
            <a:r>
              <a:rPr lang="en-US" altLang="ja-JP" dirty="0" err="1"/>
              <a:t>catalog.he.u-tokyo.ac.jp</a:t>
            </a:r>
            <a:r>
              <a:rPr lang="en-US" altLang="ja-JP" dirty="0"/>
              <a:t>/)</a:t>
            </a:r>
            <a:r>
              <a:rPr lang="ja-JP" altLang="en-US"/>
              <a:t>で公開される可能性があります</a:t>
            </a:r>
            <a:endParaRPr lang="en-US" altLang="ja-JP" dirty="0"/>
          </a:p>
          <a:p>
            <a:pPr lvl="1"/>
            <a:r>
              <a:rPr lang="en-US" altLang="ja-JP" dirty="0"/>
              <a:t>URL </a:t>
            </a:r>
            <a:r>
              <a:rPr lang="ja-JP" altLang="en-US"/>
              <a:t>をマスクする処理は行なっていますが，</a:t>
            </a:r>
            <a:r>
              <a:rPr lang="en-US" altLang="ja-JP" dirty="0"/>
              <a:t>100%</a:t>
            </a:r>
            <a:r>
              <a:rPr lang="ja-JP" altLang="en-US"/>
              <a:t>確実ではありません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0067F-2CA1-E64C-BC9B-7F26708B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A3934-5E67-7B4F-8136-A1A3C24E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1ACEAA-46BA-344D-8EFD-BC1FBB2E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tx2"/>
                </a:solidFill>
              </a:rPr>
              <a:t>ITC-LMS </a:t>
            </a:r>
            <a:r>
              <a:rPr lang="ja-JP" altLang="en-US" sz="4800">
                <a:solidFill>
                  <a:schemeClr val="tx2"/>
                </a:solidFill>
              </a:rPr>
              <a:t>の概要と注意事項</a:t>
            </a:r>
            <a:endParaRPr kumimoji="1" lang="en-US" altLang="ja-JP" sz="4800" dirty="0">
              <a:solidFill>
                <a:schemeClr val="tx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3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6AC9B-292A-394E-B77F-C1EC0DB2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350B05-810A-8B4C-A174-3BE42714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043623-041B-4F44-BDC1-3A459759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326131-1239-0148-B2D2-DC087534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5C023-7272-074B-A677-3D456D7A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7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C0092-70AB-AE49-AA2B-49DD0798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BDDCD-AAFB-8340-BC23-AE6E9306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アクセスの制限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en-US" altLang="ja-JP" dirty="0"/>
              <a:t>i.e. </a:t>
            </a:r>
            <a:r>
              <a:rPr lang="ja-JP" altLang="en-US"/>
              <a:t>本学構成員以外はログインできない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lang="ja-JP" altLang="en-US"/>
              <a:t>各コースの「概要」と「オンライン授業情報」は例外</a:t>
            </a:r>
            <a:endParaRPr lang="en-US" altLang="ja-JP" dirty="0"/>
          </a:p>
          <a:p>
            <a:r>
              <a:rPr lang="ja-JP" altLang="en-US"/>
              <a:t>学生の閲覧・投稿履歴の確認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7507F-E901-5F49-AD71-45BA7670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ECE9F-62FA-954A-942B-AE6189CC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CA585-A098-2645-B4AC-B076022D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44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931BD-6F43-B049-94FF-90516F25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の学生参加登録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F3334-6449-414B-A140-FC2DA18E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en-US" altLang="ja-JP" dirty="0"/>
              <a:t>2020</a:t>
            </a:r>
            <a:r>
              <a:rPr lang="ja-JP" altLang="en-US"/>
              <a:t>年度は，履修登録期間終了後に「使えなくなった」という問い合わせが多かった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D4A01-EC77-7341-A8DD-816ABCCC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DBB52-9CAF-814B-91AD-FEA1B235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15ADD-40B2-4246-BE37-ABC2BC80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F7DACD97-48FF-684B-A696-5C43F8EF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01386"/>
              </p:ext>
            </p:extLst>
          </p:nvPr>
        </p:nvGraphicFramePr>
        <p:xfrm>
          <a:off x="179512" y="3501008"/>
          <a:ext cx="87944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375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19211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270837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61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6CE54-CF60-0544-A153-CB613EF1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の学生参加登録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3F64B6-D3D4-7948-BF86-DACDBAA6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少なくとも履修期間中は，仮登録・自己登録を許可するのがお勧め</a:t>
            </a:r>
            <a:endParaRPr lang="en-US" altLang="ja-JP" dirty="0"/>
          </a:p>
          <a:p>
            <a:pPr lvl="1"/>
            <a:r>
              <a:rPr lang="ja-JP" altLang="en-US"/>
              <a:t>（注）単位が要らない学生は多いです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D8F7D6-AD89-9243-AED9-09100283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8A80D-3259-7341-98B7-2056C7A2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F2361-D3B6-2F4A-95EF-AFA836F2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7" name="図 6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2A0918F4-4B2E-9D49-9A6E-6876B115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2" y="3181337"/>
            <a:ext cx="8877300" cy="28448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F348E9CD-E20C-0347-A0B0-810340142824}"/>
              </a:ext>
            </a:extLst>
          </p:cNvPr>
          <p:cNvSpPr/>
          <p:nvPr/>
        </p:nvSpPr>
        <p:spPr>
          <a:xfrm>
            <a:off x="319743" y="3061112"/>
            <a:ext cx="3240360" cy="519351"/>
          </a:xfrm>
          <a:prstGeom prst="wedgeEllipseCallout">
            <a:avLst>
              <a:gd name="adj1" fmla="val 39697"/>
              <a:gd name="adj2" fmla="val 9323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061C3912-D17F-3A45-9316-5A6876128639}"/>
              </a:ext>
            </a:extLst>
          </p:cNvPr>
          <p:cNvSpPr/>
          <p:nvPr/>
        </p:nvSpPr>
        <p:spPr>
          <a:xfrm>
            <a:off x="319743" y="5861977"/>
            <a:ext cx="3491880" cy="519351"/>
          </a:xfrm>
          <a:prstGeom prst="wedgeEllipseCallout">
            <a:avLst>
              <a:gd name="adj1" fmla="val 31984"/>
              <a:gd name="adj2" fmla="val -353204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2BAA40F2-6ABB-4B40-8137-0493DD011104}"/>
              </a:ext>
            </a:extLst>
          </p:cNvPr>
          <p:cNvSpPr/>
          <p:nvPr/>
        </p:nvSpPr>
        <p:spPr>
          <a:xfrm>
            <a:off x="4555232" y="5323265"/>
            <a:ext cx="3995936" cy="1038701"/>
          </a:xfrm>
          <a:prstGeom prst="wedgeEllipseCallout">
            <a:avLst>
              <a:gd name="adj1" fmla="val -77557"/>
              <a:gd name="adj2" fmla="val -99171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履修登録期間後は，仮登録を認めない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79347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61785-1CC1-B948-9B1D-794A0C42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(1/6)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C15C7A-3E87-C949-ADB6-97AF85AF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年度に</a:t>
            </a:r>
            <a:r>
              <a:rPr lang="en-US" altLang="ja-JP" dirty="0"/>
              <a:t> ITC-LMS </a:t>
            </a:r>
            <a:r>
              <a:rPr lang="ja-JP" altLang="en-US"/>
              <a:t>のコミュニケーション機能を使ったコースの比率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17E93-E992-4D4C-8550-CA94B4D8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6CB74-A799-8343-8881-72F76E6B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4BCDF-6CB3-3D4A-BFAA-FF12E5AA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C77B97B9-3683-EE43-8A78-97DD5BCA8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716217"/>
              </p:ext>
            </p:extLst>
          </p:nvPr>
        </p:nvGraphicFramePr>
        <p:xfrm>
          <a:off x="203176" y="2204864"/>
          <a:ext cx="861729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0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3CCAF-F1C8-6847-9FAB-45473C36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(2/6)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BEF54-AE98-A44C-A005-61D2F7EA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学生の典型的な悩み</a:t>
            </a:r>
            <a:endParaRPr lang="en-US" altLang="ja-JP" dirty="0"/>
          </a:p>
          <a:p>
            <a:pPr lvl="1"/>
            <a:r>
              <a:rPr lang="ja-JP" altLang="en-US"/>
              <a:t>教員に連絡を取る方法が見つからない</a:t>
            </a:r>
            <a:endParaRPr lang="en-US" altLang="ja-JP" dirty="0"/>
          </a:p>
          <a:p>
            <a:pPr lvl="1"/>
            <a:r>
              <a:rPr lang="ja-JP" altLang="en-US"/>
              <a:t>実名では発言しづらく感じる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1DA29-8327-A449-9091-4D4788A0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D0098-1A19-C542-9473-06EB03D3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29177-D909-D344-94B6-2464E7A7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05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11869</TotalTime>
  <Words>1414</Words>
  <Application>Microsoft Macintosh PowerPoint</Application>
  <PresentationFormat>画面に合わせる (4:3)</PresentationFormat>
  <Paragraphs>222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Calibri</vt:lpstr>
      <vt:lpstr>Cambria</vt:lpstr>
      <vt:lpstr>Wingdings</vt:lpstr>
      <vt:lpstr>雪藤</vt:lpstr>
      <vt:lpstr>ITC-LMSの活用</vt:lpstr>
      <vt:lpstr>オンライン授業でのICT利用</vt:lpstr>
      <vt:lpstr>PowerPoint プレゼンテーション</vt:lpstr>
      <vt:lpstr>ITC-LMS で何ができるか？ (1/2)</vt:lpstr>
      <vt:lpstr>ITC-LMS で何ができるか？ (2/2)</vt:lpstr>
      <vt:lpstr>ITC-LMS の学生参加登録 (1/2)</vt:lpstr>
      <vt:lpstr>ITC-LMS の学生参加登録 (2/2)</vt:lpstr>
      <vt:lpstr>学生とのコミュニケーション (1/6)</vt:lpstr>
      <vt:lpstr>学生とのコミュニケーション (2/6)</vt:lpstr>
      <vt:lpstr>学生とのコミュニケーション (3/6)</vt:lpstr>
      <vt:lpstr>学生とのコミュニケーション (4/6)</vt:lpstr>
      <vt:lpstr>学生とのコミュニケーション (5/6)</vt:lpstr>
      <vt:lpstr>学生とのコミュニケーション (6/6)</vt:lpstr>
      <vt:lpstr>教材配布 (1/2)</vt:lpstr>
      <vt:lpstr>教材配布 (2/2)</vt:lpstr>
      <vt:lpstr>レポート課題</vt:lpstr>
      <vt:lpstr>テスト</vt:lpstr>
      <vt:lpstr>課題とテストの締め切り (1/2)</vt:lpstr>
      <vt:lpstr>課題とテストの締め切り (2/2)</vt:lpstr>
      <vt:lpstr>PowerPoint プレゼンテーション</vt:lpstr>
      <vt:lpstr>2020年度の方法と問題点</vt:lpstr>
      <vt:lpstr>2021年度の方法 (1/4)</vt:lpstr>
      <vt:lpstr>2021年度の方法 (2/4)</vt:lpstr>
      <vt:lpstr>2021年度の方法 (3/4)</vt:lpstr>
      <vt:lpstr>2021年度の方法 (4/4)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 悦哉</cp:lastModifiedBy>
  <cp:revision>811</cp:revision>
  <dcterms:created xsi:type="dcterms:W3CDTF">2020-03-09T13:20:48Z</dcterms:created>
  <dcterms:modified xsi:type="dcterms:W3CDTF">2021-03-17T01:30:11Z</dcterms:modified>
</cp:coreProperties>
</file>