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1"/>
  </p:notesMasterIdLst>
  <p:sldIdLst>
    <p:sldId id="256" r:id="rId2"/>
    <p:sldId id="368" r:id="rId3"/>
    <p:sldId id="377" r:id="rId4"/>
    <p:sldId id="370" r:id="rId5"/>
    <p:sldId id="378" r:id="rId6"/>
    <p:sldId id="369" r:id="rId7"/>
    <p:sldId id="371" r:id="rId8"/>
    <p:sldId id="372" r:id="rId9"/>
    <p:sldId id="373" r:id="rId10"/>
    <p:sldId id="375" r:id="rId11"/>
    <p:sldId id="374" r:id="rId12"/>
    <p:sldId id="376" r:id="rId13"/>
    <p:sldId id="379" r:id="rId14"/>
    <p:sldId id="257" r:id="rId15"/>
    <p:sldId id="365" r:id="rId16"/>
    <p:sldId id="366" r:id="rId17"/>
    <p:sldId id="367" r:id="rId18"/>
    <p:sldId id="382" r:id="rId19"/>
    <p:sldId id="381" r:id="rId20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吉田　塁" initials="吉田　塁" lastIdx="1" clrIdx="0">
    <p:extLst>
      <p:ext uri="{19B8F6BF-5375-455C-9EA6-DF929625EA0E}">
        <p15:presenceInfo xmlns:p15="http://schemas.microsoft.com/office/powerpoint/2012/main" userId="吉田　塁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10D5"/>
    <a:srgbClr val="CC9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CE503D-6DF3-DD4B-BADD-B1E450614FBD}" v="83" dt="2022-03-14T03:17:06.9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57" autoAdjust="0"/>
    <p:restoredTop sz="94648" autoAdjust="0"/>
  </p:normalViewPr>
  <p:slideViewPr>
    <p:cSldViewPr>
      <p:cViewPr varScale="1">
        <p:scale>
          <a:sx n="117" d="100"/>
          <a:sy n="117" d="100"/>
        </p:scale>
        <p:origin x="1176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5" d="100"/>
          <a:sy n="35" d="100"/>
        </p:scale>
        <p:origin x="-1528" y="-9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鈴木　亘" userId="0c5a9354-afc0-4bd2-8c92-689493350a06" providerId="ADAL" clId="{18CE503D-6DF3-DD4B-BADD-B1E450614FBD}"/>
    <pc:docChg chg="undo custSel modSld">
      <pc:chgData name="鈴木　亘" userId="0c5a9354-afc0-4bd2-8c92-689493350a06" providerId="ADAL" clId="{18CE503D-6DF3-DD4B-BADD-B1E450614FBD}" dt="2022-03-14T03:45:50.901" v="869" actId="20577"/>
      <pc:docMkLst>
        <pc:docMk/>
      </pc:docMkLst>
      <pc:sldChg chg="modSp mod">
        <pc:chgData name="鈴木　亘" userId="0c5a9354-afc0-4bd2-8c92-689493350a06" providerId="ADAL" clId="{18CE503D-6DF3-DD4B-BADD-B1E450614FBD}" dt="2022-03-14T02:44:56.595" v="708" actId="20577"/>
        <pc:sldMkLst>
          <pc:docMk/>
          <pc:sldMk cId="0" sldId="256"/>
        </pc:sldMkLst>
        <pc:spChg chg="mod">
          <ac:chgData name="鈴木　亘" userId="0c5a9354-afc0-4bd2-8c92-689493350a06" providerId="ADAL" clId="{18CE503D-6DF3-DD4B-BADD-B1E450614FBD}" dt="2022-03-14T02:44:56.595" v="708" actId="20577"/>
          <ac:spMkLst>
            <pc:docMk/>
            <pc:sldMk cId="0" sldId="256"/>
            <ac:spMk id="2" creationId="{00000000-0000-0000-0000-000000000000}"/>
          </ac:spMkLst>
        </pc:spChg>
      </pc:sldChg>
      <pc:sldChg chg="addSp delSp modSp mod">
        <pc:chgData name="鈴木　亘" userId="0c5a9354-afc0-4bd2-8c92-689493350a06" providerId="ADAL" clId="{18CE503D-6DF3-DD4B-BADD-B1E450614FBD}" dt="2022-03-14T03:03:20.101" v="717"/>
        <pc:sldMkLst>
          <pc:docMk/>
          <pc:sldMk cId="0" sldId="257"/>
        </pc:sldMkLst>
        <pc:spChg chg="mod">
          <ac:chgData name="鈴木　亘" userId="0c5a9354-afc0-4bd2-8c92-689493350a06" providerId="ADAL" clId="{18CE503D-6DF3-DD4B-BADD-B1E450614FBD}" dt="2022-03-12T06:04:33.550" v="597" actId="20577"/>
          <ac:spMkLst>
            <pc:docMk/>
            <pc:sldMk cId="0" sldId="257"/>
            <ac:spMk id="3" creationId="{00000000-0000-0000-0000-000000000000}"/>
          </ac:spMkLst>
        </pc:spChg>
        <pc:spChg chg="add del mod">
          <ac:chgData name="鈴木　亘" userId="0c5a9354-afc0-4bd2-8c92-689493350a06" providerId="ADAL" clId="{18CE503D-6DF3-DD4B-BADD-B1E450614FBD}" dt="2022-03-14T03:03:20.101" v="717"/>
          <ac:spMkLst>
            <pc:docMk/>
            <pc:sldMk cId="0" sldId="257"/>
            <ac:spMk id="6" creationId="{38CADFB7-6832-454C-AC0B-BD79569502CD}"/>
          </ac:spMkLst>
        </pc:spChg>
      </pc:sldChg>
      <pc:sldChg chg="addSp delSp modSp">
        <pc:chgData name="鈴木　亘" userId="0c5a9354-afc0-4bd2-8c92-689493350a06" providerId="ADAL" clId="{18CE503D-6DF3-DD4B-BADD-B1E450614FBD}" dt="2022-03-14T03:03:20.101" v="717"/>
        <pc:sldMkLst>
          <pc:docMk/>
          <pc:sldMk cId="0" sldId="365"/>
        </pc:sldMkLst>
        <pc:spChg chg="add del mod">
          <ac:chgData name="鈴木　亘" userId="0c5a9354-afc0-4bd2-8c92-689493350a06" providerId="ADAL" clId="{18CE503D-6DF3-DD4B-BADD-B1E450614FBD}" dt="2022-03-14T03:03:20.101" v="717"/>
          <ac:spMkLst>
            <pc:docMk/>
            <pc:sldMk cId="0" sldId="365"/>
            <ac:spMk id="4" creationId="{A35FB154-37E2-9545-9A33-C115041C0934}"/>
          </ac:spMkLst>
        </pc:spChg>
      </pc:sldChg>
      <pc:sldChg chg="addSp delSp modSp">
        <pc:chgData name="鈴木　亘" userId="0c5a9354-afc0-4bd2-8c92-689493350a06" providerId="ADAL" clId="{18CE503D-6DF3-DD4B-BADD-B1E450614FBD}" dt="2022-03-14T03:03:20.101" v="717"/>
        <pc:sldMkLst>
          <pc:docMk/>
          <pc:sldMk cId="834434885" sldId="366"/>
        </pc:sldMkLst>
        <pc:spChg chg="add del mod">
          <ac:chgData name="鈴木　亘" userId="0c5a9354-afc0-4bd2-8c92-689493350a06" providerId="ADAL" clId="{18CE503D-6DF3-DD4B-BADD-B1E450614FBD}" dt="2022-03-14T03:03:20.101" v="717"/>
          <ac:spMkLst>
            <pc:docMk/>
            <pc:sldMk cId="834434885" sldId="366"/>
            <ac:spMk id="4" creationId="{0F967F4A-AF60-0A4A-818F-14EC95F92200}"/>
          </ac:spMkLst>
        </pc:spChg>
      </pc:sldChg>
      <pc:sldChg chg="addSp delSp modSp">
        <pc:chgData name="鈴木　亘" userId="0c5a9354-afc0-4bd2-8c92-689493350a06" providerId="ADAL" clId="{18CE503D-6DF3-DD4B-BADD-B1E450614FBD}" dt="2022-03-14T03:03:20.101" v="717"/>
        <pc:sldMkLst>
          <pc:docMk/>
          <pc:sldMk cId="97731250" sldId="367"/>
        </pc:sldMkLst>
        <pc:spChg chg="add del mod">
          <ac:chgData name="鈴木　亘" userId="0c5a9354-afc0-4bd2-8c92-689493350a06" providerId="ADAL" clId="{18CE503D-6DF3-DD4B-BADD-B1E450614FBD}" dt="2022-03-14T03:03:20.101" v="717"/>
          <ac:spMkLst>
            <pc:docMk/>
            <pc:sldMk cId="97731250" sldId="367"/>
            <ac:spMk id="2" creationId="{489EE532-5732-314A-B104-6DE55F40A7D4}"/>
          </ac:spMkLst>
        </pc:spChg>
      </pc:sldChg>
      <pc:sldChg chg="addSp delSp modSp mod">
        <pc:chgData name="鈴木　亘" userId="0c5a9354-afc0-4bd2-8c92-689493350a06" providerId="ADAL" clId="{18CE503D-6DF3-DD4B-BADD-B1E450614FBD}" dt="2022-03-14T03:03:20.101" v="717"/>
        <pc:sldMkLst>
          <pc:docMk/>
          <pc:sldMk cId="0" sldId="368"/>
        </pc:sldMkLst>
        <pc:spChg chg="add del mod">
          <ac:chgData name="鈴木　亘" userId="0c5a9354-afc0-4bd2-8c92-689493350a06" providerId="ADAL" clId="{18CE503D-6DF3-DD4B-BADD-B1E450614FBD}" dt="2022-03-14T03:03:20.101" v="717"/>
          <ac:spMkLst>
            <pc:docMk/>
            <pc:sldMk cId="0" sldId="368"/>
            <ac:spMk id="6" creationId="{C59BD26C-70A3-DD4E-B559-2300CC43B328}"/>
          </ac:spMkLst>
        </pc:spChg>
      </pc:sldChg>
      <pc:sldChg chg="addSp delSp modSp">
        <pc:chgData name="鈴木　亘" userId="0c5a9354-afc0-4bd2-8c92-689493350a06" providerId="ADAL" clId="{18CE503D-6DF3-DD4B-BADD-B1E450614FBD}" dt="2022-03-14T03:03:20.101" v="717"/>
        <pc:sldMkLst>
          <pc:docMk/>
          <pc:sldMk cId="751778923" sldId="369"/>
        </pc:sldMkLst>
        <pc:spChg chg="add del mod">
          <ac:chgData name="鈴木　亘" userId="0c5a9354-afc0-4bd2-8c92-689493350a06" providerId="ADAL" clId="{18CE503D-6DF3-DD4B-BADD-B1E450614FBD}" dt="2022-03-14T03:03:20.101" v="717"/>
          <ac:spMkLst>
            <pc:docMk/>
            <pc:sldMk cId="751778923" sldId="369"/>
            <ac:spMk id="6" creationId="{DD8FB735-83D3-7D48-9D18-EE4803E5E5FF}"/>
          </ac:spMkLst>
        </pc:spChg>
      </pc:sldChg>
      <pc:sldChg chg="addSp delSp modSp mod">
        <pc:chgData name="鈴木　亘" userId="0c5a9354-afc0-4bd2-8c92-689493350a06" providerId="ADAL" clId="{18CE503D-6DF3-DD4B-BADD-B1E450614FBD}" dt="2022-03-14T03:03:20.101" v="717"/>
        <pc:sldMkLst>
          <pc:docMk/>
          <pc:sldMk cId="2558834501" sldId="370"/>
        </pc:sldMkLst>
        <pc:spChg chg="mod">
          <ac:chgData name="鈴木　亘" userId="0c5a9354-afc0-4bd2-8c92-689493350a06" providerId="ADAL" clId="{18CE503D-6DF3-DD4B-BADD-B1E450614FBD}" dt="2022-03-14T02:55:47.619" v="710" actId="404"/>
          <ac:spMkLst>
            <pc:docMk/>
            <pc:sldMk cId="2558834501" sldId="370"/>
            <ac:spMk id="2" creationId="{00000000-0000-0000-0000-000000000000}"/>
          </ac:spMkLst>
        </pc:spChg>
        <pc:spChg chg="add del mod">
          <ac:chgData name="鈴木　亘" userId="0c5a9354-afc0-4bd2-8c92-689493350a06" providerId="ADAL" clId="{18CE503D-6DF3-DD4B-BADD-B1E450614FBD}" dt="2022-03-14T03:03:20.101" v="717"/>
          <ac:spMkLst>
            <pc:docMk/>
            <pc:sldMk cId="2558834501" sldId="370"/>
            <ac:spMk id="6" creationId="{2393950C-BCFE-1B46-97E9-D84B11306BAF}"/>
          </ac:spMkLst>
        </pc:spChg>
      </pc:sldChg>
      <pc:sldChg chg="addSp delSp modSp">
        <pc:chgData name="鈴木　亘" userId="0c5a9354-afc0-4bd2-8c92-689493350a06" providerId="ADAL" clId="{18CE503D-6DF3-DD4B-BADD-B1E450614FBD}" dt="2022-03-14T03:03:20.101" v="717"/>
        <pc:sldMkLst>
          <pc:docMk/>
          <pc:sldMk cId="1230961776" sldId="371"/>
        </pc:sldMkLst>
        <pc:spChg chg="add del mod">
          <ac:chgData name="鈴木　亘" userId="0c5a9354-afc0-4bd2-8c92-689493350a06" providerId="ADAL" clId="{18CE503D-6DF3-DD4B-BADD-B1E450614FBD}" dt="2022-03-14T03:03:20.101" v="717"/>
          <ac:spMkLst>
            <pc:docMk/>
            <pc:sldMk cId="1230961776" sldId="371"/>
            <ac:spMk id="6" creationId="{EE3908C0-E3FD-7545-9999-FC9170A84881}"/>
          </ac:spMkLst>
        </pc:spChg>
      </pc:sldChg>
      <pc:sldChg chg="addSp delSp modSp">
        <pc:chgData name="鈴木　亘" userId="0c5a9354-afc0-4bd2-8c92-689493350a06" providerId="ADAL" clId="{18CE503D-6DF3-DD4B-BADD-B1E450614FBD}" dt="2022-03-14T03:03:20.101" v="717"/>
        <pc:sldMkLst>
          <pc:docMk/>
          <pc:sldMk cId="3294609859" sldId="372"/>
        </pc:sldMkLst>
        <pc:spChg chg="add del mod">
          <ac:chgData name="鈴木　亘" userId="0c5a9354-afc0-4bd2-8c92-689493350a06" providerId="ADAL" clId="{18CE503D-6DF3-DD4B-BADD-B1E450614FBD}" dt="2022-03-14T03:03:20.101" v="717"/>
          <ac:spMkLst>
            <pc:docMk/>
            <pc:sldMk cId="3294609859" sldId="372"/>
            <ac:spMk id="6" creationId="{86B590A0-38B9-994A-82F8-07CCF443F7AA}"/>
          </ac:spMkLst>
        </pc:spChg>
      </pc:sldChg>
      <pc:sldChg chg="addSp delSp modSp">
        <pc:chgData name="鈴木　亘" userId="0c5a9354-afc0-4bd2-8c92-689493350a06" providerId="ADAL" clId="{18CE503D-6DF3-DD4B-BADD-B1E450614FBD}" dt="2022-03-14T03:03:20.101" v="717"/>
        <pc:sldMkLst>
          <pc:docMk/>
          <pc:sldMk cId="3488056291" sldId="373"/>
        </pc:sldMkLst>
        <pc:spChg chg="add del mod">
          <ac:chgData name="鈴木　亘" userId="0c5a9354-afc0-4bd2-8c92-689493350a06" providerId="ADAL" clId="{18CE503D-6DF3-DD4B-BADD-B1E450614FBD}" dt="2022-03-14T03:03:20.101" v="717"/>
          <ac:spMkLst>
            <pc:docMk/>
            <pc:sldMk cId="3488056291" sldId="373"/>
            <ac:spMk id="6" creationId="{5BC36DC0-1F08-DB48-B3A7-E4D234A971B3}"/>
          </ac:spMkLst>
        </pc:spChg>
      </pc:sldChg>
      <pc:sldChg chg="addSp delSp modSp">
        <pc:chgData name="鈴木　亘" userId="0c5a9354-afc0-4bd2-8c92-689493350a06" providerId="ADAL" clId="{18CE503D-6DF3-DD4B-BADD-B1E450614FBD}" dt="2022-03-14T03:03:20.101" v="717"/>
        <pc:sldMkLst>
          <pc:docMk/>
          <pc:sldMk cId="4273095684" sldId="374"/>
        </pc:sldMkLst>
        <pc:spChg chg="add del mod">
          <ac:chgData name="鈴木　亘" userId="0c5a9354-afc0-4bd2-8c92-689493350a06" providerId="ADAL" clId="{18CE503D-6DF3-DD4B-BADD-B1E450614FBD}" dt="2022-03-14T03:03:20.101" v="717"/>
          <ac:spMkLst>
            <pc:docMk/>
            <pc:sldMk cId="4273095684" sldId="374"/>
            <ac:spMk id="6" creationId="{C6537A15-C208-EE40-9C07-EE7CDB815A88}"/>
          </ac:spMkLst>
        </pc:spChg>
      </pc:sldChg>
      <pc:sldChg chg="addSp delSp modSp mod">
        <pc:chgData name="鈴木　亘" userId="0c5a9354-afc0-4bd2-8c92-689493350a06" providerId="ADAL" clId="{18CE503D-6DF3-DD4B-BADD-B1E450614FBD}" dt="2022-03-14T03:09:40.804" v="730" actId="20577"/>
        <pc:sldMkLst>
          <pc:docMk/>
          <pc:sldMk cId="2548137959" sldId="375"/>
        </pc:sldMkLst>
        <pc:spChg chg="mod">
          <ac:chgData name="鈴木　亘" userId="0c5a9354-afc0-4bd2-8c92-689493350a06" providerId="ADAL" clId="{18CE503D-6DF3-DD4B-BADD-B1E450614FBD}" dt="2022-03-14T03:09:40.804" v="730" actId="20577"/>
          <ac:spMkLst>
            <pc:docMk/>
            <pc:sldMk cId="2548137959" sldId="375"/>
            <ac:spMk id="3" creationId="{00000000-0000-0000-0000-000000000000}"/>
          </ac:spMkLst>
        </pc:spChg>
        <pc:spChg chg="add del mod">
          <ac:chgData name="鈴木　亘" userId="0c5a9354-afc0-4bd2-8c92-689493350a06" providerId="ADAL" clId="{18CE503D-6DF3-DD4B-BADD-B1E450614FBD}" dt="2022-03-14T03:03:20.101" v="717"/>
          <ac:spMkLst>
            <pc:docMk/>
            <pc:sldMk cId="2548137959" sldId="375"/>
            <ac:spMk id="6" creationId="{094914FD-9A22-B546-A562-2F06CEF5C511}"/>
          </ac:spMkLst>
        </pc:spChg>
      </pc:sldChg>
      <pc:sldChg chg="addSp delSp modSp mod">
        <pc:chgData name="鈴木　亘" userId="0c5a9354-afc0-4bd2-8c92-689493350a06" providerId="ADAL" clId="{18CE503D-6DF3-DD4B-BADD-B1E450614FBD}" dt="2022-03-14T03:45:50.901" v="869" actId="20577"/>
        <pc:sldMkLst>
          <pc:docMk/>
          <pc:sldMk cId="2370472500" sldId="376"/>
        </pc:sldMkLst>
        <pc:spChg chg="mod">
          <ac:chgData name="鈴木　亘" userId="0c5a9354-afc0-4bd2-8c92-689493350a06" providerId="ADAL" clId="{18CE503D-6DF3-DD4B-BADD-B1E450614FBD}" dt="2022-03-14T03:45:50.901" v="869" actId="20577"/>
          <ac:spMkLst>
            <pc:docMk/>
            <pc:sldMk cId="2370472500" sldId="376"/>
            <ac:spMk id="3" creationId="{00000000-0000-0000-0000-000000000000}"/>
          </ac:spMkLst>
        </pc:spChg>
        <pc:spChg chg="mod">
          <ac:chgData name="鈴木　亘" userId="0c5a9354-afc0-4bd2-8c92-689493350a06" providerId="ADAL" clId="{18CE503D-6DF3-DD4B-BADD-B1E450614FBD}" dt="2022-03-14T03:17:32.017" v="793" actId="1076"/>
          <ac:spMkLst>
            <pc:docMk/>
            <pc:sldMk cId="2370472500" sldId="376"/>
            <ac:spMk id="7" creationId="{5950526A-FD7B-9A40-B6C0-5E8B4F4D068A}"/>
          </ac:spMkLst>
        </pc:spChg>
        <pc:spChg chg="add del mod">
          <ac:chgData name="鈴木　亘" userId="0c5a9354-afc0-4bd2-8c92-689493350a06" providerId="ADAL" clId="{18CE503D-6DF3-DD4B-BADD-B1E450614FBD}" dt="2022-03-14T03:03:20.101" v="717"/>
          <ac:spMkLst>
            <pc:docMk/>
            <pc:sldMk cId="2370472500" sldId="376"/>
            <ac:spMk id="9" creationId="{C59A36C7-BB6D-8F43-9A82-2F663A414382}"/>
          </ac:spMkLst>
        </pc:spChg>
        <pc:spChg chg="add mod">
          <ac:chgData name="鈴木　亘" userId="0c5a9354-afc0-4bd2-8c92-689493350a06" providerId="ADAL" clId="{18CE503D-6DF3-DD4B-BADD-B1E450614FBD}" dt="2022-03-14T03:17:14.322" v="791" actId="14100"/>
          <ac:spMkLst>
            <pc:docMk/>
            <pc:sldMk cId="2370472500" sldId="376"/>
            <ac:spMk id="10" creationId="{D23CFCAD-C8B3-DA4F-AC61-C28822405064}"/>
          </ac:spMkLst>
        </pc:spChg>
      </pc:sldChg>
      <pc:sldChg chg="addSp delSp modSp mod modNotesTx">
        <pc:chgData name="鈴木　亘" userId="0c5a9354-afc0-4bd2-8c92-689493350a06" providerId="ADAL" clId="{18CE503D-6DF3-DD4B-BADD-B1E450614FBD}" dt="2022-03-14T03:17:47.011" v="794" actId="20577"/>
        <pc:sldMkLst>
          <pc:docMk/>
          <pc:sldMk cId="1721427949" sldId="378"/>
        </pc:sldMkLst>
        <pc:spChg chg="mod">
          <ac:chgData name="鈴木　亘" userId="0c5a9354-afc0-4bd2-8c92-689493350a06" providerId="ADAL" clId="{18CE503D-6DF3-DD4B-BADD-B1E450614FBD}" dt="2022-03-14T02:55:53.247" v="711" actId="404"/>
          <ac:spMkLst>
            <pc:docMk/>
            <pc:sldMk cId="1721427949" sldId="378"/>
            <ac:spMk id="2" creationId="{00000000-0000-0000-0000-000000000000}"/>
          </ac:spMkLst>
        </pc:spChg>
        <pc:spChg chg="add del mod">
          <ac:chgData name="鈴木　亘" userId="0c5a9354-afc0-4bd2-8c92-689493350a06" providerId="ADAL" clId="{18CE503D-6DF3-DD4B-BADD-B1E450614FBD}" dt="2022-03-14T03:03:20.101" v="717"/>
          <ac:spMkLst>
            <pc:docMk/>
            <pc:sldMk cId="1721427949" sldId="378"/>
            <ac:spMk id="6" creationId="{9ED4F6C4-1C28-F742-9894-ECADE7E7E8D2}"/>
          </ac:spMkLst>
        </pc:spChg>
      </pc:sldChg>
      <pc:sldChg chg="addSp delSp modSp mod">
        <pc:chgData name="鈴木　亘" userId="0c5a9354-afc0-4bd2-8c92-689493350a06" providerId="ADAL" clId="{18CE503D-6DF3-DD4B-BADD-B1E450614FBD}" dt="2022-03-14T03:03:20.101" v="717"/>
        <pc:sldMkLst>
          <pc:docMk/>
          <pc:sldMk cId="1252856613" sldId="381"/>
        </pc:sldMkLst>
        <pc:spChg chg="mod">
          <ac:chgData name="鈴木　亘" userId="0c5a9354-afc0-4bd2-8c92-689493350a06" providerId="ADAL" clId="{18CE503D-6DF3-DD4B-BADD-B1E450614FBD}" dt="2022-03-14T02:49:28.481" v="709" actId="1076"/>
          <ac:spMkLst>
            <pc:docMk/>
            <pc:sldMk cId="1252856613" sldId="381"/>
            <ac:spMk id="3" creationId="{00000000-0000-0000-0000-000000000000}"/>
          </ac:spMkLst>
        </pc:spChg>
        <pc:spChg chg="add del mod">
          <ac:chgData name="鈴木　亘" userId="0c5a9354-afc0-4bd2-8c92-689493350a06" providerId="ADAL" clId="{18CE503D-6DF3-DD4B-BADD-B1E450614FBD}" dt="2022-03-14T03:03:20.101" v="717"/>
          <ac:spMkLst>
            <pc:docMk/>
            <pc:sldMk cId="1252856613" sldId="381"/>
            <ac:spMk id="4" creationId="{FE0A0427-3204-7D40-A40B-EFAFFE8D4DBB}"/>
          </ac:spMkLst>
        </pc:spChg>
      </pc:sldChg>
      <pc:sldChg chg="addSp delSp modSp mod">
        <pc:chgData name="鈴木　亘" userId="0c5a9354-afc0-4bd2-8c92-689493350a06" providerId="ADAL" clId="{18CE503D-6DF3-DD4B-BADD-B1E450614FBD}" dt="2022-03-14T03:03:20.101" v="717"/>
        <pc:sldMkLst>
          <pc:docMk/>
          <pc:sldMk cId="237191679" sldId="382"/>
        </pc:sldMkLst>
        <pc:spChg chg="mod">
          <ac:chgData name="鈴木　亘" userId="0c5a9354-afc0-4bd2-8c92-689493350a06" providerId="ADAL" clId="{18CE503D-6DF3-DD4B-BADD-B1E450614FBD}" dt="2022-03-12T06:05:51.389" v="607" actId="20577"/>
          <ac:spMkLst>
            <pc:docMk/>
            <pc:sldMk cId="237191679" sldId="382"/>
            <ac:spMk id="3" creationId="{00000000-0000-0000-0000-000000000000}"/>
          </ac:spMkLst>
        </pc:spChg>
        <pc:spChg chg="add del mod">
          <ac:chgData name="鈴木　亘" userId="0c5a9354-afc0-4bd2-8c92-689493350a06" providerId="ADAL" clId="{18CE503D-6DF3-DD4B-BADD-B1E450614FBD}" dt="2022-03-14T03:03:20.101" v="717"/>
          <ac:spMkLst>
            <pc:docMk/>
            <pc:sldMk cId="237191679" sldId="382"/>
            <ac:spMk id="4" creationId="{8A41FE39-182A-F848-BF05-C7D38C6EF8E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305EB0-020F-4995-961E-A35B2BB78D2B}" type="datetimeFigureOut">
              <a:rPr kumimoji="1" lang="ja-JP" altLang="en-US" smtClean="0"/>
              <a:pPr/>
              <a:t>2022/3/14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842DED-4B9B-4568-AC85-B50FA078551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42DED-4B9B-4568-AC85-B50FA0785511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29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ja-JP" dirty="0"/>
              <a:t>https://</a:t>
            </a:r>
            <a:r>
              <a:rPr kumimoji="1" lang="en" altLang="ja-JP" dirty="0" err="1"/>
              <a:t>utelecon.adm.u-tokyo.ac.jp</a:t>
            </a:r>
            <a:r>
              <a:rPr kumimoji="1" lang="en" altLang="ja-JP" dirty="0"/>
              <a:t>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/>
              <a:t>あるいは</a:t>
            </a:r>
            <a:r>
              <a:rPr kumimoji="1" lang="en-US" altLang="ja-JP" dirty="0" err="1"/>
              <a:t>utelecon</a:t>
            </a:r>
            <a:r>
              <a:rPr kumimoji="1" lang="ja-JP" altLang="en-US"/>
              <a:t>で検索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42DED-4B9B-4568-AC85-B50FA0785511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57064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42DED-4B9B-4568-AC85-B50FA0785511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81640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42DED-4B9B-4568-AC85-B50FA0785511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10557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実際に見てみる</a:t>
            </a:r>
            <a:endParaRPr kumimoji="1" lang="en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42DED-4B9B-4568-AC85-B50FA0785511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26041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実際に見てみる</a:t>
            </a:r>
            <a:endParaRPr kumimoji="1" lang="en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42DED-4B9B-4568-AC85-B50FA0785511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46443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他からもアクセスできる</a:t>
            </a:r>
            <a:endParaRPr kumimoji="1" lang="en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42DED-4B9B-4568-AC85-B50FA0785511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50228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他からもアクセスできる</a:t>
            </a:r>
            <a:endParaRPr kumimoji="1" lang="en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42DED-4B9B-4568-AC85-B50FA0785511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79379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柴山先生のスライド参照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42DED-4B9B-4568-AC85-B50FA0785511}" type="slidenum">
              <a:rPr kumimoji="1" lang="ja-JP" altLang="en-US" smtClean="0"/>
              <a:pPr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734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リーフォーム 6"/>
          <p:cNvSpPr>
            <a:spLocks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/>
            <a:ahLst/>
            <a:cxnLst>
              <a:cxn ang="0">
                <a:pos x="1507" y="31"/>
              </a:cxn>
              <a:cxn ang="0">
                <a:pos x="2276" y="2364"/>
              </a:cxn>
              <a:cxn ang="0">
                <a:pos x="1595" y="73"/>
              </a:cxn>
              <a:cxn ang="0">
                <a:pos x="1611" y="431"/>
              </a:cxn>
              <a:cxn ang="0">
                <a:pos x="1247" y="702"/>
              </a:cxn>
              <a:cxn ang="0">
                <a:pos x="1148" y="816"/>
              </a:cxn>
              <a:cxn ang="0">
                <a:pos x="3304" y="1476"/>
              </a:cxn>
              <a:cxn ang="0">
                <a:pos x="1460" y="400"/>
              </a:cxn>
              <a:cxn ang="0">
                <a:pos x="11" y="982"/>
              </a:cxn>
              <a:cxn ang="0">
                <a:pos x="3881" y="192"/>
              </a:cxn>
              <a:cxn ang="0">
                <a:pos x="2790" y="395"/>
              </a:cxn>
              <a:cxn ang="0">
                <a:pos x="3372" y="1003"/>
              </a:cxn>
              <a:cxn ang="0">
                <a:pos x="3408" y="1013"/>
              </a:cxn>
              <a:cxn ang="0">
                <a:pos x="3491" y="1179"/>
              </a:cxn>
              <a:cxn ang="0">
                <a:pos x="3341" y="1642"/>
              </a:cxn>
              <a:cxn ang="0">
                <a:pos x="3169" y="2057"/>
              </a:cxn>
              <a:cxn ang="0">
                <a:pos x="3013" y="2359"/>
              </a:cxn>
              <a:cxn ang="0">
                <a:pos x="317" y="2343"/>
              </a:cxn>
              <a:cxn ang="0">
                <a:pos x="327" y="2696"/>
              </a:cxn>
              <a:cxn ang="0">
                <a:pos x="2665" y="2852"/>
              </a:cxn>
              <a:cxn ang="0">
                <a:pos x="4385" y="3065"/>
              </a:cxn>
              <a:cxn ang="0">
                <a:pos x="4219" y="2411"/>
              </a:cxn>
              <a:cxn ang="0">
                <a:pos x="4328" y="1455"/>
              </a:cxn>
              <a:cxn ang="0">
                <a:pos x="4193" y="1366"/>
              </a:cxn>
              <a:cxn ang="0">
                <a:pos x="4182" y="769"/>
              </a:cxn>
              <a:cxn ang="0">
                <a:pos x="4369" y="515"/>
              </a:cxn>
              <a:cxn ang="0">
                <a:pos x="307" y="2925"/>
              </a:cxn>
              <a:cxn ang="0">
                <a:pos x="4317" y="2811"/>
              </a:cxn>
              <a:cxn ang="0">
                <a:pos x="3855" y="270"/>
              </a:cxn>
              <a:cxn ang="0">
                <a:pos x="4292" y="2889"/>
              </a:cxn>
              <a:cxn ang="0">
                <a:pos x="4203" y="2717"/>
              </a:cxn>
              <a:cxn ang="0">
                <a:pos x="4027" y="2551"/>
              </a:cxn>
              <a:cxn ang="0">
                <a:pos x="348" y="1190"/>
              </a:cxn>
              <a:cxn ang="0">
                <a:pos x="790" y="634"/>
              </a:cxn>
              <a:cxn ang="0">
                <a:pos x="172" y="650"/>
              </a:cxn>
              <a:cxn ang="0">
                <a:pos x="78" y="1341"/>
              </a:cxn>
              <a:cxn ang="0">
                <a:pos x="509" y="857"/>
              </a:cxn>
              <a:cxn ang="0">
                <a:pos x="218" y="946"/>
              </a:cxn>
              <a:cxn ang="0">
                <a:pos x="333" y="1938"/>
              </a:cxn>
              <a:cxn ang="0">
                <a:pos x="244" y="1377"/>
              </a:cxn>
              <a:cxn ang="0">
                <a:pos x="629" y="1122"/>
              </a:cxn>
              <a:cxn ang="0">
                <a:pos x="795" y="587"/>
              </a:cxn>
              <a:cxn ang="0">
                <a:pos x="198" y="1341"/>
              </a:cxn>
              <a:cxn ang="0">
                <a:pos x="3865" y="99"/>
              </a:cxn>
              <a:cxn ang="0">
                <a:pos x="3315" y="899"/>
              </a:cxn>
              <a:cxn ang="0">
                <a:pos x="2276" y="2364"/>
              </a:cxn>
              <a:cxn ang="0">
                <a:pos x="3777" y="37"/>
              </a:cxn>
              <a:cxn ang="0">
                <a:pos x="125" y="1481"/>
              </a:cxn>
              <a:cxn ang="0">
                <a:pos x="114" y="1382"/>
              </a:cxn>
              <a:cxn ang="0">
                <a:pos x="2276" y="2364"/>
              </a:cxn>
              <a:cxn ang="0">
                <a:pos x="847" y="774"/>
              </a:cxn>
              <a:cxn ang="0">
                <a:pos x="1091" y="759"/>
              </a:cxn>
              <a:cxn ang="0">
                <a:pos x="1148" y="743"/>
              </a:cxn>
              <a:cxn ang="0">
                <a:pos x="889" y="831"/>
              </a:cxn>
              <a:cxn ang="0">
                <a:pos x="1018" y="857"/>
              </a:cxn>
              <a:cxn ang="0">
                <a:pos x="915" y="702"/>
              </a:cxn>
              <a:cxn ang="0">
                <a:pos x="1387" y="151"/>
              </a:cxn>
              <a:cxn ang="0">
                <a:pos x="1294" y="322"/>
              </a:cxn>
              <a:cxn ang="0">
                <a:pos x="1356" y="535"/>
              </a:cxn>
              <a:cxn ang="0">
                <a:pos x="1231" y="374"/>
              </a:cxn>
              <a:cxn ang="0">
                <a:pos x="1024" y="489"/>
              </a:cxn>
              <a:cxn ang="0">
                <a:pos x="1231" y="753"/>
              </a:cxn>
              <a:cxn ang="0">
                <a:pos x="1237" y="535"/>
              </a:cxn>
            </a:cxnLst>
            <a:rect l="0" t="0" r="0" b="0"/>
            <a:pathLst>
              <a:path w="4395" h="3107">
                <a:moveTo>
                  <a:pt x="2276" y="2364"/>
                </a:moveTo>
                <a:lnTo>
                  <a:pt x="2291" y="2380"/>
                </a:lnTo>
                <a:lnTo>
                  <a:pt x="2322" y="2385"/>
                </a:lnTo>
                <a:lnTo>
                  <a:pt x="2354" y="2390"/>
                </a:lnTo>
                <a:lnTo>
                  <a:pt x="2385" y="2380"/>
                </a:lnTo>
                <a:lnTo>
                  <a:pt x="2364" y="2369"/>
                </a:lnTo>
                <a:lnTo>
                  <a:pt x="2333" y="2369"/>
                </a:lnTo>
                <a:lnTo>
                  <a:pt x="2302" y="2364"/>
                </a:lnTo>
                <a:lnTo>
                  <a:pt x="2281" y="2364"/>
                </a:lnTo>
                <a:lnTo>
                  <a:pt x="2271" y="2364"/>
                </a:lnTo>
                <a:lnTo>
                  <a:pt x="2271" y="2364"/>
                </a:lnTo>
                <a:lnTo>
                  <a:pt x="2276" y="2364"/>
                </a:lnTo>
                <a:lnTo>
                  <a:pt x="2286" y="135"/>
                </a:lnTo>
                <a:lnTo>
                  <a:pt x="2302" y="130"/>
                </a:lnTo>
                <a:lnTo>
                  <a:pt x="2312" y="125"/>
                </a:lnTo>
                <a:lnTo>
                  <a:pt x="2317" y="135"/>
                </a:lnTo>
                <a:lnTo>
                  <a:pt x="2328" y="130"/>
                </a:lnTo>
                <a:lnTo>
                  <a:pt x="2343" y="151"/>
                </a:lnTo>
                <a:lnTo>
                  <a:pt x="2343" y="156"/>
                </a:lnTo>
                <a:lnTo>
                  <a:pt x="2348" y="151"/>
                </a:lnTo>
                <a:lnTo>
                  <a:pt x="2348" y="146"/>
                </a:lnTo>
                <a:lnTo>
                  <a:pt x="2348" y="140"/>
                </a:lnTo>
                <a:lnTo>
                  <a:pt x="2343" y="125"/>
                </a:lnTo>
                <a:lnTo>
                  <a:pt x="2354" y="125"/>
                </a:lnTo>
                <a:lnTo>
                  <a:pt x="2364" y="135"/>
                </a:lnTo>
                <a:lnTo>
                  <a:pt x="2369" y="135"/>
                </a:lnTo>
                <a:lnTo>
                  <a:pt x="2374" y="130"/>
                </a:lnTo>
                <a:lnTo>
                  <a:pt x="2374" y="125"/>
                </a:lnTo>
                <a:lnTo>
                  <a:pt x="2374" y="120"/>
                </a:lnTo>
                <a:lnTo>
                  <a:pt x="2364" y="114"/>
                </a:lnTo>
                <a:lnTo>
                  <a:pt x="2380" y="104"/>
                </a:lnTo>
                <a:lnTo>
                  <a:pt x="2364" y="99"/>
                </a:lnTo>
                <a:lnTo>
                  <a:pt x="2359" y="99"/>
                </a:lnTo>
                <a:lnTo>
                  <a:pt x="2348" y="104"/>
                </a:lnTo>
                <a:lnTo>
                  <a:pt x="2354" y="89"/>
                </a:lnTo>
                <a:lnTo>
                  <a:pt x="2328" y="94"/>
                </a:lnTo>
                <a:lnTo>
                  <a:pt x="2322" y="89"/>
                </a:lnTo>
                <a:lnTo>
                  <a:pt x="2322" y="78"/>
                </a:lnTo>
                <a:lnTo>
                  <a:pt x="2312" y="78"/>
                </a:lnTo>
                <a:lnTo>
                  <a:pt x="2297" y="78"/>
                </a:lnTo>
                <a:lnTo>
                  <a:pt x="2297" y="83"/>
                </a:lnTo>
                <a:lnTo>
                  <a:pt x="2297" y="89"/>
                </a:lnTo>
                <a:lnTo>
                  <a:pt x="2302" y="94"/>
                </a:lnTo>
                <a:lnTo>
                  <a:pt x="2286" y="109"/>
                </a:lnTo>
                <a:lnTo>
                  <a:pt x="2302" y="104"/>
                </a:lnTo>
                <a:lnTo>
                  <a:pt x="2297" y="109"/>
                </a:lnTo>
                <a:lnTo>
                  <a:pt x="2286" y="135"/>
                </a:lnTo>
                <a:lnTo>
                  <a:pt x="2276" y="2364"/>
                </a:lnTo>
                <a:lnTo>
                  <a:pt x="2338" y="302"/>
                </a:lnTo>
                <a:lnTo>
                  <a:pt x="2328" y="312"/>
                </a:lnTo>
                <a:lnTo>
                  <a:pt x="2322" y="312"/>
                </a:lnTo>
                <a:lnTo>
                  <a:pt x="2328" y="302"/>
                </a:lnTo>
                <a:lnTo>
                  <a:pt x="2322" y="302"/>
                </a:lnTo>
                <a:lnTo>
                  <a:pt x="2317" y="302"/>
                </a:lnTo>
                <a:lnTo>
                  <a:pt x="2322" y="296"/>
                </a:lnTo>
                <a:lnTo>
                  <a:pt x="2328" y="291"/>
                </a:lnTo>
                <a:lnTo>
                  <a:pt x="2317" y="296"/>
                </a:lnTo>
                <a:lnTo>
                  <a:pt x="2317" y="291"/>
                </a:lnTo>
                <a:lnTo>
                  <a:pt x="2307" y="302"/>
                </a:lnTo>
                <a:lnTo>
                  <a:pt x="2302" y="312"/>
                </a:lnTo>
                <a:lnTo>
                  <a:pt x="2297" y="312"/>
                </a:lnTo>
                <a:lnTo>
                  <a:pt x="2297" y="317"/>
                </a:lnTo>
                <a:lnTo>
                  <a:pt x="2302" y="317"/>
                </a:lnTo>
                <a:lnTo>
                  <a:pt x="2302" y="322"/>
                </a:lnTo>
                <a:lnTo>
                  <a:pt x="2307" y="322"/>
                </a:lnTo>
                <a:lnTo>
                  <a:pt x="2307" y="327"/>
                </a:lnTo>
                <a:lnTo>
                  <a:pt x="2307" y="333"/>
                </a:lnTo>
                <a:lnTo>
                  <a:pt x="2317" y="327"/>
                </a:lnTo>
                <a:lnTo>
                  <a:pt x="2317" y="322"/>
                </a:lnTo>
                <a:lnTo>
                  <a:pt x="2328" y="327"/>
                </a:lnTo>
                <a:lnTo>
                  <a:pt x="2328" y="333"/>
                </a:lnTo>
                <a:lnTo>
                  <a:pt x="2328" y="327"/>
                </a:lnTo>
                <a:lnTo>
                  <a:pt x="2328" y="322"/>
                </a:lnTo>
                <a:lnTo>
                  <a:pt x="2328" y="317"/>
                </a:lnTo>
                <a:lnTo>
                  <a:pt x="2322" y="317"/>
                </a:lnTo>
                <a:lnTo>
                  <a:pt x="2338" y="312"/>
                </a:lnTo>
                <a:lnTo>
                  <a:pt x="2338" y="302"/>
                </a:lnTo>
                <a:lnTo>
                  <a:pt x="2276" y="2364"/>
                </a:lnTo>
                <a:lnTo>
                  <a:pt x="2390" y="78"/>
                </a:lnTo>
                <a:lnTo>
                  <a:pt x="2369" y="83"/>
                </a:lnTo>
                <a:lnTo>
                  <a:pt x="2390" y="89"/>
                </a:lnTo>
                <a:lnTo>
                  <a:pt x="2390" y="78"/>
                </a:lnTo>
                <a:lnTo>
                  <a:pt x="2276" y="2364"/>
                </a:lnTo>
                <a:lnTo>
                  <a:pt x="2359" y="83"/>
                </a:lnTo>
                <a:lnTo>
                  <a:pt x="2354" y="89"/>
                </a:lnTo>
                <a:lnTo>
                  <a:pt x="2369" y="83"/>
                </a:lnTo>
                <a:lnTo>
                  <a:pt x="2359" y="83"/>
                </a:lnTo>
                <a:lnTo>
                  <a:pt x="2276" y="2364"/>
                </a:lnTo>
                <a:lnTo>
                  <a:pt x="1481" y="47"/>
                </a:lnTo>
                <a:lnTo>
                  <a:pt x="1481" y="52"/>
                </a:lnTo>
                <a:lnTo>
                  <a:pt x="1486" y="52"/>
                </a:lnTo>
                <a:lnTo>
                  <a:pt x="1486" y="57"/>
                </a:lnTo>
                <a:lnTo>
                  <a:pt x="1486" y="52"/>
                </a:lnTo>
                <a:lnTo>
                  <a:pt x="1491" y="52"/>
                </a:lnTo>
                <a:lnTo>
                  <a:pt x="1496" y="47"/>
                </a:lnTo>
                <a:lnTo>
                  <a:pt x="1502" y="47"/>
                </a:lnTo>
                <a:lnTo>
                  <a:pt x="1496" y="52"/>
                </a:lnTo>
                <a:lnTo>
                  <a:pt x="1502" y="52"/>
                </a:lnTo>
                <a:lnTo>
                  <a:pt x="1507" y="52"/>
                </a:lnTo>
                <a:lnTo>
                  <a:pt x="1507" y="47"/>
                </a:lnTo>
                <a:lnTo>
                  <a:pt x="1512" y="47"/>
                </a:lnTo>
                <a:lnTo>
                  <a:pt x="1517" y="42"/>
                </a:lnTo>
                <a:lnTo>
                  <a:pt x="1517" y="37"/>
                </a:lnTo>
                <a:lnTo>
                  <a:pt x="1507" y="37"/>
                </a:lnTo>
                <a:lnTo>
                  <a:pt x="1507" y="31"/>
                </a:lnTo>
                <a:lnTo>
                  <a:pt x="1502" y="26"/>
                </a:lnTo>
                <a:lnTo>
                  <a:pt x="1496" y="31"/>
                </a:lnTo>
                <a:lnTo>
                  <a:pt x="1491" y="31"/>
                </a:lnTo>
                <a:lnTo>
                  <a:pt x="1486" y="37"/>
                </a:lnTo>
                <a:lnTo>
                  <a:pt x="1481" y="47"/>
                </a:lnTo>
                <a:lnTo>
                  <a:pt x="2276" y="2364"/>
                </a:lnTo>
                <a:lnTo>
                  <a:pt x="1476" y="172"/>
                </a:lnTo>
                <a:lnTo>
                  <a:pt x="1486" y="172"/>
                </a:lnTo>
                <a:lnTo>
                  <a:pt x="1491" y="166"/>
                </a:lnTo>
                <a:lnTo>
                  <a:pt x="1486" y="161"/>
                </a:lnTo>
                <a:lnTo>
                  <a:pt x="1476" y="166"/>
                </a:lnTo>
                <a:lnTo>
                  <a:pt x="1476" y="172"/>
                </a:lnTo>
                <a:lnTo>
                  <a:pt x="2276" y="2364"/>
                </a:lnTo>
                <a:lnTo>
                  <a:pt x="2686" y="2250"/>
                </a:lnTo>
                <a:lnTo>
                  <a:pt x="2702" y="2234"/>
                </a:lnTo>
                <a:lnTo>
                  <a:pt x="2702" y="2229"/>
                </a:lnTo>
                <a:lnTo>
                  <a:pt x="2691" y="2224"/>
                </a:lnTo>
                <a:lnTo>
                  <a:pt x="2681" y="2218"/>
                </a:lnTo>
                <a:lnTo>
                  <a:pt x="2681" y="2213"/>
                </a:lnTo>
                <a:lnTo>
                  <a:pt x="2686" y="2208"/>
                </a:lnTo>
                <a:lnTo>
                  <a:pt x="2671" y="2218"/>
                </a:lnTo>
                <a:lnTo>
                  <a:pt x="2660" y="2229"/>
                </a:lnTo>
                <a:lnTo>
                  <a:pt x="2655" y="2239"/>
                </a:lnTo>
                <a:lnTo>
                  <a:pt x="2660" y="2250"/>
                </a:lnTo>
                <a:lnTo>
                  <a:pt x="2671" y="2250"/>
                </a:lnTo>
                <a:lnTo>
                  <a:pt x="2686" y="2250"/>
                </a:lnTo>
                <a:lnTo>
                  <a:pt x="2276" y="2364"/>
                </a:lnTo>
                <a:lnTo>
                  <a:pt x="1683" y="21"/>
                </a:lnTo>
                <a:lnTo>
                  <a:pt x="1683" y="26"/>
                </a:lnTo>
                <a:lnTo>
                  <a:pt x="1683" y="31"/>
                </a:lnTo>
                <a:lnTo>
                  <a:pt x="1689" y="31"/>
                </a:lnTo>
                <a:lnTo>
                  <a:pt x="1689" y="37"/>
                </a:lnTo>
                <a:lnTo>
                  <a:pt x="1689" y="31"/>
                </a:lnTo>
                <a:lnTo>
                  <a:pt x="1694" y="37"/>
                </a:lnTo>
                <a:lnTo>
                  <a:pt x="1694" y="31"/>
                </a:lnTo>
                <a:lnTo>
                  <a:pt x="1699" y="37"/>
                </a:lnTo>
                <a:lnTo>
                  <a:pt x="1699" y="31"/>
                </a:lnTo>
                <a:lnTo>
                  <a:pt x="1704" y="31"/>
                </a:lnTo>
                <a:lnTo>
                  <a:pt x="1709" y="26"/>
                </a:lnTo>
                <a:lnTo>
                  <a:pt x="1709" y="21"/>
                </a:lnTo>
                <a:lnTo>
                  <a:pt x="1709" y="26"/>
                </a:lnTo>
                <a:lnTo>
                  <a:pt x="1715" y="21"/>
                </a:lnTo>
                <a:lnTo>
                  <a:pt x="1715" y="16"/>
                </a:lnTo>
                <a:lnTo>
                  <a:pt x="1715" y="11"/>
                </a:lnTo>
                <a:lnTo>
                  <a:pt x="1715" y="5"/>
                </a:lnTo>
                <a:lnTo>
                  <a:pt x="1709" y="5"/>
                </a:lnTo>
                <a:lnTo>
                  <a:pt x="1704" y="5"/>
                </a:lnTo>
                <a:lnTo>
                  <a:pt x="1699" y="11"/>
                </a:lnTo>
                <a:lnTo>
                  <a:pt x="1689" y="16"/>
                </a:lnTo>
                <a:lnTo>
                  <a:pt x="1683" y="21"/>
                </a:lnTo>
                <a:lnTo>
                  <a:pt x="2276" y="2364"/>
                </a:lnTo>
                <a:lnTo>
                  <a:pt x="1496" y="639"/>
                </a:lnTo>
                <a:lnTo>
                  <a:pt x="1496" y="644"/>
                </a:lnTo>
                <a:lnTo>
                  <a:pt x="1502" y="644"/>
                </a:lnTo>
                <a:lnTo>
                  <a:pt x="1507" y="639"/>
                </a:lnTo>
                <a:lnTo>
                  <a:pt x="1502" y="639"/>
                </a:lnTo>
                <a:lnTo>
                  <a:pt x="1496" y="639"/>
                </a:lnTo>
                <a:lnTo>
                  <a:pt x="2276" y="2364"/>
                </a:lnTo>
                <a:lnTo>
                  <a:pt x="1637" y="348"/>
                </a:lnTo>
                <a:lnTo>
                  <a:pt x="1642" y="353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64"/>
                </a:lnTo>
                <a:lnTo>
                  <a:pt x="1642" y="364"/>
                </a:lnTo>
                <a:lnTo>
                  <a:pt x="1642" y="369"/>
                </a:lnTo>
                <a:lnTo>
                  <a:pt x="1647" y="369"/>
                </a:lnTo>
                <a:lnTo>
                  <a:pt x="1647" y="374"/>
                </a:lnTo>
                <a:lnTo>
                  <a:pt x="1647" y="369"/>
                </a:lnTo>
                <a:lnTo>
                  <a:pt x="1647" y="374"/>
                </a:lnTo>
                <a:lnTo>
                  <a:pt x="1652" y="369"/>
                </a:lnTo>
                <a:lnTo>
                  <a:pt x="1652" y="374"/>
                </a:lnTo>
                <a:lnTo>
                  <a:pt x="1652" y="369"/>
                </a:lnTo>
                <a:lnTo>
                  <a:pt x="1657" y="369"/>
                </a:lnTo>
                <a:lnTo>
                  <a:pt x="1663" y="369"/>
                </a:lnTo>
                <a:lnTo>
                  <a:pt x="1668" y="369"/>
                </a:lnTo>
                <a:lnTo>
                  <a:pt x="1673" y="364"/>
                </a:lnTo>
                <a:lnTo>
                  <a:pt x="1673" y="369"/>
                </a:lnTo>
                <a:lnTo>
                  <a:pt x="1673" y="364"/>
                </a:lnTo>
                <a:lnTo>
                  <a:pt x="1678" y="364"/>
                </a:lnTo>
                <a:lnTo>
                  <a:pt x="1683" y="359"/>
                </a:lnTo>
                <a:lnTo>
                  <a:pt x="1689" y="353"/>
                </a:lnTo>
                <a:lnTo>
                  <a:pt x="1694" y="348"/>
                </a:lnTo>
                <a:lnTo>
                  <a:pt x="1689" y="343"/>
                </a:lnTo>
                <a:lnTo>
                  <a:pt x="1694" y="343"/>
                </a:lnTo>
                <a:lnTo>
                  <a:pt x="1694" y="338"/>
                </a:lnTo>
                <a:lnTo>
                  <a:pt x="1689" y="338"/>
                </a:lnTo>
                <a:lnTo>
                  <a:pt x="1689" y="333"/>
                </a:lnTo>
                <a:lnTo>
                  <a:pt x="1683" y="333"/>
                </a:lnTo>
                <a:lnTo>
                  <a:pt x="1678" y="327"/>
                </a:lnTo>
                <a:lnTo>
                  <a:pt x="1673" y="333"/>
                </a:lnTo>
                <a:lnTo>
                  <a:pt x="1673" y="327"/>
                </a:lnTo>
                <a:lnTo>
                  <a:pt x="1673" y="333"/>
                </a:lnTo>
                <a:lnTo>
                  <a:pt x="1668" y="333"/>
                </a:lnTo>
                <a:lnTo>
                  <a:pt x="1663" y="333"/>
                </a:lnTo>
                <a:lnTo>
                  <a:pt x="1657" y="338"/>
                </a:lnTo>
                <a:lnTo>
                  <a:pt x="1652" y="338"/>
                </a:lnTo>
                <a:lnTo>
                  <a:pt x="1647" y="338"/>
                </a:lnTo>
                <a:lnTo>
                  <a:pt x="1652" y="338"/>
                </a:lnTo>
                <a:lnTo>
                  <a:pt x="1652" y="343"/>
                </a:lnTo>
                <a:lnTo>
                  <a:pt x="1647" y="343"/>
                </a:lnTo>
                <a:lnTo>
                  <a:pt x="1637" y="343"/>
                </a:lnTo>
                <a:lnTo>
                  <a:pt x="1637" y="348"/>
                </a:lnTo>
                <a:lnTo>
                  <a:pt x="2276" y="2364"/>
                </a:lnTo>
                <a:lnTo>
                  <a:pt x="1580" y="203"/>
                </a:lnTo>
                <a:lnTo>
                  <a:pt x="1574" y="203"/>
                </a:lnTo>
                <a:lnTo>
                  <a:pt x="1574" y="208"/>
                </a:lnTo>
                <a:lnTo>
                  <a:pt x="1580" y="208"/>
                </a:lnTo>
                <a:lnTo>
                  <a:pt x="1580" y="203"/>
                </a:lnTo>
                <a:lnTo>
                  <a:pt x="2276" y="2364"/>
                </a:lnTo>
                <a:lnTo>
                  <a:pt x="3523" y="1185"/>
                </a:lnTo>
                <a:lnTo>
                  <a:pt x="3512" y="1195"/>
                </a:lnTo>
                <a:lnTo>
                  <a:pt x="3507" y="1195"/>
                </a:lnTo>
                <a:lnTo>
                  <a:pt x="3512" y="1195"/>
                </a:lnTo>
                <a:lnTo>
                  <a:pt x="3523" y="1185"/>
                </a:lnTo>
                <a:lnTo>
                  <a:pt x="2276" y="2364"/>
                </a:lnTo>
                <a:lnTo>
                  <a:pt x="1580" y="390"/>
                </a:lnTo>
                <a:lnTo>
                  <a:pt x="1564" y="390"/>
                </a:lnTo>
                <a:lnTo>
                  <a:pt x="1554" y="400"/>
                </a:lnTo>
                <a:lnTo>
                  <a:pt x="1559" y="400"/>
                </a:lnTo>
                <a:lnTo>
                  <a:pt x="1559" y="405"/>
                </a:lnTo>
                <a:lnTo>
                  <a:pt x="1559" y="400"/>
                </a:lnTo>
                <a:lnTo>
                  <a:pt x="1559" y="405"/>
                </a:lnTo>
                <a:lnTo>
                  <a:pt x="1564" y="400"/>
                </a:lnTo>
                <a:lnTo>
                  <a:pt x="1564" y="405"/>
                </a:lnTo>
                <a:lnTo>
                  <a:pt x="1564" y="400"/>
                </a:lnTo>
                <a:lnTo>
                  <a:pt x="1574" y="400"/>
                </a:lnTo>
                <a:lnTo>
                  <a:pt x="1574" y="395"/>
                </a:lnTo>
                <a:lnTo>
                  <a:pt x="1580" y="395"/>
                </a:lnTo>
                <a:lnTo>
                  <a:pt x="1580" y="390"/>
                </a:lnTo>
                <a:lnTo>
                  <a:pt x="2276" y="2364"/>
                </a:lnTo>
                <a:lnTo>
                  <a:pt x="1554" y="89"/>
                </a:lnTo>
                <a:lnTo>
                  <a:pt x="1554" y="94"/>
                </a:lnTo>
                <a:lnTo>
                  <a:pt x="1559" y="89"/>
                </a:lnTo>
                <a:lnTo>
                  <a:pt x="1559" y="94"/>
                </a:lnTo>
                <a:lnTo>
                  <a:pt x="1564" y="94"/>
                </a:lnTo>
                <a:lnTo>
                  <a:pt x="1574" y="89"/>
                </a:lnTo>
                <a:lnTo>
                  <a:pt x="1574" y="94"/>
                </a:lnTo>
                <a:lnTo>
                  <a:pt x="1574" y="89"/>
                </a:lnTo>
                <a:lnTo>
                  <a:pt x="1580" y="89"/>
                </a:lnTo>
                <a:lnTo>
                  <a:pt x="1580" y="94"/>
                </a:lnTo>
                <a:lnTo>
                  <a:pt x="1580" y="89"/>
                </a:lnTo>
                <a:lnTo>
                  <a:pt x="1585" y="89"/>
                </a:lnTo>
                <a:lnTo>
                  <a:pt x="1590" y="83"/>
                </a:lnTo>
                <a:lnTo>
                  <a:pt x="1590" y="78"/>
                </a:lnTo>
                <a:lnTo>
                  <a:pt x="1595" y="83"/>
                </a:lnTo>
                <a:lnTo>
                  <a:pt x="1590" y="83"/>
                </a:lnTo>
                <a:lnTo>
                  <a:pt x="1590" y="89"/>
                </a:lnTo>
                <a:lnTo>
                  <a:pt x="1590" y="94"/>
                </a:lnTo>
                <a:lnTo>
                  <a:pt x="1585" y="99"/>
                </a:lnTo>
                <a:lnTo>
                  <a:pt x="1590" y="94"/>
                </a:lnTo>
                <a:lnTo>
                  <a:pt x="1590" y="99"/>
                </a:lnTo>
                <a:lnTo>
                  <a:pt x="1590" y="104"/>
                </a:lnTo>
                <a:lnTo>
                  <a:pt x="1595" y="104"/>
                </a:lnTo>
                <a:lnTo>
                  <a:pt x="1600" y="104"/>
                </a:lnTo>
                <a:lnTo>
                  <a:pt x="1600" y="109"/>
                </a:lnTo>
                <a:lnTo>
                  <a:pt x="1606" y="104"/>
                </a:lnTo>
                <a:lnTo>
                  <a:pt x="1606" y="109"/>
                </a:lnTo>
                <a:lnTo>
                  <a:pt x="1606" y="104"/>
                </a:lnTo>
                <a:lnTo>
                  <a:pt x="1611" y="109"/>
                </a:lnTo>
                <a:lnTo>
                  <a:pt x="1611" y="104"/>
                </a:lnTo>
                <a:lnTo>
                  <a:pt x="1611" y="109"/>
                </a:lnTo>
                <a:lnTo>
                  <a:pt x="1600" y="120"/>
                </a:lnTo>
                <a:lnTo>
                  <a:pt x="1600" y="125"/>
                </a:lnTo>
                <a:lnTo>
                  <a:pt x="1595" y="125"/>
                </a:lnTo>
                <a:lnTo>
                  <a:pt x="1600" y="125"/>
                </a:lnTo>
                <a:lnTo>
                  <a:pt x="1600" y="130"/>
                </a:lnTo>
                <a:lnTo>
                  <a:pt x="1600" y="125"/>
                </a:lnTo>
                <a:lnTo>
                  <a:pt x="1600" y="130"/>
                </a:lnTo>
                <a:lnTo>
                  <a:pt x="1606" y="130"/>
                </a:lnTo>
                <a:lnTo>
                  <a:pt x="1611" y="130"/>
                </a:lnTo>
                <a:lnTo>
                  <a:pt x="1616" y="125"/>
                </a:lnTo>
                <a:lnTo>
                  <a:pt x="1616" y="120"/>
                </a:lnTo>
                <a:lnTo>
                  <a:pt x="1621" y="120"/>
                </a:lnTo>
                <a:lnTo>
                  <a:pt x="1621" y="109"/>
                </a:lnTo>
                <a:lnTo>
                  <a:pt x="1616" y="109"/>
                </a:lnTo>
                <a:lnTo>
                  <a:pt x="1611" y="109"/>
                </a:lnTo>
                <a:lnTo>
                  <a:pt x="1616" y="104"/>
                </a:lnTo>
                <a:lnTo>
                  <a:pt x="1621" y="104"/>
                </a:lnTo>
                <a:lnTo>
                  <a:pt x="1626" y="99"/>
                </a:lnTo>
                <a:lnTo>
                  <a:pt x="1632" y="99"/>
                </a:lnTo>
                <a:lnTo>
                  <a:pt x="1637" y="94"/>
                </a:lnTo>
                <a:lnTo>
                  <a:pt x="1637" y="83"/>
                </a:lnTo>
                <a:lnTo>
                  <a:pt x="1642" y="89"/>
                </a:lnTo>
                <a:lnTo>
                  <a:pt x="1637" y="83"/>
                </a:lnTo>
                <a:lnTo>
                  <a:pt x="1642" y="83"/>
                </a:lnTo>
                <a:lnTo>
                  <a:pt x="1642" y="78"/>
                </a:lnTo>
                <a:lnTo>
                  <a:pt x="1642" y="73"/>
                </a:lnTo>
                <a:lnTo>
                  <a:pt x="1637" y="73"/>
                </a:lnTo>
                <a:lnTo>
                  <a:pt x="1642" y="73"/>
                </a:lnTo>
                <a:lnTo>
                  <a:pt x="1637" y="73"/>
                </a:lnTo>
                <a:lnTo>
                  <a:pt x="1642" y="68"/>
                </a:lnTo>
                <a:lnTo>
                  <a:pt x="1637" y="68"/>
                </a:lnTo>
                <a:lnTo>
                  <a:pt x="1632" y="68"/>
                </a:lnTo>
                <a:lnTo>
                  <a:pt x="1632" y="63"/>
                </a:lnTo>
                <a:lnTo>
                  <a:pt x="1626" y="68"/>
                </a:lnTo>
                <a:lnTo>
                  <a:pt x="1626" y="63"/>
                </a:lnTo>
                <a:lnTo>
                  <a:pt x="1626" y="68"/>
                </a:lnTo>
                <a:lnTo>
                  <a:pt x="1621" y="63"/>
                </a:lnTo>
                <a:lnTo>
                  <a:pt x="1621" y="68"/>
                </a:lnTo>
                <a:lnTo>
                  <a:pt x="1621" y="63"/>
                </a:lnTo>
                <a:lnTo>
                  <a:pt x="1616" y="63"/>
                </a:lnTo>
                <a:lnTo>
                  <a:pt x="1616" y="68"/>
                </a:lnTo>
                <a:lnTo>
                  <a:pt x="1611" y="68"/>
                </a:lnTo>
                <a:lnTo>
                  <a:pt x="1611" y="63"/>
                </a:lnTo>
                <a:lnTo>
                  <a:pt x="1611" y="68"/>
                </a:lnTo>
                <a:lnTo>
                  <a:pt x="1606" y="68"/>
                </a:lnTo>
                <a:lnTo>
                  <a:pt x="1600" y="68"/>
                </a:lnTo>
                <a:lnTo>
                  <a:pt x="1595" y="73"/>
                </a:lnTo>
                <a:lnTo>
                  <a:pt x="1595" y="68"/>
                </a:lnTo>
                <a:lnTo>
                  <a:pt x="1590" y="68"/>
                </a:lnTo>
                <a:lnTo>
                  <a:pt x="1595" y="63"/>
                </a:lnTo>
                <a:lnTo>
                  <a:pt x="1590" y="63"/>
                </a:lnTo>
                <a:lnTo>
                  <a:pt x="1585" y="63"/>
                </a:lnTo>
                <a:lnTo>
                  <a:pt x="1574" y="68"/>
                </a:lnTo>
                <a:lnTo>
                  <a:pt x="1564" y="68"/>
                </a:lnTo>
                <a:lnTo>
                  <a:pt x="1559" y="73"/>
                </a:lnTo>
                <a:lnTo>
                  <a:pt x="1559" y="78"/>
                </a:lnTo>
                <a:lnTo>
                  <a:pt x="1554" y="83"/>
                </a:lnTo>
                <a:lnTo>
                  <a:pt x="1554" y="89"/>
                </a:lnTo>
                <a:lnTo>
                  <a:pt x="2276" y="2364"/>
                </a:lnTo>
                <a:lnTo>
                  <a:pt x="1642" y="442"/>
                </a:lnTo>
                <a:lnTo>
                  <a:pt x="1637" y="442"/>
                </a:lnTo>
                <a:lnTo>
                  <a:pt x="1632" y="442"/>
                </a:lnTo>
                <a:lnTo>
                  <a:pt x="1626" y="442"/>
                </a:lnTo>
                <a:lnTo>
                  <a:pt x="1616" y="452"/>
                </a:lnTo>
                <a:lnTo>
                  <a:pt x="1616" y="457"/>
                </a:lnTo>
                <a:lnTo>
                  <a:pt x="1611" y="463"/>
                </a:lnTo>
                <a:lnTo>
                  <a:pt x="1611" y="468"/>
                </a:lnTo>
                <a:lnTo>
                  <a:pt x="1616" y="468"/>
                </a:lnTo>
                <a:lnTo>
                  <a:pt x="1616" y="473"/>
                </a:lnTo>
                <a:lnTo>
                  <a:pt x="1621" y="468"/>
                </a:lnTo>
                <a:lnTo>
                  <a:pt x="1621" y="473"/>
                </a:lnTo>
                <a:lnTo>
                  <a:pt x="1626" y="468"/>
                </a:lnTo>
                <a:lnTo>
                  <a:pt x="1626" y="473"/>
                </a:lnTo>
                <a:lnTo>
                  <a:pt x="1632" y="468"/>
                </a:lnTo>
                <a:lnTo>
                  <a:pt x="1637" y="463"/>
                </a:lnTo>
                <a:lnTo>
                  <a:pt x="1637" y="457"/>
                </a:lnTo>
                <a:lnTo>
                  <a:pt x="1642" y="457"/>
                </a:lnTo>
                <a:lnTo>
                  <a:pt x="1642" y="452"/>
                </a:lnTo>
                <a:lnTo>
                  <a:pt x="1642" y="447"/>
                </a:lnTo>
                <a:lnTo>
                  <a:pt x="1642" y="442"/>
                </a:lnTo>
                <a:lnTo>
                  <a:pt x="2276" y="2364"/>
                </a:lnTo>
                <a:lnTo>
                  <a:pt x="1517" y="509"/>
                </a:lnTo>
                <a:lnTo>
                  <a:pt x="1517" y="504"/>
                </a:lnTo>
                <a:lnTo>
                  <a:pt x="1517" y="499"/>
                </a:lnTo>
                <a:lnTo>
                  <a:pt x="1512" y="499"/>
                </a:lnTo>
                <a:lnTo>
                  <a:pt x="1507" y="499"/>
                </a:lnTo>
                <a:lnTo>
                  <a:pt x="1496" y="504"/>
                </a:lnTo>
                <a:lnTo>
                  <a:pt x="1491" y="504"/>
                </a:lnTo>
                <a:lnTo>
                  <a:pt x="1486" y="509"/>
                </a:lnTo>
                <a:lnTo>
                  <a:pt x="1486" y="515"/>
                </a:lnTo>
                <a:lnTo>
                  <a:pt x="1481" y="51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30"/>
                </a:lnTo>
                <a:lnTo>
                  <a:pt x="1486" y="525"/>
                </a:lnTo>
                <a:lnTo>
                  <a:pt x="1486" y="530"/>
                </a:lnTo>
                <a:lnTo>
                  <a:pt x="1491" y="525"/>
                </a:lnTo>
                <a:lnTo>
                  <a:pt x="1491" y="530"/>
                </a:lnTo>
                <a:lnTo>
                  <a:pt x="1491" y="525"/>
                </a:lnTo>
                <a:lnTo>
                  <a:pt x="1496" y="525"/>
                </a:lnTo>
                <a:lnTo>
                  <a:pt x="1496" y="530"/>
                </a:lnTo>
                <a:lnTo>
                  <a:pt x="1496" y="525"/>
                </a:lnTo>
                <a:lnTo>
                  <a:pt x="1502" y="525"/>
                </a:lnTo>
                <a:lnTo>
                  <a:pt x="1502" y="530"/>
                </a:lnTo>
                <a:lnTo>
                  <a:pt x="1502" y="525"/>
                </a:lnTo>
                <a:lnTo>
                  <a:pt x="1507" y="525"/>
                </a:lnTo>
                <a:lnTo>
                  <a:pt x="1507" y="520"/>
                </a:lnTo>
                <a:lnTo>
                  <a:pt x="1512" y="520"/>
                </a:lnTo>
                <a:lnTo>
                  <a:pt x="1517" y="515"/>
                </a:lnTo>
                <a:lnTo>
                  <a:pt x="1517" y="509"/>
                </a:lnTo>
                <a:lnTo>
                  <a:pt x="2276" y="2364"/>
                </a:lnTo>
                <a:lnTo>
                  <a:pt x="1595" y="400"/>
                </a:lnTo>
                <a:lnTo>
                  <a:pt x="1600" y="400"/>
                </a:lnTo>
                <a:lnTo>
                  <a:pt x="1606" y="400"/>
                </a:lnTo>
                <a:lnTo>
                  <a:pt x="1606" y="395"/>
                </a:lnTo>
                <a:lnTo>
                  <a:pt x="1606" y="390"/>
                </a:lnTo>
                <a:lnTo>
                  <a:pt x="1611" y="390"/>
                </a:lnTo>
                <a:lnTo>
                  <a:pt x="1611" y="385"/>
                </a:lnTo>
                <a:lnTo>
                  <a:pt x="1606" y="385"/>
                </a:lnTo>
                <a:lnTo>
                  <a:pt x="1606" y="379"/>
                </a:lnTo>
                <a:lnTo>
                  <a:pt x="1600" y="379"/>
                </a:lnTo>
                <a:lnTo>
                  <a:pt x="1590" y="385"/>
                </a:lnTo>
                <a:lnTo>
                  <a:pt x="1590" y="390"/>
                </a:lnTo>
                <a:lnTo>
                  <a:pt x="1585" y="390"/>
                </a:lnTo>
                <a:lnTo>
                  <a:pt x="1585" y="395"/>
                </a:lnTo>
                <a:lnTo>
                  <a:pt x="1580" y="400"/>
                </a:lnTo>
                <a:lnTo>
                  <a:pt x="1585" y="400"/>
                </a:lnTo>
                <a:lnTo>
                  <a:pt x="1590" y="400"/>
                </a:lnTo>
                <a:lnTo>
                  <a:pt x="1590" y="405"/>
                </a:lnTo>
                <a:lnTo>
                  <a:pt x="1595" y="400"/>
                </a:lnTo>
                <a:lnTo>
                  <a:pt x="2276" y="2364"/>
                </a:lnTo>
                <a:lnTo>
                  <a:pt x="1522" y="109"/>
                </a:lnTo>
                <a:lnTo>
                  <a:pt x="1522" y="114"/>
                </a:lnTo>
                <a:lnTo>
                  <a:pt x="1528" y="114"/>
                </a:lnTo>
                <a:lnTo>
                  <a:pt x="1528" y="120"/>
                </a:lnTo>
                <a:lnTo>
                  <a:pt x="1533" y="120"/>
                </a:lnTo>
                <a:lnTo>
                  <a:pt x="1538" y="120"/>
                </a:lnTo>
                <a:lnTo>
                  <a:pt x="1548" y="109"/>
                </a:lnTo>
                <a:lnTo>
                  <a:pt x="1548" y="104"/>
                </a:lnTo>
                <a:lnTo>
                  <a:pt x="1548" y="99"/>
                </a:lnTo>
                <a:lnTo>
                  <a:pt x="1543" y="99"/>
                </a:lnTo>
                <a:lnTo>
                  <a:pt x="1538" y="99"/>
                </a:lnTo>
                <a:lnTo>
                  <a:pt x="1533" y="99"/>
                </a:lnTo>
                <a:lnTo>
                  <a:pt x="1533" y="104"/>
                </a:lnTo>
                <a:lnTo>
                  <a:pt x="1528" y="104"/>
                </a:lnTo>
                <a:lnTo>
                  <a:pt x="1528" y="109"/>
                </a:lnTo>
                <a:lnTo>
                  <a:pt x="1522" y="109"/>
                </a:lnTo>
                <a:lnTo>
                  <a:pt x="2276" y="2364"/>
                </a:lnTo>
                <a:lnTo>
                  <a:pt x="1611" y="437"/>
                </a:lnTo>
                <a:lnTo>
                  <a:pt x="1611" y="431"/>
                </a:lnTo>
                <a:lnTo>
                  <a:pt x="1606" y="437"/>
                </a:lnTo>
                <a:lnTo>
                  <a:pt x="1611" y="437"/>
                </a:lnTo>
                <a:lnTo>
                  <a:pt x="2276" y="2364"/>
                </a:lnTo>
                <a:lnTo>
                  <a:pt x="1543" y="546"/>
                </a:lnTo>
                <a:lnTo>
                  <a:pt x="1528" y="546"/>
                </a:lnTo>
                <a:lnTo>
                  <a:pt x="1522" y="556"/>
                </a:lnTo>
                <a:lnTo>
                  <a:pt x="1522" y="561"/>
                </a:lnTo>
                <a:lnTo>
                  <a:pt x="1522" y="566"/>
                </a:lnTo>
                <a:lnTo>
                  <a:pt x="1528" y="561"/>
                </a:lnTo>
                <a:lnTo>
                  <a:pt x="1522" y="566"/>
                </a:lnTo>
                <a:lnTo>
                  <a:pt x="1528" y="566"/>
                </a:lnTo>
                <a:lnTo>
                  <a:pt x="1533" y="566"/>
                </a:lnTo>
                <a:lnTo>
                  <a:pt x="1538" y="561"/>
                </a:lnTo>
                <a:lnTo>
                  <a:pt x="1538" y="556"/>
                </a:lnTo>
                <a:lnTo>
                  <a:pt x="1543" y="556"/>
                </a:lnTo>
                <a:lnTo>
                  <a:pt x="1543" y="546"/>
                </a:lnTo>
                <a:lnTo>
                  <a:pt x="2276" y="2364"/>
                </a:lnTo>
                <a:lnTo>
                  <a:pt x="1377" y="416"/>
                </a:lnTo>
                <a:lnTo>
                  <a:pt x="1382" y="416"/>
                </a:lnTo>
                <a:lnTo>
                  <a:pt x="1387" y="416"/>
                </a:lnTo>
                <a:lnTo>
                  <a:pt x="1387" y="411"/>
                </a:lnTo>
                <a:lnTo>
                  <a:pt x="1382" y="411"/>
                </a:lnTo>
                <a:lnTo>
                  <a:pt x="1377" y="416"/>
                </a:lnTo>
                <a:lnTo>
                  <a:pt x="2276" y="2364"/>
                </a:lnTo>
                <a:lnTo>
                  <a:pt x="1320" y="779"/>
                </a:lnTo>
                <a:lnTo>
                  <a:pt x="1320" y="774"/>
                </a:lnTo>
                <a:lnTo>
                  <a:pt x="1315" y="779"/>
                </a:lnTo>
                <a:lnTo>
                  <a:pt x="1309" y="779"/>
                </a:lnTo>
                <a:lnTo>
                  <a:pt x="1304" y="779"/>
                </a:lnTo>
                <a:lnTo>
                  <a:pt x="1299" y="779"/>
                </a:lnTo>
                <a:lnTo>
                  <a:pt x="1299" y="785"/>
                </a:lnTo>
                <a:lnTo>
                  <a:pt x="1294" y="779"/>
                </a:lnTo>
                <a:lnTo>
                  <a:pt x="1289" y="785"/>
                </a:lnTo>
                <a:lnTo>
                  <a:pt x="1283" y="785"/>
                </a:lnTo>
                <a:lnTo>
                  <a:pt x="1283" y="790"/>
                </a:lnTo>
                <a:lnTo>
                  <a:pt x="1283" y="795"/>
                </a:lnTo>
                <a:lnTo>
                  <a:pt x="1283" y="800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11"/>
                </a:lnTo>
                <a:lnTo>
                  <a:pt x="1283" y="811"/>
                </a:lnTo>
                <a:lnTo>
                  <a:pt x="1278" y="816"/>
                </a:lnTo>
                <a:lnTo>
                  <a:pt x="1283" y="816"/>
                </a:lnTo>
                <a:lnTo>
                  <a:pt x="1289" y="816"/>
                </a:lnTo>
                <a:lnTo>
                  <a:pt x="1283" y="821"/>
                </a:lnTo>
                <a:lnTo>
                  <a:pt x="1289" y="816"/>
                </a:lnTo>
                <a:lnTo>
                  <a:pt x="1289" y="821"/>
                </a:lnTo>
                <a:lnTo>
                  <a:pt x="1294" y="816"/>
                </a:lnTo>
                <a:lnTo>
                  <a:pt x="1294" y="821"/>
                </a:lnTo>
                <a:lnTo>
                  <a:pt x="1294" y="816"/>
                </a:lnTo>
                <a:lnTo>
                  <a:pt x="1299" y="821"/>
                </a:lnTo>
                <a:lnTo>
                  <a:pt x="1299" y="816"/>
                </a:lnTo>
                <a:lnTo>
                  <a:pt x="1299" y="821"/>
                </a:lnTo>
                <a:lnTo>
                  <a:pt x="1304" y="816"/>
                </a:lnTo>
                <a:lnTo>
                  <a:pt x="1304" y="821"/>
                </a:lnTo>
                <a:lnTo>
                  <a:pt x="1304" y="816"/>
                </a:lnTo>
                <a:lnTo>
                  <a:pt x="1309" y="816"/>
                </a:lnTo>
                <a:lnTo>
                  <a:pt x="1315" y="816"/>
                </a:lnTo>
                <a:lnTo>
                  <a:pt x="1320" y="811"/>
                </a:lnTo>
                <a:lnTo>
                  <a:pt x="1325" y="811"/>
                </a:lnTo>
                <a:lnTo>
                  <a:pt x="1325" y="805"/>
                </a:lnTo>
                <a:lnTo>
                  <a:pt x="1330" y="800"/>
                </a:lnTo>
                <a:lnTo>
                  <a:pt x="1330" y="795"/>
                </a:lnTo>
                <a:lnTo>
                  <a:pt x="1335" y="795"/>
                </a:lnTo>
                <a:lnTo>
                  <a:pt x="1330" y="795"/>
                </a:lnTo>
                <a:lnTo>
                  <a:pt x="1335" y="790"/>
                </a:lnTo>
                <a:lnTo>
                  <a:pt x="1330" y="790"/>
                </a:lnTo>
                <a:lnTo>
                  <a:pt x="1335" y="790"/>
                </a:lnTo>
                <a:lnTo>
                  <a:pt x="1330" y="790"/>
                </a:lnTo>
                <a:lnTo>
                  <a:pt x="1330" y="785"/>
                </a:lnTo>
                <a:lnTo>
                  <a:pt x="1335" y="785"/>
                </a:lnTo>
                <a:lnTo>
                  <a:pt x="1330" y="785"/>
                </a:lnTo>
                <a:lnTo>
                  <a:pt x="1330" y="779"/>
                </a:lnTo>
                <a:lnTo>
                  <a:pt x="1330" y="785"/>
                </a:lnTo>
                <a:lnTo>
                  <a:pt x="1330" y="779"/>
                </a:lnTo>
                <a:lnTo>
                  <a:pt x="1325" y="779"/>
                </a:lnTo>
                <a:lnTo>
                  <a:pt x="1320" y="779"/>
                </a:lnTo>
                <a:lnTo>
                  <a:pt x="2276" y="2364"/>
                </a:lnTo>
                <a:lnTo>
                  <a:pt x="1247" y="821"/>
                </a:lnTo>
                <a:lnTo>
                  <a:pt x="1247" y="816"/>
                </a:lnTo>
                <a:lnTo>
                  <a:pt x="1247" y="811"/>
                </a:lnTo>
                <a:lnTo>
                  <a:pt x="1242" y="811"/>
                </a:lnTo>
                <a:lnTo>
                  <a:pt x="1231" y="816"/>
                </a:lnTo>
                <a:lnTo>
                  <a:pt x="1231" y="811"/>
                </a:lnTo>
                <a:lnTo>
                  <a:pt x="1231" y="816"/>
                </a:lnTo>
                <a:lnTo>
                  <a:pt x="1226" y="816"/>
                </a:lnTo>
                <a:lnTo>
                  <a:pt x="1226" y="821"/>
                </a:lnTo>
                <a:lnTo>
                  <a:pt x="1221" y="821"/>
                </a:lnTo>
                <a:lnTo>
                  <a:pt x="1221" y="826"/>
                </a:lnTo>
                <a:lnTo>
                  <a:pt x="1226" y="831"/>
                </a:lnTo>
                <a:lnTo>
                  <a:pt x="1221" y="831"/>
                </a:lnTo>
                <a:lnTo>
                  <a:pt x="1226" y="831"/>
                </a:lnTo>
                <a:lnTo>
                  <a:pt x="1226" y="837"/>
                </a:lnTo>
                <a:lnTo>
                  <a:pt x="1231" y="831"/>
                </a:lnTo>
                <a:lnTo>
                  <a:pt x="1237" y="831"/>
                </a:lnTo>
                <a:lnTo>
                  <a:pt x="1242" y="826"/>
                </a:lnTo>
                <a:lnTo>
                  <a:pt x="1247" y="826"/>
                </a:lnTo>
                <a:lnTo>
                  <a:pt x="1247" y="821"/>
                </a:lnTo>
                <a:lnTo>
                  <a:pt x="2276" y="2364"/>
                </a:lnTo>
                <a:lnTo>
                  <a:pt x="1257" y="696"/>
                </a:lnTo>
                <a:lnTo>
                  <a:pt x="1252" y="696"/>
                </a:lnTo>
                <a:lnTo>
                  <a:pt x="1247" y="696"/>
                </a:lnTo>
                <a:lnTo>
                  <a:pt x="1247" y="702"/>
                </a:lnTo>
                <a:lnTo>
                  <a:pt x="1247" y="707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7"/>
                </a:lnTo>
                <a:lnTo>
                  <a:pt x="1242" y="712"/>
                </a:lnTo>
                <a:lnTo>
                  <a:pt x="1242" y="717"/>
                </a:lnTo>
                <a:lnTo>
                  <a:pt x="1247" y="717"/>
                </a:lnTo>
                <a:lnTo>
                  <a:pt x="1242" y="717"/>
                </a:lnTo>
                <a:lnTo>
                  <a:pt x="1247" y="717"/>
                </a:lnTo>
                <a:lnTo>
                  <a:pt x="1247" y="722"/>
                </a:lnTo>
                <a:lnTo>
                  <a:pt x="1247" y="717"/>
                </a:lnTo>
                <a:lnTo>
                  <a:pt x="1247" y="722"/>
                </a:lnTo>
                <a:lnTo>
                  <a:pt x="1252" y="722"/>
                </a:lnTo>
                <a:lnTo>
                  <a:pt x="1257" y="722"/>
                </a:lnTo>
                <a:lnTo>
                  <a:pt x="1263" y="722"/>
                </a:lnTo>
                <a:lnTo>
                  <a:pt x="1268" y="717"/>
                </a:lnTo>
                <a:lnTo>
                  <a:pt x="1273" y="717"/>
                </a:lnTo>
                <a:lnTo>
                  <a:pt x="1273" y="712"/>
                </a:lnTo>
                <a:lnTo>
                  <a:pt x="1278" y="707"/>
                </a:lnTo>
                <a:lnTo>
                  <a:pt x="1278" y="702"/>
                </a:lnTo>
                <a:lnTo>
                  <a:pt x="1278" y="696"/>
                </a:lnTo>
                <a:lnTo>
                  <a:pt x="1273" y="696"/>
                </a:lnTo>
                <a:lnTo>
                  <a:pt x="1273" y="691"/>
                </a:lnTo>
                <a:lnTo>
                  <a:pt x="1273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3" y="691"/>
                </a:lnTo>
                <a:lnTo>
                  <a:pt x="1263" y="696"/>
                </a:lnTo>
                <a:lnTo>
                  <a:pt x="1257" y="696"/>
                </a:lnTo>
                <a:lnTo>
                  <a:pt x="2276" y="2364"/>
                </a:lnTo>
                <a:lnTo>
                  <a:pt x="1377" y="644"/>
                </a:lnTo>
                <a:lnTo>
                  <a:pt x="1372" y="644"/>
                </a:lnTo>
                <a:lnTo>
                  <a:pt x="1356" y="644"/>
                </a:lnTo>
                <a:lnTo>
                  <a:pt x="1351" y="650"/>
                </a:lnTo>
                <a:lnTo>
                  <a:pt x="1351" y="655"/>
                </a:lnTo>
                <a:lnTo>
                  <a:pt x="1341" y="660"/>
                </a:lnTo>
                <a:lnTo>
                  <a:pt x="1346" y="660"/>
                </a:lnTo>
                <a:lnTo>
                  <a:pt x="1341" y="670"/>
                </a:lnTo>
                <a:lnTo>
                  <a:pt x="1341" y="676"/>
                </a:lnTo>
                <a:lnTo>
                  <a:pt x="1335" y="681"/>
                </a:lnTo>
                <a:lnTo>
                  <a:pt x="1335" y="676"/>
                </a:lnTo>
                <a:lnTo>
                  <a:pt x="1341" y="676"/>
                </a:lnTo>
                <a:lnTo>
                  <a:pt x="1346" y="676"/>
                </a:lnTo>
                <a:lnTo>
                  <a:pt x="1341" y="681"/>
                </a:lnTo>
                <a:lnTo>
                  <a:pt x="1346" y="676"/>
                </a:lnTo>
                <a:lnTo>
                  <a:pt x="1351" y="676"/>
                </a:lnTo>
                <a:lnTo>
                  <a:pt x="1351" y="681"/>
                </a:lnTo>
                <a:lnTo>
                  <a:pt x="1356" y="676"/>
                </a:lnTo>
                <a:lnTo>
                  <a:pt x="1361" y="670"/>
                </a:lnTo>
                <a:lnTo>
                  <a:pt x="1361" y="676"/>
                </a:lnTo>
                <a:lnTo>
                  <a:pt x="1367" y="670"/>
                </a:lnTo>
                <a:lnTo>
                  <a:pt x="1372" y="660"/>
                </a:lnTo>
                <a:lnTo>
                  <a:pt x="1377" y="655"/>
                </a:lnTo>
                <a:lnTo>
                  <a:pt x="1377" y="650"/>
                </a:lnTo>
                <a:lnTo>
                  <a:pt x="1377" y="644"/>
                </a:lnTo>
                <a:lnTo>
                  <a:pt x="2276" y="2364"/>
                </a:lnTo>
                <a:lnTo>
                  <a:pt x="3460" y="1018"/>
                </a:lnTo>
                <a:lnTo>
                  <a:pt x="3403" y="1044"/>
                </a:lnTo>
                <a:lnTo>
                  <a:pt x="3460" y="1024"/>
                </a:lnTo>
                <a:lnTo>
                  <a:pt x="3460" y="1018"/>
                </a:lnTo>
                <a:lnTo>
                  <a:pt x="2276" y="2364"/>
                </a:lnTo>
                <a:lnTo>
                  <a:pt x="1195" y="727"/>
                </a:lnTo>
                <a:lnTo>
                  <a:pt x="1200" y="722"/>
                </a:lnTo>
                <a:lnTo>
                  <a:pt x="1206" y="722"/>
                </a:lnTo>
                <a:lnTo>
                  <a:pt x="1206" y="717"/>
                </a:lnTo>
                <a:lnTo>
                  <a:pt x="1200" y="717"/>
                </a:lnTo>
                <a:lnTo>
                  <a:pt x="1195" y="722"/>
                </a:lnTo>
                <a:lnTo>
                  <a:pt x="1195" y="727"/>
                </a:lnTo>
                <a:lnTo>
                  <a:pt x="2276" y="2364"/>
                </a:lnTo>
                <a:lnTo>
                  <a:pt x="1180" y="561"/>
                </a:lnTo>
                <a:lnTo>
                  <a:pt x="1185" y="561"/>
                </a:lnTo>
                <a:lnTo>
                  <a:pt x="1180" y="566"/>
                </a:lnTo>
                <a:lnTo>
                  <a:pt x="1174" y="577"/>
                </a:lnTo>
                <a:lnTo>
                  <a:pt x="1180" y="572"/>
                </a:lnTo>
                <a:lnTo>
                  <a:pt x="1174" y="577"/>
                </a:lnTo>
                <a:lnTo>
                  <a:pt x="1180" y="577"/>
                </a:lnTo>
                <a:lnTo>
                  <a:pt x="1174" y="577"/>
                </a:lnTo>
                <a:lnTo>
                  <a:pt x="1180" y="577"/>
                </a:lnTo>
                <a:lnTo>
                  <a:pt x="1185" y="577"/>
                </a:lnTo>
                <a:lnTo>
                  <a:pt x="1190" y="577"/>
                </a:lnTo>
                <a:lnTo>
                  <a:pt x="1200" y="566"/>
                </a:lnTo>
                <a:lnTo>
                  <a:pt x="1200" y="561"/>
                </a:lnTo>
                <a:lnTo>
                  <a:pt x="1206" y="561"/>
                </a:lnTo>
                <a:lnTo>
                  <a:pt x="1206" y="556"/>
                </a:lnTo>
                <a:lnTo>
                  <a:pt x="1195" y="556"/>
                </a:lnTo>
                <a:lnTo>
                  <a:pt x="1190" y="556"/>
                </a:lnTo>
                <a:lnTo>
                  <a:pt x="1190" y="561"/>
                </a:lnTo>
                <a:lnTo>
                  <a:pt x="1180" y="561"/>
                </a:lnTo>
                <a:lnTo>
                  <a:pt x="2276" y="2364"/>
                </a:lnTo>
                <a:lnTo>
                  <a:pt x="1174" y="779"/>
                </a:lnTo>
                <a:lnTo>
                  <a:pt x="1159" y="790"/>
                </a:lnTo>
                <a:lnTo>
                  <a:pt x="1164" y="790"/>
                </a:lnTo>
                <a:lnTo>
                  <a:pt x="1154" y="795"/>
                </a:lnTo>
                <a:lnTo>
                  <a:pt x="1143" y="805"/>
                </a:lnTo>
                <a:lnTo>
                  <a:pt x="1138" y="811"/>
                </a:lnTo>
                <a:lnTo>
                  <a:pt x="1143" y="811"/>
                </a:lnTo>
                <a:lnTo>
                  <a:pt x="1138" y="816"/>
                </a:lnTo>
                <a:lnTo>
                  <a:pt x="1143" y="811"/>
                </a:lnTo>
                <a:lnTo>
                  <a:pt x="1143" y="816"/>
                </a:lnTo>
                <a:lnTo>
                  <a:pt x="1143" y="811"/>
                </a:lnTo>
                <a:lnTo>
                  <a:pt x="1148" y="816"/>
                </a:lnTo>
                <a:lnTo>
                  <a:pt x="1148" y="811"/>
                </a:lnTo>
                <a:lnTo>
                  <a:pt x="1164" y="800"/>
                </a:lnTo>
                <a:lnTo>
                  <a:pt x="1164" y="795"/>
                </a:lnTo>
                <a:lnTo>
                  <a:pt x="1169" y="790"/>
                </a:lnTo>
                <a:lnTo>
                  <a:pt x="1174" y="779"/>
                </a:lnTo>
                <a:lnTo>
                  <a:pt x="2276" y="2364"/>
                </a:lnTo>
                <a:lnTo>
                  <a:pt x="1128" y="847"/>
                </a:lnTo>
                <a:lnTo>
                  <a:pt x="1133" y="847"/>
                </a:lnTo>
                <a:lnTo>
                  <a:pt x="1133" y="842"/>
                </a:lnTo>
                <a:lnTo>
                  <a:pt x="1128" y="847"/>
                </a:lnTo>
                <a:lnTo>
                  <a:pt x="2276" y="2364"/>
                </a:lnTo>
                <a:lnTo>
                  <a:pt x="1206" y="826"/>
                </a:lnTo>
                <a:lnTo>
                  <a:pt x="1211" y="826"/>
                </a:lnTo>
                <a:lnTo>
                  <a:pt x="1216" y="821"/>
                </a:lnTo>
                <a:lnTo>
                  <a:pt x="1221" y="821"/>
                </a:lnTo>
                <a:lnTo>
                  <a:pt x="1221" y="816"/>
                </a:lnTo>
                <a:lnTo>
                  <a:pt x="1216" y="811"/>
                </a:lnTo>
                <a:lnTo>
                  <a:pt x="1211" y="811"/>
                </a:lnTo>
                <a:lnTo>
                  <a:pt x="1206" y="816"/>
                </a:lnTo>
                <a:lnTo>
                  <a:pt x="1206" y="821"/>
                </a:lnTo>
                <a:lnTo>
                  <a:pt x="1206" y="826"/>
                </a:lnTo>
                <a:lnTo>
                  <a:pt x="2276" y="2364"/>
                </a:lnTo>
                <a:lnTo>
                  <a:pt x="1138" y="826"/>
                </a:lnTo>
                <a:lnTo>
                  <a:pt x="1138" y="821"/>
                </a:lnTo>
                <a:lnTo>
                  <a:pt x="1128" y="821"/>
                </a:lnTo>
                <a:lnTo>
                  <a:pt x="1122" y="826"/>
                </a:lnTo>
                <a:lnTo>
                  <a:pt x="1117" y="831"/>
                </a:lnTo>
                <a:lnTo>
                  <a:pt x="1122" y="831"/>
                </a:lnTo>
                <a:lnTo>
                  <a:pt x="1117" y="831"/>
                </a:lnTo>
                <a:lnTo>
                  <a:pt x="1122" y="831"/>
                </a:lnTo>
                <a:lnTo>
                  <a:pt x="1128" y="837"/>
                </a:lnTo>
                <a:lnTo>
                  <a:pt x="1128" y="831"/>
                </a:lnTo>
                <a:lnTo>
                  <a:pt x="1133" y="831"/>
                </a:lnTo>
                <a:lnTo>
                  <a:pt x="1138" y="826"/>
                </a:lnTo>
                <a:lnTo>
                  <a:pt x="2276" y="2364"/>
                </a:lnTo>
                <a:lnTo>
                  <a:pt x="1206" y="785"/>
                </a:lnTo>
                <a:lnTo>
                  <a:pt x="1206" y="779"/>
                </a:lnTo>
                <a:lnTo>
                  <a:pt x="1211" y="779"/>
                </a:lnTo>
                <a:lnTo>
                  <a:pt x="1216" y="774"/>
                </a:lnTo>
                <a:lnTo>
                  <a:pt x="1216" y="774"/>
                </a:lnTo>
                <a:lnTo>
                  <a:pt x="1216" y="769"/>
                </a:lnTo>
                <a:lnTo>
                  <a:pt x="1211" y="769"/>
                </a:lnTo>
                <a:lnTo>
                  <a:pt x="1200" y="774"/>
                </a:lnTo>
                <a:lnTo>
                  <a:pt x="1195" y="774"/>
                </a:lnTo>
                <a:lnTo>
                  <a:pt x="1195" y="779"/>
                </a:lnTo>
                <a:lnTo>
                  <a:pt x="1195" y="785"/>
                </a:lnTo>
                <a:lnTo>
                  <a:pt x="1195" y="779"/>
                </a:lnTo>
                <a:lnTo>
                  <a:pt x="1195" y="785"/>
                </a:lnTo>
                <a:lnTo>
                  <a:pt x="1200" y="785"/>
                </a:lnTo>
                <a:lnTo>
                  <a:pt x="1206" y="785"/>
                </a:lnTo>
                <a:lnTo>
                  <a:pt x="2276" y="2364"/>
                </a:lnTo>
                <a:lnTo>
                  <a:pt x="1403" y="463"/>
                </a:lnTo>
                <a:lnTo>
                  <a:pt x="1398" y="463"/>
                </a:lnTo>
                <a:lnTo>
                  <a:pt x="1393" y="463"/>
                </a:lnTo>
                <a:lnTo>
                  <a:pt x="1387" y="468"/>
                </a:lnTo>
                <a:lnTo>
                  <a:pt x="1382" y="468"/>
                </a:lnTo>
                <a:lnTo>
                  <a:pt x="1377" y="473"/>
                </a:lnTo>
                <a:lnTo>
                  <a:pt x="1377" y="478"/>
                </a:lnTo>
                <a:lnTo>
                  <a:pt x="1377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7" y="478"/>
                </a:lnTo>
                <a:lnTo>
                  <a:pt x="1393" y="478"/>
                </a:lnTo>
                <a:lnTo>
                  <a:pt x="1398" y="473"/>
                </a:lnTo>
                <a:lnTo>
                  <a:pt x="1403" y="468"/>
                </a:lnTo>
                <a:lnTo>
                  <a:pt x="1403" y="463"/>
                </a:lnTo>
                <a:lnTo>
                  <a:pt x="2276" y="2364"/>
                </a:lnTo>
                <a:lnTo>
                  <a:pt x="1242" y="894"/>
                </a:lnTo>
                <a:lnTo>
                  <a:pt x="1237" y="894"/>
                </a:lnTo>
                <a:lnTo>
                  <a:pt x="1237" y="889"/>
                </a:lnTo>
                <a:lnTo>
                  <a:pt x="1231" y="889"/>
                </a:lnTo>
                <a:lnTo>
                  <a:pt x="1216" y="899"/>
                </a:lnTo>
                <a:lnTo>
                  <a:pt x="1211" y="899"/>
                </a:lnTo>
                <a:lnTo>
                  <a:pt x="1211" y="904"/>
                </a:lnTo>
                <a:lnTo>
                  <a:pt x="1206" y="909"/>
                </a:lnTo>
                <a:lnTo>
                  <a:pt x="1206" y="915"/>
                </a:lnTo>
                <a:lnTo>
                  <a:pt x="1206" y="920"/>
                </a:lnTo>
                <a:lnTo>
                  <a:pt x="1211" y="920"/>
                </a:lnTo>
                <a:lnTo>
                  <a:pt x="1216" y="920"/>
                </a:lnTo>
                <a:lnTo>
                  <a:pt x="1221" y="920"/>
                </a:lnTo>
                <a:lnTo>
                  <a:pt x="1226" y="915"/>
                </a:lnTo>
                <a:lnTo>
                  <a:pt x="1231" y="915"/>
                </a:lnTo>
                <a:lnTo>
                  <a:pt x="1231" y="909"/>
                </a:lnTo>
                <a:lnTo>
                  <a:pt x="1237" y="904"/>
                </a:lnTo>
                <a:lnTo>
                  <a:pt x="1242" y="899"/>
                </a:lnTo>
                <a:lnTo>
                  <a:pt x="1242" y="894"/>
                </a:lnTo>
                <a:lnTo>
                  <a:pt x="2276" y="2364"/>
                </a:lnTo>
                <a:lnTo>
                  <a:pt x="1502" y="94"/>
                </a:lnTo>
                <a:lnTo>
                  <a:pt x="1502" y="99"/>
                </a:lnTo>
                <a:lnTo>
                  <a:pt x="1512" y="99"/>
                </a:lnTo>
                <a:lnTo>
                  <a:pt x="1512" y="94"/>
                </a:lnTo>
                <a:lnTo>
                  <a:pt x="1507" y="94"/>
                </a:lnTo>
                <a:lnTo>
                  <a:pt x="1502" y="94"/>
                </a:lnTo>
                <a:lnTo>
                  <a:pt x="2276" y="2364"/>
                </a:lnTo>
                <a:lnTo>
                  <a:pt x="1522" y="156"/>
                </a:lnTo>
                <a:lnTo>
                  <a:pt x="1522" y="161"/>
                </a:lnTo>
                <a:lnTo>
                  <a:pt x="1528" y="156"/>
                </a:lnTo>
                <a:lnTo>
                  <a:pt x="1522" y="156"/>
                </a:lnTo>
                <a:lnTo>
                  <a:pt x="2276" y="2364"/>
                </a:lnTo>
                <a:lnTo>
                  <a:pt x="3346" y="1579"/>
                </a:lnTo>
                <a:lnTo>
                  <a:pt x="3325" y="1507"/>
                </a:lnTo>
                <a:lnTo>
                  <a:pt x="3299" y="1455"/>
                </a:lnTo>
                <a:lnTo>
                  <a:pt x="3304" y="1476"/>
                </a:lnTo>
                <a:lnTo>
                  <a:pt x="3346" y="1579"/>
                </a:lnTo>
                <a:lnTo>
                  <a:pt x="2276" y="2364"/>
                </a:lnTo>
                <a:lnTo>
                  <a:pt x="1491" y="442"/>
                </a:lnTo>
                <a:lnTo>
                  <a:pt x="1486" y="442"/>
                </a:lnTo>
                <a:lnTo>
                  <a:pt x="1486" y="447"/>
                </a:lnTo>
                <a:lnTo>
                  <a:pt x="1491" y="442"/>
                </a:lnTo>
                <a:lnTo>
                  <a:pt x="2276" y="2364"/>
                </a:lnTo>
                <a:lnTo>
                  <a:pt x="1512" y="83"/>
                </a:lnTo>
                <a:lnTo>
                  <a:pt x="1507" y="89"/>
                </a:lnTo>
                <a:lnTo>
                  <a:pt x="1512" y="89"/>
                </a:lnTo>
                <a:lnTo>
                  <a:pt x="1512" y="83"/>
                </a:lnTo>
                <a:lnTo>
                  <a:pt x="2276" y="2364"/>
                </a:lnTo>
                <a:lnTo>
                  <a:pt x="1522" y="166"/>
                </a:lnTo>
                <a:lnTo>
                  <a:pt x="1528" y="166"/>
                </a:lnTo>
                <a:lnTo>
                  <a:pt x="1528" y="161"/>
                </a:lnTo>
                <a:lnTo>
                  <a:pt x="1522" y="161"/>
                </a:lnTo>
                <a:lnTo>
                  <a:pt x="1522" y="166"/>
                </a:lnTo>
                <a:lnTo>
                  <a:pt x="1522" y="161"/>
                </a:lnTo>
                <a:lnTo>
                  <a:pt x="1522" y="166"/>
                </a:lnTo>
                <a:lnTo>
                  <a:pt x="2276" y="2364"/>
                </a:lnTo>
                <a:lnTo>
                  <a:pt x="1522" y="208"/>
                </a:lnTo>
                <a:lnTo>
                  <a:pt x="1522" y="203"/>
                </a:lnTo>
                <a:lnTo>
                  <a:pt x="1528" y="203"/>
                </a:lnTo>
                <a:lnTo>
                  <a:pt x="1533" y="198"/>
                </a:lnTo>
                <a:lnTo>
                  <a:pt x="1538" y="198"/>
                </a:lnTo>
                <a:lnTo>
                  <a:pt x="1538" y="192"/>
                </a:lnTo>
                <a:lnTo>
                  <a:pt x="1543" y="187"/>
                </a:lnTo>
                <a:lnTo>
                  <a:pt x="1543" y="182"/>
                </a:lnTo>
                <a:lnTo>
                  <a:pt x="1543" y="177"/>
                </a:lnTo>
                <a:lnTo>
                  <a:pt x="1538" y="177"/>
                </a:lnTo>
                <a:lnTo>
                  <a:pt x="1533" y="177"/>
                </a:lnTo>
                <a:lnTo>
                  <a:pt x="1517" y="182"/>
                </a:lnTo>
                <a:lnTo>
                  <a:pt x="1517" y="187"/>
                </a:lnTo>
                <a:lnTo>
                  <a:pt x="1512" y="192"/>
                </a:lnTo>
                <a:lnTo>
                  <a:pt x="1512" y="198"/>
                </a:lnTo>
                <a:lnTo>
                  <a:pt x="1507" y="203"/>
                </a:lnTo>
                <a:lnTo>
                  <a:pt x="1512" y="203"/>
                </a:lnTo>
                <a:lnTo>
                  <a:pt x="1507" y="208"/>
                </a:lnTo>
                <a:lnTo>
                  <a:pt x="1512" y="203"/>
                </a:lnTo>
                <a:lnTo>
                  <a:pt x="1512" y="208"/>
                </a:lnTo>
                <a:lnTo>
                  <a:pt x="1517" y="208"/>
                </a:lnTo>
                <a:lnTo>
                  <a:pt x="1522" y="203"/>
                </a:lnTo>
                <a:lnTo>
                  <a:pt x="1522" y="208"/>
                </a:lnTo>
                <a:lnTo>
                  <a:pt x="2276" y="2364"/>
                </a:lnTo>
                <a:lnTo>
                  <a:pt x="1408" y="416"/>
                </a:lnTo>
                <a:lnTo>
                  <a:pt x="1403" y="411"/>
                </a:lnTo>
                <a:lnTo>
                  <a:pt x="1398" y="411"/>
                </a:lnTo>
                <a:lnTo>
                  <a:pt x="1393" y="411"/>
                </a:lnTo>
                <a:lnTo>
                  <a:pt x="1393" y="416"/>
                </a:lnTo>
                <a:lnTo>
                  <a:pt x="1387" y="416"/>
                </a:lnTo>
                <a:lnTo>
                  <a:pt x="1387" y="421"/>
                </a:lnTo>
                <a:lnTo>
                  <a:pt x="1393" y="421"/>
                </a:lnTo>
                <a:lnTo>
                  <a:pt x="1393" y="426"/>
                </a:lnTo>
                <a:lnTo>
                  <a:pt x="1398" y="421"/>
                </a:lnTo>
                <a:lnTo>
                  <a:pt x="1403" y="416"/>
                </a:lnTo>
                <a:lnTo>
                  <a:pt x="1408" y="416"/>
                </a:lnTo>
                <a:lnTo>
                  <a:pt x="2276" y="2364"/>
                </a:lnTo>
                <a:lnTo>
                  <a:pt x="1507" y="104"/>
                </a:lnTo>
                <a:lnTo>
                  <a:pt x="1507" y="109"/>
                </a:lnTo>
                <a:lnTo>
                  <a:pt x="1512" y="109"/>
                </a:lnTo>
                <a:lnTo>
                  <a:pt x="1512" y="114"/>
                </a:lnTo>
                <a:lnTo>
                  <a:pt x="1512" y="109"/>
                </a:lnTo>
                <a:lnTo>
                  <a:pt x="1512" y="114"/>
                </a:lnTo>
                <a:lnTo>
                  <a:pt x="1517" y="109"/>
                </a:lnTo>
                <a:lnTo>
                  <a:pt x="1522" y="104"/>
                </a:lnTo>
                <a:lnTo>
                  <a:pt x="1528" y="104"/>
                </a:lnTo>
                <a:lnTo>
                  <a:pt x="1522" y="99"/>
                </a:lnTo>
                <a:lnTo>
                  <a:pt x="1517" y="99"/>
                </a:lnTo>
                <a:lnTo>
                  <a:pt x="1507" y="104"/>
                </a:lnTo>
                <a:lnTo>
                  <a:pt x="2276" y="2364"/>
                </a:lnTo>
                <a:lnTo>
                  <a:pt x="1439" y="535"/>
                </a:lnTo>
                <a:lnTo>
                  <a:pt x="1439" y="530"/>
                </a:lnTo>
                <a:lnTo>
                  <a:pt x="1434" y="525"/>
                </a:lnTo>
                <a:lnTo>
                  <a:pt x="1429" y="530"/>
                </a:lnTo>
                <a:lnTo>
                  <a:pt x="1434" y="535"/>
                </a:lnTo>
                <a:lnTo>
                  <a:pt x="1439" y="535"/>
                </a:lnTo>
                <a:lnTo>
                  <a:pt x="2276" y="2364"/>
                </a:lnTo>
                <a:lnTo>
                  <a:pt x="1408" y="608"/>
                </a:lnTo>
                <a:lnTo>
                  <a:pt x="1413" y="608"/>
                </a:lnTo>
                <a:lnTo>
                  <a:pt x="1419" y="603"/>
                </a:lnTo>
                <a:lnTo>
                  <a:pt x="1413" y="598"/>
                </a:lnTo>
                <a:lnTo>
                  <a:pt x="1408" y="603"/>
                </a:lnTo>
                <a:lnTo>
                  <a:pt x="1408" y="608"/>
                </a:lnTo>
                <a:lnTo>
                  <a:pt x="2276" y="2364"/>
                </a:lnTo>
                <a:lnTo>
                  <a:pt x="1444" y="385"/>
                </a:lnTo>
                <a:lnTo>
                  <a:pt x="1444" y="390"/>
                </a:lnTo>
                <a:lnTo>
                  <a:pt x="1439" y="385"/>
                </a:lnTo>
                <a:lnTo>
                  <a:pt x="1439" y="390"/>
                </a:lnTo>
                <a:lnTo>
                  <a:pt x="1434" y="390"/>
                </a:lnTo>
                <a:lnTo>
                  <a:pt x="1429" y="390"/>
                </a:lnTo>
                <a:lnTo>
                  <a:pt x="1429" y="395"/>
                </a:lnTo>
                <a:lnTo>
                  <a:pt x="1429" y="400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16"/>
                </a:lnTo>
                <a:lnTo>
                  <a:pt x="1434" y="411"/>
                </a:lnTo>
                <a:lnTo>
                  <a:pt x="1434" y="416"/>
                </a:lnTo>
                <a:lnTo>
                  <a:pt x="1439" y="416"/>
                </a:lnTo>
                <a:lnTo>
                  <a:pt x="1444" y="416"/>
                </a:lnTo>
                <a:lnTo>
                  <a:pt x="1450" y="411"/>
                </a:lnTo>
                <a:lnTo>
                  <a:pt x="1455" y="411"/>
                </a:lnTo>
                <a:lnTo>
                  <a:pt x="1460" y="405"/>
                </a:lnTo>
                <a:lnTo>
                  <a:pt x="1460" y="400"/>
                </a:lnTo>
                <a:lnTo>
                  <a:pt x="1465" y="400"/>
                </a:lnTo>
                <a:lnTo>
                  <a:pt x="1460" y="395"/>
                </a:lnTo>
                <a:lnTo>
                  <a:pt x="1465" y="395"/>
                </a:lnTo>
                <a:lnTo>
                  <a:pt x="1460" y="395"/>
                </a:lnTo>
                <a:lnTo>
                  <a:pt x="1460" y="390"/>
                </a:lnTo>
                <a:lnTo>
                  <a:pt x="1465" y="390"/>
                </a:lnTo>
                <a:lnTo>
                  <a:pt x="1460" y="390"/>
                </a:lnTo>
                <a:lnTo>
                  <a:pt x="1455" y="390"/>
                </a:lnTo>
                <a:lnTo>
                  <a:pt x="1455" y="385"/>
                </a:lnTo>
                <a:lnTo>
                  <a:pt x="1455" y="390"/>
                </a:lnTo>
                <a:lnTo>
                  <a:pt x="1455" y="385"/>
                </a:lnTo>
                <a:lnTo>
                  <a:pt x="1450" y="385"/>
                </a:lnTo>
                <a:lnTo>
                  <a:pt x="1450" y="390"/>
                </a:lnTo>
                <a:lnTo>
                  <a:pt x="1450" y="385"/>
                </a:lnTo>
                <a:lnTo>
                  <a:pt x="1444" y="385"/>
                </a:lnTo>
                <a:lnTo>
                  <a:pt x="2276" y="2364"/>
                </a:lnTo>
                <a:lnTo>
                  <a:pt x="1444" y="468"/>
                </a:lnTo>
                <a:lnTo>
                  <a:pt x="1434" y="473"/>
                </a:lnTo>
                <a:lnTo>
                  <a:pt x="1434" y="468"/>
                </a:lnTo>
                <a:lnTo>
                  <a:pt x="1429" y="463"/>
                </a:lnTo>
                <a:lnTo>
                  <a:pt x="1424" y="463"/>
                </a:lnTo>
                <a:lnTo>
                  <a:pt x="1419" y="468"/>
                </a:lnTo>
                <a:lnTo>
                  <a:pt x="1413" y="473"/>
                </a:lnTo>
                <a:lnTo>
                  <a:pt x="1408" y="483"/>
                </a:lnTo>
                <a:lnTo>
                  <a:pt x="1413" y="483"/>
                </a:lnTo>
                <a:lnTo>
                  <a:pt x="1408" y="489"/>
                </a:lnTo>
                <a:lnTo>
                  <a:pt x="1413" y="489"/>
                </a:lnTo>
                <a:lnTo>
                  <a:pt x="1419" y="489"/>
                </a:lnTo>
                <a:lnTo>
                  <a:pt x="1424" y="483"/>
                </a:lnTo>
                <a:lnTo>
                  <a:pt x="1429" y="483"/>
                </a:lnTo>
                <a:lnTo>
                  <a:pt x="1429" y="489"/>
                </a:lnTo>
                <a:lnTo>
                  <a:pt x="1434" y="489"/>
                </a:lnTo>
                <a:lnTo>
                  <a:pt x="1429" y="489"/>
                </a:lnTo>
                <a:lnTo>
                  <a:pt x="1434" y="489"/>
                </a:lnTo>
                <a:lnTo>
                  <a:pt x="1439" y="483"/>
                </a:lnTo>
                <a:lnTo>
                  <a:pt x="1444" y="478"/>
                </a:lnTo>
                <a:lnTo>
                  <a:pt x="1444" y="473"/>
                </a:lnTo>
                <a:lnTo>
                  <a:pt x="1444" y="468"/>
                </a:lnTo>
                <a:lnTo>
                  <a:pt x="2276" y="2364"/>
                </a:lnTo>
                <a:lnTo>
                  <a:pt x="1450" y="598"/>
                </a:lnTo>
                <a:lnTo>
                  <a:pt x="1455" y="592"/>
                </a:lnTo>
                <a:lnTo>
                  <a:pt x="1450" y="592"/>
                </a:lnTo>
                <a:lnTo>
                  <a:pt x="1450" y="598"/>
                </a:lnTo>
                <a:lnTo>
                  <a:pt x="2276" y="2364"/>
                </a:lnTo>
                <a:lnTo>
                  <a:pt x="3907" y="286"/>
                </a:lnTo>
                <a:lnTo>
                  <a:pt x="3902" y="286"/>
                </a:lnTo>
                <a:lnTo>
                  <a:pt x="3902" y="291"/>
                </a:lnTo>
                <a:lnTo>
                  <a:pt x="3907" y="291"/>
                </a:lnTo>
                <a:lnTo>
                  <a:pt x="3907" y="286"/>
                </a:lnTo>
                <a:lnTo>
                  <a:pt x="2276" y="2364"/>
                </a:lnTo>
                <a:lnTo>
                  <a:pt x="3876" y="255"/>
                </a:lnTo>
                <a:lnTo>
                  <a:pt x="3871" y="255"/>
                </a:lnTo>
                <a:lnTo>
                  <a:pt x="3865" y="250"/>
                </a:lnTo>
                <a:lnTo>
                  <a:pt x="3860" y="250"/>
                </a:lnTo>
                <a:lnTo>
                  <a:pt x="3845" y="244"/>
                </a:lnTo>
                <a:lnTo>
                  <a:pt x="3850" y="250"/>
                </a:lnTo>
                <a:lnTo>
                  <a:pt x="3845" y="255"/>
                </a:lnTo>
                <a:lnTo>
                  <a:pt x="3850" y="255"/>
                </a:lnTo>
                <a:lnTo>
                  <a:pt x="3855" y="255"/>
                </a:lnTo>
                <a:lnTo>
                  <a:pt x="3860" y="255"/>
                </a:lnTo>
                <a:lnTo>
                  <a:pt x="3865" y="255"/>
                </a:lnTo>
                <a:lnTo>
                  <a:pt x="3871" y="255"/>
                </a:lnTo>
                <a:lnTo>
                  <a:pt x="3871" y="260"/>
                </a:lnTo>
                <a:lnTo>
                  <a:pt x="3876" y="255"/>
                </a:lnTo>
                <a:lnTo>
                  <a:pt x="2276" y="2364"/>
                </a:lnTo>
                <a:lnTo>
                  <a:pt x="3793" y="198"/>
                </a:lnTo>
                <a:lnTo>
                  <a:pt x="3793" y="192"/>
                </a:lnTo>
                <a:lnTo>
                  <a:pt x="3788" y="192"/>
                </a:lnTo>
                <a:lnTo>
                  <a:pt x="3782" y="198"/>
                </a:lnTo>
                <a:lnTo>
                  <a:pt x="3782" y="203"/>
                </a:lnTo>
                <a:lnTo>
                  <a:pt x="3782" y="208"/>
                </a:lnTo>
                <a:lnTo>
                  <a:pt x="3788" y="203"/>
                </a:lnTo>
                <a:lnTo>
                  <a:pt x="3793" y="198"/>
                </a:lnTo>
                <a:lnTo>
                  <a:pt x="2276" y="2364"/>
                </a:lnTo>
                <a:lnTo>
                  <a:pt x="3814" y="234"/>
                </a:lnTo>
                <a:lnTo>
                  <a:pt x="3808" y="234"/>
                </a:lnTo>
                <a:lnTo>
                  <a:pt x="3819" y="234"/>
                </a:lnTo>
                <a:lnTo>
                  <a:pt x="3819" y="239"/>
                </a:lnTo>
                <a:lnTo>
                  <a:pt x="3824" y="239"/>
                </a:lnTo>
                <a:lnTo>
                  <a:pt x="3829" y="239"/>
                </a:lnTo>
                <a:lnTo>
                  <a:pt x="3829" y="234"/>
                </a:lnTo>
                <a:lnTo>
                  <a:pt x="3819" y="234"/>
                </a:lnTo>
                <a:lnTo>
                  <a:pt x="3814" y="234"/>
                </a:lnTo>
                <a:lnTo>
                  <a:pt x="2276" y="2364"/>
                </a:lnTo>
                <a:lnTo>
                  <a:pt x="3938" y="317"/>
                </a:lnTo>
                <a:lnTo>
                  <a:pt x="3933" y="317"/>
                </a:lnTo>
                <a:lnTo>
                  <a:pt x="3933" y="322"/>
                </a:lnTo>
                <a:lnTo>
                  <a:pt x="3938" y="317"/>
                </a:lnTo>
                <a:lnTo>
                  <a:pt x="2276" y="2364"/>
                </a:lnTo>
                <a:lnTo>
                  <a:pt x="644" y="0"/>
                </a:lnTo>
                <a:lnTo>
                  <a:pt x="686" y="89"/>
                </a:lnTo>
                <a:lnTo>
                  <a:pt x="717" y="172"/>
                </a:lnTo>
                <a:lnTo>
                  <a:pt x="686" y="78"/>
                </a:lnTo>
                <a:lnTo>
                  <a:pt x="650" y="0"/>
                </a:lnTo>
                <a:lnTo>
                  <a:pt x="644" y="0"/>
                </a:lnTo>
                <a:lnTo>
                  <a:pt x="2276" y="2364"/>
                </a:lnTo>
                <a:lnTo>
                  <a:pt x="738" y="509"/>
                </a:lnTo>
                <a:lnTo>
                  <a:pt x="728" y="452"/>
                </a:lnTo>
                <a:lnTo>
                  <a:pt x="728" y="411"/>
                </a:lnTo>
                <a:lnTo>
                  <a:pt x="712" y="385"/>
                </a:lnTo>
                <a:lnTo>
                  <a:pt x="728" y="447"/>
                </a:lnTo>
                <a:lnTo>
                  <a:pt x="738" y="509"/>
                </a:lnTo>
                <a:lnTo>
                  <a:pt x="2276" y="2364"/>
                </a:lnTo>
                <a:lnTo>
                  <a:pt x="5" y="982"/>
                </a:lnTo>
                <a:lnTo>
                  <a:pt x="11" y="982"/>
                </a:lnTo>
                <a:lnTo>
                  <a:pt x="11" y="977"/>
                </a:lnTo>
                <a:lnTo>
                  <a:pt x="0" y="982"/>
                </a:lnTo>
                <a:lnTo>
                  <a:pt x="0" y="987"/>
                </a:lnTo>
                <a:lnTo>
                  <a:pt x="5" y="982"/>
                </a:lnTo>
                <a:lnTo>
                  <a:pt x="2276" y="2364"/>
                </a:lnTo>
                <a:lnTo>
                  <a:pt x="4286" y="2998"/>
                </a:lnTo>
                <a:lnTo>
                  <a:pt x="4281" y="3003"/>
                </a:lnTo>
                <a:lnTo>
                  <a:pt x="4292" y="3003"/>
                </a:lnTo>
                <a:lnTo>
                  <a:pt x="4292" y="2998"/>
                </a:lnTo>
                <a:lnTo>
                  <a:pt x="4286" y="2998"/>
                </a:lnTo>
                <a:lnTo>
                  <a:pt x="2276" y="2364"/>
                </a:lnTo>
                <a:lnTo>
                  <a:pt x="3938" y="286"/>
                </a:lnTo>
                <a:lnTo>
                  <a:pt x="3933" y="286"/>
                </a:lnTo>
                <a:lnTo>
                  <a:pt x="3933" y="291"/>
                </a:lnTo>
                <a:lnTo>
                  <a:pt x="3938" y="291"/>
                </a:lnTo>
                <a:lnTo>
                  <a:pt x="3938" y="286"/>
                </a:lnTo>
                <a:lnTo>
                  <a:pt x="3938" y="291"/>
                </a:lnTo>
                <a:lnTo>
                  <a:pt x="3938" y="286"/>
                </a:lnTo>
                <a:lnTo>
                  <a:pt x="2276" y="2364"/>
                </a:lnTo>
                <a:lnTo>
                  <a:pt x="3985" y="296"/>
                </a:lnTo>
                <a:lnTo>
                  <a:pt x="3990" y="302"/>
                </a:lnTo>
                <a:lnTo>
                  <a:pt x="3990" y="296"/>
                </a:lnTo>
                <a:lnTo>
                  <a:pt x="3985" y="296"/>
                </a:lnTo>
                <a:lnTo>
                  <a:pt x="2276" y="2364"/>
                </a:lnTo>
                <a:lnTo>
                  <a:pt x="4364" y="3018"/>
                </a:lnTo>
                <a:lnTo>
                  <a:pt x="4364" y="3008"/>
                </a:lnTo>
                <a:lnTo>
                  <a:pt x="4359" y="3013"/>
                </a:lnTo>
                <a:lnTo>
                  <a:pt x="4359" y="3018"/>
                </a:lnTo>
                <a:lnTo>
                  <a:pt x="4364" y="3018"/>
                </a:lnTo>
                <a:lnTo>
                  <a:pt x="2276" y="2364"/>
                </a:lnTo>
                <a:lnTo>
                  <a:pt x="4369" y="515"/>
                </a:lnTo>
                <a:lnTo>
                  <a:pt x="4375" y="499"/>
                </a:lnTo>
                <a:lnTo>
                  <a:pt x="4369" y="494"/>
                </a:lnTo>
                <a:lnTo>
                  <a:pt x="4359" y="478"/>
                </a:lnTo>
                <a:lnTo>
                  <a:pt x="4343" y="473"/>
                </a:lnTo>
                <a:lnTo>
                  <a:pt x="4328" y="478"/>
                </a:lnTo>
                <a:lnTo>
                  <a:pt x="4292" y="483"/>
                </a:lnTo>
                <a:lnTo>
                  <a:pt x="4286" y="483"/>
                </a:lnTo>
                <a:lnTo>
                  <a:pt x="4286" y="473"/>
                </a:lnTo>
                <a:lnTo>
                  <a:pt x="4286" y="463"/>
                </a:lnTo>
                <a:lnTo>
                  <a:pt x="4271" y="442"/>
                </a:lnTo>
                <a:lnTo>
                  <a:pt x="4255" y="431"/>
                </a:lnTo>
                <a:lnTo>
                  <a:pt x="4260" y="426"/>
                </a:lnTo>
                <a:lnTo>
                  <a:pt x="4266" y="421"/>
                </a:lnTo>
                <a:lnTo>
                  <a:pt x="4276" y="411"/>
                </a:lnTo>
                <a:lnTo>
                  <a:pt x="4281" y="405"/>
                </a:lnTo>
                <a:lnTo>
                  <a:pt x="4276" y="395"/>
                </a:lnTo>
                <a:lnTo>
                  <a:pt x="4250" y="385"/>
                </a:lnTo>
                <a:lnTo>
                  <a:pt x="4234" y="374"/>
                </a:lnTo>
                <a:lnTo>
                  <a:pt x="4229" y="364"/>
                </a:lnTo>
                <a:lnTo>
                  <a:pt x="4229" y="359"/>
                </a:lnTo>
                <a:lnTo>
                  <a:pt x="4250" y="322"/>
                </a:lnTo>
                <a:lnTo>
                  <a:pt x="4250" y="312"/>
                </a:lnTo>
                <a:lnTo>
                  <a:pt x="4240" y="296"/>
                </a:lnTo>
                <a:lnTo>
                  <a:pt x="4208" y="291"/>
                </a:lnTo>
                <a:lnTo>
                  <a:pt x="4198" y="286"/>
                </a:lnTo>
                <a:lnTo>
                  <a:pt x="4193" y="276"/>
                </a:lnTo>
                <a:lnTo>
                  <a:pt x="4198" y="260"/>
                </a:lnTo>
                <a:lnTo>
                  <a:pt x="4208" y="239"/>
                </a:lnTo>
                <a:lnTo>
                  <a:pt x="4219" y="224"/>
                </a:lnTo>
                <a:lnTo>
                  <a:pt x="4208" y="218"/>
                </a:lnTo>
                <a:lnTo>
                  <a:pt x="4193" y="218"/>
                </a:lnTo>
                <a:lnTo>
                  <a:pt x="4177" y="218"/>
                </a:lnTo>
                <a:lnTo>
                  <a:pt x="4167" y="218"/>
                </a:lnTo>
                <a:lnTo>
                  <a:pt x="4162" y="208"/>
                </a:lnTo>
                <a:lnTo>
                  <a:pt x="4156" y="177"/>
                </a:lnTo>
                <a:lnTo>
                  <a:pt x="4156" y="166"/>
                </a:lnTo>
                <a:lnTo>
                  <a:pt x="4141" y="156"/>
                </a:lnTo>
                <a:lnTo>
                  <a:pt x="4099" y="135"/>
                </a:lnTo>
                <a:lnTo>
                  <a:pt x="4073" y="130"/>
                </a:lnTo>
                <a:lnTo>
                  <a:pt x="4079" y="130"/>
                </a:lnTo>
                <a:lnTo>
                  <a:pt x="4073" y="125"/>
                </a:lnTo>
                <a:lnTo>
                  <a:pt x="4063" y="114"/>
                </a:lnTo>
                <a:lnTo>
                  <a:pt x="4053" y="120"/>
                </a:lnTo>
                <a:lnTo>
                  <a:pt x="4042" y="125"/>
                </a:lnTo>
                <a:lnTo>
                  <a:pt x="4027" y="135"/>
                </a:lnTo>
                <a:lnTo>
                  <a:pt x="4006" y="146"/>
                </a:lnTo>
                <a:lnTo>
                  <a:pt x="3985" y="146"/>
                </a:lnTo>
                <a:lnTo>
                  <a:pt x="3975" y="140"/>
                </a:lnTo>
                <a:lnTo>
                  <a:pt x="3959" y="130"/>
                </a:lnTo>
                <a:lnTo>
                  <a:pt x="3954" y="120"/>
                </a:lnTo>
                <a:lnTo>
                  <a:pt x="3949" y="125"/>
                </a:lnTo>
                <a:lnTo>
                  <a:pt x="3943" y="140"/>
                </a:lnTo>
                <a:lnTo>
                  <a:pt x="3949" y="151"/>
                </a:lnTo>
                <a:lnTo>
                  <a:pt x="3954" y="156"/>
                </a:lnTo>
                <a:lnTo>
                  <a:pt x="3969" y="166"/>
                </a:lnTo>
                <a:lnTo>
                  <a:pt x="3969" y="172"/>
                </a:lnTo>
                <a:lnTo>
                  <a:pt x="3969" y="166"/>
                </a:lnTo>
                <a:lnTo>
                  <a:pt x="3980" y="177"/>
                </a:lnTo>
                <a:lnTo>
                  <a:pt x="3975" y="187"/>
                </a:lnTo>
                <a:lnTo>
                  <a:pt x="3975" y="198"/>
                </a:lnTo>
                <a:lnTo>
                  <a:pt x="3985" y="208"/>
                </a:lnTo>
                <a:lnTo>
                  <a:pt x="4011" y="234"/>
                </a:lnTo>
                <a:lnTo>
                  <a:pt x="4037" y="255"/>
                </a:lnTo>
                <a:lnTo>
                  <a:pt x="4042" y="276"/>
                </a:lnTo>
                <a:lnTo>
                  <a:pt x="4042" y="281"/>
                </a:lnTo>
                <a:lnTo>
                  <a:pt x="4032" y="291"/>
                </a:lnTo>
                <a:lnTo>
                  <a:pt x="3995" y="260"/>
                </a:lnTo>
                <a:lnTo>
                  <a:pt x="3969" y="244"/>
                </a:lnTo>
                <a:lnTo>
                  <a:pt x="3933" y="229"/>
                </a:lnTo>
                <a:lnTo>
                  <a:pt x="3912" y="218"/>
                </a:lnTo>
                <a:lnTo>
                  <a:pt x="3891" y="192"/>
                </a:lnTo>
                <a:lnTo>
                  <a:pt x="3850" y="151"/>
                </a:lnTo>
                <a:lnTo>
                  <a:pt x="3871" y="182"/>
                </a:lnTo>
                <a:lnTo>
                  <a:pt x="3881" y="192"/>
                </a:lnTo>
                <a:lnTo>
                  <a:pt x="3876" y="198"/>
                </a:lnTo>
                <a:lnTo>
                  <a:pt x="3876" y="192"/>
                </a:lnTo>
                <a:lnTo>
                  <a:pt x="3782" y="125"/>
                </a:lnTo>
                <a:lnTo>
                  <a:pt x="3788" y="120"/>
                </a:lnTo>
                <a:lnTo>
                  <a:pt x="3782" y="120"/>
                </a:lnTo>
                <a:lnTo>
                  <a:pt x="3788" y="120"/>
                </a:lnTo>
                <a:lnTo>
                  <a:pt x="3788" y="114"/>
                </a:lnTo>
                <a:lnTo>
                  <a:pt x="3782" y="114"/>
                </a:lnTo>
                <a:lnTo>
                  <a:pt x="3788" y="114"/>
                </a:lnTo>
                <a:lnTo>
                  <a:pt x="3782" y="114"/>
                </a:lnTo>
                <a:lnTo>
                  <a:pt x="3777" y="120"/>
                </a:lnTo>
                <a:lnTo>
                  <a:pt x="3694" y="57"/>
                </a:lnTo>
                <a:lnTo>
                  <a:pt x="3689" y="42"/>
                </a:lnTo>
                <a:lnTo>
                  <a:pt x="3689" y="37"/>
                </a:lnTo>
                <a:lnTo>
                  <a:pt x="3684" y="47"/>
                </a:lnTo>
                <a:lnTo>
                  <a:pt x="3678" y="42"/>
                </a:lnTo>
                <a:lnTo>
                  <a:pt x="3684" y="31"/>
                </a:lnTo>
                <a:lnTo>
                  <a:pt x="3684" y="26"/>
                </a:lnTo>
                <a:lnTo>
                  <a:pt x="3678" y="26"/>
                </a:lnTo>
                <a:lnTo>
                  <a:pt x="3678" y="11"/>
                </a:lnTo>
                <a:lnTo>
                  <a:pt x="3684" y="0"/>
                </a:lnTo>
                <a:lnTo>
                  <a:pt x="2858" y="0"/>
                </a:lnTo>
                <a:lnTo>
                  <a:pt x="2852" y="11"/>
                </a:lnTo>
                <a:lnTo>
                  <a:pt x="2837" y="16"/>
                </a:lnTo>
                <a:lnTo>
                  <a:pt x="2785" y="37"/>
                </a:lnTo>
                <a:lnTo>
                  <a:pt x="2774" y="42"/>
                </a:lnTo>
                <a:lnTo>
                  <a:pt x="2769" y="47"/>
                </a:lnTo>
                <a:lnTo>
                  <a:pt x="2774" y="63"/>
                </a:lnTo>
                <a:lnTo>
                  <a:pt x="2780" y="73"/>
                </a:lnTo>
                <a:lnTo>
                  <a:pt x="2780" y="78"/>
                </a:lnTo>
                <a:lnTo>
                  <a:pt x="2780" y="83"/>
                </a:lnTo>
                <a:lnTo>
                  <a:pt x="2774" y="89"/>
                </a:lnTo>
                <a:lnTo>
                  <a:pt x="2780" y="94"/>
                </a:lnTo>
                <a:lnTo>
                  <a:pt x="2795" y="104"/>
                </a:lnTo>
                <a:lnTo>
                  <a:pt x="2800" y="114"/>
                </a:lnTo>
                <a:lnTo>
                  <a:pt x="2795" y="125"/>
                </a:lnTo>
                <a:lnTo>
                  <a:pt x="2806" y="120"/>
                </a:lnTo>
                <a:lnTo>
                  <a:pt x="2806" y="114"/>
                </a:lnTo>
                <a:lnTo>
                  <a:pt x="2811" y="114"/>
                </a:lnTo>
                <a:lnTo>
                  <a:pt x="2816" y="109"/>
                </a:lnTo>
                <a:lnTo>
                  <a:pt x="2837" y="109"/>
                </a:lnTo>
                <a:lnTo>
                  <a:pt x="2858" y="104"/>
                </a:lnTo>
                <a:lnTo>
                  <a:pt x="2863" y="109"/>
                </a:lnTo>
                <a:lnTo>
                  <a:pt x="2863" y="120"/>
                </a:lnTo>
                <a:lnTo>
                  <a:pt x="2858" y="120"/>
                </a:lnTo>
                <a:lnTo>
                  <a:pt x="2852" y="125"/>
                </a:lnTo>
                <a:lnTo>
                  <a:pt x="2858" y="130"/>
                </a:lnTo>
                <a:lnTo>
                  <a:pt x="2868" y="140"/>
                </a:lnTo>
                <a:lnTo>
                  <a:pt x="2868" y="151"/>
                </a:lnTo>
                <a:lnTo>
                  <a:pt x="2868" y="156"/>
                </a:lnTo>
                <a:lnTo>
                  <a:pt x="2863" y="172"/>
                </a:lnTo>
                <a:lnTo>
                  <a:pt x="2858" y="177"/>
                </a:lnTo>
                <a:lnTo>
                  <a:pt x="2847" y="177"/>
                </a:lnTo>
                <a:lnTo>
                  <a:pt x="2842" y="182"/>
                </a:lnTo>
                <a:lnTo>
                  <a:pt x="2842" y="192"/>
                </a:lnTo>
                <a:lnTo>
                  <a:pt x="2837" y="208"/>
                </a:lnTo>
                <a:lnTo>
                  <a:pt x="2837" y="213"/>
                </a:lnTo>
                <a:lnTo>
                  <a:pt x="2837" y="218"/>
                </a:lnTo>
                <a:lnTo>
                  <a:pt x="2837" y="239"/>
                </a:lnTo>
                <a:lnTo>
                  <a:pt x="2837" y="244"/>
                </a:lnTo>
                <a:lnTo>
                  <a:pt x="2832" y="244"/>
                </a:lnTo>
                <a:lnTo>
                  <a:pt x="2816" y="244"/>
                </a:lnTo>
                <a:lnTo>
                  <a:pt x="2811" y="239"/>
                </a:lnTo>
                <a:lnTo>
                  <a:pt x="2800" y="229"/>
                </a:lnTo>
                <a:lnTo>
                  <a:pt x="2795" y="229"/>
                </a:lnTo>
                <a:lnTo>
                  <a:pt x="2795" y="234"/>
                </a:lnTo>
                <a:lnTo>
                  <a:pt x="2800" y="239"/>
                </a:lnTo>
                <a:lnTo>
                  <a:pt x="2806" y="260"/>
                </a:lnTo>
                <a:lnTo>
                  <a:pt x="2800" y="270"/>
                </a:lnTo>
                <a:lnTo>
                  <a:pt x="2795" y="270"/>
                </a:lnTo>
                <a:lnTo>
                  <a:pt x="2790" y="270"/>
                </a:lnTo>
                <a:lnTo>
                  <a:pt x="2790" y="281"/>
                </a:lnTo>
                <a:lnTo>
                  <a:pt x="2795" y="291"/>
                </a:lnTo>
                <a:lnTo>
                  <a:pt x="2785" y="291"/>
                </a:lnTo>
                <a:lnTo>
                  <a:pt x="2790" y="296"/>
                </a:lnTo>
                <a:lnTo>
                  <a:pt x="2811" y="312"/>
                </a:lnTo>
                <a:lnTo>
                  <a:pt x="2816" y="312"/>
                </a:lnTo>
                <a:lnTo>
                  <a:pt x="2816" y="327"/>
                </a:lnTo>
                <a:lnTo>
                  <a:pt x="2816" y="333"/>
                </a:lnTo>
                <a:lnTo>
                  <a:pt x="2811" y="327"/>
                </a:lnTo>
                <a:lnTo>
                  <a:pt x="2806" y="322"/>
                </a:lnTo>
                <a:lnTo>
                  <a:pt x="2800" y="322"/>
                </a:lnTo>
                <a:lnTo>
                  <a:pt x="2795" y="327"/>
                </a:lnTo>
                <a:lnTo>
                  <a:pt x="2800" y="333"/>
                </a:lnTo>
                <a:lnTo>
                  <a:pt x="2806" y="338"/>
                </a:lnTo>
                <a:lnTo>
                  <a:pt x="2800" y="338"/>
                </a:lnTo>
                <a:lnTo>
                  <a:pt x="2795" y="333"/>
                </a:lnTo>
                <a:lnTo>
                  <a:pt x="2780" y="322"/>
                </a:lnTo>
                <a:lnTo>
                  <a:pt x="2774" y="327"/>
                </a:lnTo>
                <a:lnTo>
                  <a:pt x="2774" y="333"/>
                </a:lnTo>
                <a:lnTo>
                  <a:pt x="2785" y="338"/>
                </a:lnTo>
                <a:lnTo>
                  <a:pt x="2790" y="348"/>
                </a:lnTo>
                <a:lnTo>
                  <a:pt x="2790" y="353"/>
                </a:lnTo>
                <a:lnTo>
                  <a:pt x="2785" y="353"/>
                </a:lnTo>
                <a:lnTo>
                  <a:pt x="2774" y="353"/>
                </a:lnTo>
                <a:lnTo>
                  <a:pt x="2769" y="353"/>
                </a:lnTo>
                <a:lnTo>
                  <a:pt x="2774" y="359"/>
                </a:lnTo>
                <a:lnTo>
                  <a:pt x="2785" y="364"/>
                </a:lnTo>
                <a:lnTo>
                  <a:pt x="2785" y="369"/>
                </a:lnTo>
                <a:lnTo>
                  <a:pt x="2785" y="374"/>
                </a:lnTo>
                <a:lnTo>
                  <a:pt x="2774" y="390"/>
                </a:lnTo>
                <a:lnTo>
                  <a:pt x="2774" y="395"/>
                </a:lnTo>
                <a:lnTo>
                  <a:pt x="2774" y="400"/>
                </a:lnTo>
                <a:lnTo>
                  <a:pt x="2785" y="395"/>
                </a:lnTo>
                <a:lnTo>
                  <a:pt x="2790" y="395"/>
                </a:lnTo>
                <a:lnTo>
                  <a:pt x="2790" y="405"/>
                </a:lnTo>
                <a:lnTo>
                  <a:pt x="2790" y="416"/>
                </a:lnTo>
                <a:lnTo>
                  <a:pt x="2790" y="426"/>
                </a:lnTo>
                <a:lnTo>
                  <a:pt x="2800" y="431"/>
                </a:lnTo>
                <a:lnTo>
                  <a:pt x="2806" y="431"/>
                </a:lnTo>
                <a:lnTo>
                  <a:pt x="2806" y="437"/>
                </a:lnTo>
                <a:lnTo>
                  <a:pt x="2800" y="437"/>
                </a:lnTo>
                <a:lnTo>
                  <a:pt x="2800" y="442"/>
                </a:lnTo>
                <a:lnTo>
                  <a:pt x="2800" y="447"/>
                </a:lnTo>
                <a:lnTo>
                  <a:pt x="2811" y="452"/>
                </a:lnTo>
                <a:lnTo>
                  <a:pt x="2832" y="452"/>
                </a:lnTo>
                <a:lnTo>
                  <a:pt x="2842" y="442"/>
                </a:lnTo>
                <a:lnTo>
                  <a:pt x="2847" y="447"/>
                </a:lnTo>
                <a:lnTo>
                  <a:pt x="2858" y="463"/>
                </a:lnTo>
                <a:lnTo>
                  <a:pt x="2863" y="463"/>
                </a:lnTo>
                <a:lnTo>
                  <a:pt x="2868" y="457"/>
                </a:lnTo>
                <a:lnTo>
                  <a:pt x="2868" y="468"/>
                </a:lnTo>
                <a:lnTo>
                  <a:pt x="2863" y="473"/>
                </a:lnTo>
                <a:lnTo>
                  <a:pt x="2847" y="478"/>
                </a:lnTo>
                <a:lnTo>
                  <a:pt x="2816" y="494"/>
                </a:lnTo>
                <a:lnTo>
                  <a:pt x="2785" y="520"/>
                </a:lnTo>
                <a:lnTo>
                  <a:pt x="2754" y="561"/>
                </a:lnTo>
                <a:lnTo>
                  <a:pt x="2774" y="556"/>
                </a:lnTo>
                <a:lnTo>
                  <a:pt x="2795" y="556"/>
                </a:lnTo>
                <a:lnTo>
                  <a:pt x="2800" y="561"/>
                </a:lnTo>
                <a:lnTo>
                  <a:pt x="2811" y="572"/>
                </a:lnTo>
                <a:lnTo>
                  <a:pt x="2821" y="587"/>
                </a:lnTo>
                <a:lnTo>
                  <a:pt x="2837" y="592"/>
                </a:lnTo>
                <a:lnTo>
                  <a:pt x="2842" y="592"/>
                </a:lnTo>
                <a:lnTo>
                  <a:pt x="2837" y="608"/>
                </a:lnTo>
                <a:lnTo>
                  <a:pt x="2821" y="629"/>
                </a:lnTo>
                <a:lnTo>
                  <a:pt x="2832" y="644"/>
                </a:lnTo>
                <a:lnTo>
                  <a:pt x="2837" y="650"/>
                </a:lnTo>
                <a:lnTo>
                  <a:pt x="2847" y="655"/>
                </a:lnTo>
                <a:lnTo>
                  <a:pt x="2878" y="655"/>
                </a:lnTo>
                <a:lnTo>
                  <a:pt x="2910" y="655"/>
                </a:lnTo>
                <a:lnTo>
                  <a:pt x="2920" y="660"/>
                </a:lnTo>
                <a:lnTo>
                  <a:pt x="2920" y="686"/>
                </a:lnTo>
                <a:lnTo>
                  <a:pt x="2925" y="702"/>
                </a:lnTo>
                <a:lnTo>
                  <a:pt x="2930" y="707"/>
                </a:lnTo>
                <a:lnTo>
                  <a:pt x="2951" y="696"/>
                </a:lnTo>
                <a:lnTo>
                  <a:pt x="2977" y="681"/>
                </a:lnTo>
                <a:lnTo>
                  <a:pt x="2977" y="686"/>
                </a:lnTo>
                <a:lnTo>
                  <a:pt x="2998" y="727"/>
                </a:lnTo>
                <a:lnTo>
                  <a:pt x="3029" y="769"/>
                </a:lnTo>
                <a:lnTo>
                  <a:pt x="3019" y="769"/>
                </a:lnTo>
                <a:lnTo>
                  <a:pt x="3008" y="774"/>
                </a:lnTo>
                <a:lnTo>
                  <a:pt x="3013" y="774"/>
                </a:lnTo>
                <a:lnTo>
                  <a:pt x="3034" y="774"/>
                </a:lnTo>
                <a:lnTo>
                  <a:pt x="3060" y="800"/>
                </a:lnTo>
                <a:lnTo>
                  <a:pt x="3045" y="769"/>
                </a:lnTo>
                <a:lnTo>
                  <a:pt x="3050" y="774"/>
                </a:lnTo>
                <a:lnTo>
                  <a:pt x="3055" y="774"/>
                </a:lnTo>
                <a:lnTo>
                  <a:pt x="3071" y="790"/>
                </a:lnTo>
                <a:lnTo>
                  <a:pt x="3081" y="800"/>
                </a:lnTo>
                <a:lnTo>
                  <a:pt x="3086" y="800"/>
                </a:lnTo>
                <a:lnTo>
                  <a:pt x="3091" y="800"/>
                </a:lnTo>
                <a:lnTo>
                  <a:pt x="3091" y="790"/>
                </a:lnTo>
                <a:lnTo>
                  <a:pt x="3076" y="774"/>
                </a:lnTo>
                <a:lnTo>
                  <a:pt x="3071" y="769"/>
                </a:lnTo>
                <a:lnTo>
                  <a:pt x="3081" y="769"/>
                </a:lnTo>
                <a:lnTo>
                  <a:pt x="3076" y="764"/>
                </a:lnTo>
                <a:lnTo>
                  <a:pt x="3071" y="764"/>
                </a:lnTo>
                <a:lnTo>
                  <a:pt x="3091" y="753"/>
                </a:lnTo>
                <a:lnTo>
                  <a:pt x="3102" y="753"/>
                </a:lnTo>
                <a:lnTo>
                  <a:pt x="3097" y="759"/>
                </a:lnTo>
                <a:lnTo>
                  <a:pt x="3097" y="764"/>
                </a:lnTo>
                <a:lnTo>
                  <a:pt x="3091" y="764"/>
                </a:lnTo>
                <a:lnTo>
                  <a:pt x="3086" y="764"/>
                </a:lnTo>
                <a:lnTo>
                  <a:pt x="3138" y="759"/>
                </a:lnTo>
                <a:lnTo>
                  <a:pt x="3154" y="753"/>
                </a:lnTo>
                <a:lnTo>
                  <a:pt x="3149" y="753"/>
                </a:lnTo>
                <a:lnTo>
                  <a:pt x="3123" y="753"/>
                </a:lnTo>
                <a:lnTo>
                  <a:pt x="3117" y="753"/>
                </a:lnTo>
                <a:lnTo>
                  <a:pt x="3133" y="748"/>
                </a:lnTo>
                <a:lnTo>
                  <a:pt x="3143" y="753"/>
                </a:lnTo>
                <a:lnTo>
                  <a:pt x="3149" y="753"/>
                </a:lnTo>
                <a:lnTo>
                  <a:pt x="3169" y="748"/>
                </a:lnTo>
                <a:lnTo>
                  <a:pt x="3185" y="748"/>
                </a:lnTo>
                <a:lnTo>
                  <a:pt x="3211" y="743"/>
                </a:lnTo>
                <a:lnTo>
                  <a:pt x="3237" y="733"/>
                </a:lnTo>
                <a:lnTo>
                  <a:pt x="3247" y="753"/>
                </a:lnTo>
                <a:lnTo>
                  <a:pt x="3263" y="764"/>
                </a:lnTo>
                <a:lnTo>
                  <a:pt x="3284" y="769"/>
                </a:lnTo>
                <a:lnTo>
                  <a:pt x="3310" y="769"/>
                </a:lnTo>
                <a:lnTo>
                  <a:pt x="3330" y="785"/>
                </a:lnTo>
                <a:lnTo>
                  <a:pt x="3320" y="811"/>
                </a:lnTo>
                <a:lnTo>
                  <a:pt x="3320" y="821"/>
                </a:lnTo>
                <a:lnTo>
                  <a:pt x="3330" y="831"/>
                </a:lnTo>
                <a:lnTo>
                  <a:pt x="3341" y="837"/>
                </a:lnTo>
                <a:lnTo>
                  <a:pt x="3351" y="847"/>
                </a:lnTo>
                <a:lnTo>
                  <a:pt x="3362" y="868"/>
                </a:lnTo>
                <a:lnTo>
                  <a:pt x="3367" y="894"/>
                </a:lnTo>
                <a:lnTo>
                  <a:pt x="3367" y="904"/>
                </a:lnTo>
                <a:lnTo>
                  <a:pt x="3377" y="909"/>
                </a:lnTo>
                <a:lnTo>
                  <a:pt x="3398" y="909"/>
                </a:lnTo>
                <a:lnTo>
                  <a:pt x="3403" y="935"/>
                </a:lnTo>
                <a:lnTo>
                  <a:pt x="3403" y="956"/>
                </a:lnTo>
                <a:lnTo>
                  <a:pt x="3393" y="972"/>
                </a:lnTo>
                <a:lnTo>
                  <a:pt x="3382" y="961"/>
                </a:lnTo>
                <a:lnTo>
                  <a:pt x="3377" y="951"/>
                </a:lnTo>
                <a:lnTo>
                  <a:pt x="3367" y="956"/>
                </a:lnTo>
                <a:lnTo>
                  <a:pt x="3362" y="972"/>
                </a:lnTo>
                <a:lnTo>
                  <a:pt x="3367" y="992"/>
                </a:lnTo>
                <a:lnTo>
                  <a:pt x="3372" y="1003"/>
                </a:lnTo>
                <a:lnTo>
                  <a:pt x="3372" y="1008"/>
                </a:lnTo>
                <a:lnTo>
                  <a:pt x="3362" y="1008"/>
                </a:lnTo>
                <a:lnTo>
                  <a:pt x="3351" y="1008"/>
                </a:lnTo>
                <a:lnTo>
                  <a:pt x="3346" y="1018"/>
                </a:lnTo>
                <a:lnTo>
                  <a:pt x="3247" y="1034"/>
                </a:lnTo>
                <a:lnTo>
                  <a:pt x="3206" y="1039"/>
                </a:lnTo>
                <a:lnTo>
                  <a:pt x="3185" y="1034"/>
                </a:lnTo>
                <a:lnTo>
                  <a:pt x="3164" y="1029"/>
                </a:lnTo>
                <a:lnTo>
                  <a:pt x="3154" y="1018"/>
                </a:lnTo>
                <a:lnTo>
                  <a:pt x="3159" y="1008"/>
                </a:lnTo>
                <a:lnTo>
                  <a:pt x="3175" y="998"/>
                </a:lnTo>
                <a:lnTo>
                  <a:pt x="3164" y="1003"/>
                </a:lnTo>
                <a:lnTo>
                  <a:pt x="3149" y="1008"/>
                </a:lnTo>
                <a:lnTo>
                  <a:pt x="3143" y="1024"/>
                </a:lnTo>
                <a:lnTo>
                  <a:pt x="3128" y="1018"/>
                </a:lnTo>
                <a:lnTo>
                  <a:pt x="3123" y="946"/>
                </a:lnTo>
                <a:lnTo>
                  <a:pt x="3112" y="894"/>
                </a:lnTo>
                <a:lnTo>
                  <a:pt x="3097" y="847"/>
                </a:lnTo>
                <a:lnTo>
                  <a:pt x="3112" y="904"/>
                </a:lnTo>
                <a:lnTo>
                  <a:pt x="3117" y="966"/>
                </a:lnTo>
                <a:lnTo>
                  <a:pt x="3117" y="1018"/>
                </a:lnTo>
                <a:lnTo>
                  <a:pt x="3097" y="1024"/>
                </a:lnTo>
                <a:lnTo>
                  <a:pt x="3102" y="992"/>
                </a:lnTo>
                <a:lnTo>
                  <a:pt x="3102" y="977"/>
                </a:lnTo>
                <a:lnTo>
                  <a:pt x="3097" y="982"/>
                </a:lnTo>
                <a:lnTo>
                  <a:pt x="3091" y="1013"/>
                </a:lnTo>
                <a:lnTo>
                  <a:pt x="3086" y="1013"/>
                </a:lnTo>
                <a:lnTo>
                  <a:pt x="3102" y="951"/>
                </a:lnTo>
                <a:lnTo>
                  <a:pt x="3102" y="920"/>
                </a:lnTo>
                <a:lnTo>
                  <a:pt x="3097" y="894"/>
                </a:lnTo>
                <a:lnTo>
                  <a:pt x="3081" y="847"/>
                </a:lnTo>
                <a:lnTo>
                  <a:pt x="3071" y="831"/>
                </a:lnTo>
                <a:lnTo>
                  <a:pt x="3060" y="821"/>
                </a:lnTo>
                <a:lnTo>
                  <a:pt x="3050" y="816"/>
                </a:lnTo>
                <a:lnTo>
                  <a:pt x="3060" y="831"/>
                </a:lnTo>
                <a:lnTo>
                  <a:pt x="3076" y="868"/>
                </a:lnTo>
                <a:lnTo>
                  <a:pt x="3086" y="915"/>
                </a:lnTo>
                <a:lnTo>
                  <a:pt x="3091" y="925"/>
                </a:lnTo>
                <a:lnTo>
                  <a:pt x="3086" y="920"/>
                </a:lnTo>
                <a:lnTo>
                  <a:pt x="3071" y="873"/>
                </a:lnTo>
                <a:lnTo>
                  <a:pt x="3081" y="920"/>
                </a:lnTo>
                <a:lnTo>
                  <a:pt x="3081" y="935"/>
                </a:lnTo>
                <a:lnTo>
                  <a:pt x="3076" y="940"/>
                </a:lnTo>
                <a:lnTo>
                  <a:pt x="3071" y="935"/>
                </a:lnTo>
                <a:lnTo>
                  <a:pt x="3065" y="925"/>
                </a:lnTo>
                <a:lnTo>
                  <a:pt x="3060" y="925"/>
                </a:lnTo>
                <a:lnTo>
                  <a:pt x="3065" y="946"/>
                </a:lnTo>
                <a:lnTo>
                  <a:pt x="3071" y="951"/>
                </a:lnTo>
                <a:lnTo>
                  <a:pt x="3076" y="946"/>
                </a:lnTo>
                <a:lnTo>
                  <a:pt x="3081" y="946"/>
                </a:lnTo>
                <a:lnTo>
                  <a:pt x="3081" y="951"/>
                </a:lnTo>
                <a:lnTo>
                  <a:pt x="3076" y="956"/>
                </a:lnTo>
                <a:lnTo>
                  <a:pt x="3076" y="961"/>
                </a:lnTo>
                <a:lnTo>
                  <a:pt x="3081" y="982"/>
                </a:lnTo>
                <a:lnTo>
                  <a:pt x="3076" y="998"/>
                </a:lnTo>
                <a:lnTo>
                  <a:pt x="3065" y="1034"/>
                </a:lnTo>
                <a:lnTo>
                  <a:pt x="3060" y="1029"/>
                </a:lnTo>
                <a:lnTo>
                  <a:pt x="3050" y="1034"/>
                </a:lnTo>
                <a:lnTo>
                  <a:pt x="3045" y="1039"/>
                </a:lnTo>
                <a:lnTo>
                  <a:pt x="3045" y="1044"/>
                </a:lnTo>
                <a:lnTo>
                  <a:pt x="3050" y="1050"/>
                </a:lnTo>
                <a:lnTo>
                  <a:pt x="3039" y="1065"/>
                </a:lnTo>
                <a:lnTo>
                  <a:pt x="3034" y="1086"/>
                </a:lnTo>
                <a:lnTo>
                  <a:pt x="3034" y="1102"/>
                </a:lnTo>
                <a:lnTo>
                  <a:pt x="3045" y="1122"/>
                </a:lnTo>
                <a:lnTo>
                  <a:pt x="3060" y="1128"/>
                </a:lnTo>
                <a:lnTo>
                  <a:pt x="3086" y="1133"/>
                </a:lnTo>
                <a:lnTo>
                  <a:pt x="3149" y="1128"/>
                </a:lnTo>
                <a:lnTo>
                  <a:pt x="3237" y="1107"/>
                </a:lnTo>
                <a:lnTo>
                  <a:pt x="3175" y="1117"/>
                </a:lnTo>
                <a:lnTo>
                  <a:pt x="3143" y="1122"/>
                </a:lnTo>
                <a:lnTo>
                  <a:pt x="3123" y="1117"/>
                </a:lnTo>
                <a:lnTo>
                  <a:pt x="3102" y="1112"/>
                </a:lnTo>
                <a:lnTo>
                  <a:pt x="3117" y="1112"/>
                </a:lnTo>
                <a:lnTo>
                  <a:pt x="3185" y="1107"/>
                </a:lnTo>
                <a:lnTo>
                  <a:pt x="3190" y="1107"/>
                </a:lnTo>
                <a:lnTo>
                  <a:pt x="3195" y="1107"/>
                </a:lnTo>
                <a:lnTo>
                  <a:pt x="3258" y="1096"/>
                </a:lnTo>
                <a:lnTo>
                  <a:pt x="3336" y="1070"/>
                </a:lnTo>
                <a:lnTo>
                  <a:pt x="3356" y="1086"/>
                </a:lnTo>
                <a:lnTo>
                  <a:pt x="3367" y="1096"/>
                </a:lnTo>
                <a:lnTo>
                  <a:pt x="3382" y="1122"/>
                </a:lnTo>
                <a:lnTo>
                  <a:pt x="3388" y="1117"/>
                </a:lnTo>
                <a:lnTo>
                  <a:pt x="3398" y="1122"/>
                </a:lnTo>
                <a:lnTo>
                  <a:pt x="3398" y="1133"/>
                </a:lnTo>
                <a:lnTo>
                  <a:pt x="3403" y="1133"/>
                </a:lnTo>
                <a:lnTo>
                  <a:pt x="3403" y="1122"/>
                </a:lnTo>
                <a:lnTo>
                  <a:pt x="3424" y="1128"/>
                </a:lnTo>
                <a:lnTo>
                  <a:pt x="3429" y="1128"/>
                </a:lnTo>
                <a:lnTo>
                  <a:pt x="3429" y="1122"/>
                </a:lnTo>
                <a:lnTo>
                  <a:pt x="3429" y="1107"/>
                </a:lnTo>
                <a:lnTo>
                  <a:pt x="3414" y="1091"/>
                </a:lnTo>
                <a:lnTo>
                  <a:pt x="3403" y="1081"/>
                </a:lnTo>
                <a:lnTo>
                  <a:pt x="3382" y="1076"/>
                </a:lnTo>
                <a:lnTo>
                  <a:pt x="3367" y="1060"/>
                </a:lnTo>
                <a:lnTo>
                  <a:pt x="3382" y="1055"/>
                </a:lnTo>
                <a:lnTo>
                  <a:pt x="3403" y="1044"/>
                </a:lnTo>
                <a:lnTo>
                  <a:pt x="3388" y="1050"/>
                </a:lnTo>
                <a:lnTo>
                  <a:pt x="3403" y="1029"/>
                </a:lnTo>
                <a:lnTo>
                  <a:pt x="3408" y="1029"/>
                </a:lnTo>
                <a:lnTo>
                  <a:pt x="3414" y="1029"/>
                </a:lnTo>
                <a:lnTo>
                  <a:pt x="3408" y="1029"/>
                </a:lnTo>
                <a:lnTo>
                  <a:pt x="3450" y="1008"/>
                </a:lnTo>
                <a:lnTo>
                  <a:pt x="3408" y="1018"/>
                </a:lnTo>
                <a:lnTo>
                  <a:pt x="3408" y="1013"/>
                </a:lnTo>
                <a:lnTo>
                  <a:pt x="3414" y="987"/>
                </a:lnTo>
                <a:lnTo>
                  <a:pt x="3429" y="961"/>
                </a:lnTo>
                <a:lnTo>
                  <a:pt x="3434" y="951"/>
                </a:lnTo>
                <a:lnTo>
                  <a:pt x="3429" y="946"/>
                </a:lnTo>
                <a:lnTo>
                  <a:pt x="3434" y="946"/>
                </a:lnTo>
                <a:lnTo>
                  <a:pt x="3460" y="992"/>
                </a:lnTo>
                <a:lnTo>
                  <a:pt x="3471" y="1008"/>
                </a:lnTo>
                <a:lnTo>
                  <a:pt x="3471" y="1013"/>
                </a:lnTo>
                <a:lnTo>
                  <a:pt x="3471" y="1018"/>
                </a:lnTo>
                <a:lnTo>
                  <a:pt x="3476" y="1018"/>
                </a:lnTo>
                <a:lnTo>
                  <a:pt x="3476" y="1024"/>
                </a:lnTo>
                <a:lnTo>
                  <a:pt x="3481" y="1034"/>
                </a:lnTo>
                <a:lnTo>
                  <a:pt x="3481" y="1029"/>
                </a:lnTo>
                <a:lnTo>
                  <a:pt x="3481" y="1034"/>
                </a:lnTo>
                <a:lnTo>
                  <a:pt x="3481" y="1029"/>
                </a:lnTo>
                <a:lnTo>
                  <a:pt x="3465" y="977"/>
                </a:lnTo>
                <a:lnTo>
                  <a:pt x="3460" y="982"/>
                </a:lnTo>
                <a:lnTo>
                  <a:pt x="3434" y="940"/>
                </a:lnTo>
                <a:lnTo>
                  <a:pt x="3434" y="915"/>
                </a:lnTo>
                <a:lnTo>
                  <a:pt x="3450" y="935"/>
                </a:lnTo>
                <a:lnTo>
                  <a:pt x="3460" y="925"/>
                </a:lnTo>
                <a:lnTo>
                  <a:pt x="3471" y="935"/>
                </a:lnTo>
                <a:lnTo>
                  <a:pt x="3476" y="940"/>
                </a:lnTo>
                <a:lnTo>
                  <a:pt x="3476" y="920"/>
                </a:lnTo>
                <a:lnTo>
                  <a:pt x="3471" y="852"/>
                </a:lnTo>
                <a:lnTo>
                  <a:pt x="3465" y="831"/>
                </a:lnTo>
                <a:lnTo>
                  <a:pt x="3450" y="790"/>
                </a:lnTo>
                <a:lnTo>
                  <a:pt x="3439" y="774"/>
                </a:lnTo>
                <a:lnTo>
                  <a:pt x="3424" y="769"/>
                </a:lnTo>
                <a:lnTo>
                  <a:pt x="3403" y="764"/>
                </a:lnTo>
                <a:lnTo>
                  <a:pt x="3398" y="759"/>
                </a:lnTo>
                <a:lnTo>
                  <a:pt x="3398" y="753"/>
                </a:lnTo>
                <a:lnTo>
                  <a:pt x="3408" y="753"/>
                </a:lnTo>
                <a:lnTo>
                  <a:pt x="3429" y="753"/>
                </a:lnTo>
                <a:lnTo>
                  <a:pt x="3450" y="774"/>
                </a:lnTo>
                <a:lnTo>
                  <a:pt x="3471" y="795"/>
                </a:lnTo>
                <a:lnTo>
                  <a:pt x="3476" y="821"/>
                </a:lnTo>
                <a:lnTo>
                  <a:pt x="3486" y="837"/>
                </a:lnTo>
                <a:lnTo>
                  <a:pt x="3476" y="805"/>
                </a:lnTo>
                <a:lnTo>
                  <a:pt x="3476" y="790"/>
                </a:lnTo>
                <a:lnTo>
                  <a:pt x="3481" y="800"/>
                </a:lnTo>
                <a:lnTo>
                  <a:pt x="3486" y="805"/>
                </a:lnTo>
                <a:lnTo>
                  <a:pt x="3491" y="811"/>
                </a:lnTo>
                <a:lnTo>
                  <a:pt x="3507" y="800"/>
                </a:lnTo>
                <a:lnTo>
                  <a:pt x="3512" y="805"/>
                </a:lnTo>
                <a:lnTo>
                  <a:pt x="3507" y="847"/>
                </a:lnTo>
                <a:lnTo>
                  <a:pt x="3507" y="899"/>
                </a:lnTo>
                <a:lnTo>
                  <a:pt x="3512" y="925"/>
                </a:lnTo>
                <a:lnTo>
                  <a:pt x="3523" y="935"/>
                </a:lnTo>
                <a:lnTo>
                  <a:pt x="3533" y="935"/>
                </a:lnTo>
                <a:lnTo>
                  <a:pt x="3538" y="925"/>
                </a:lnTo>
                <a:lnTo>
                  <a:pt x="3538" y="915"/>
                </a:lnTo>
                <a:lnTo>
                  <a:pt x="3528" y="909"/>
                </a:lnTo>
                <a:lnTo>
                  <a:pt x="3517" y="909"/>
                </a:lnTo>
                <a:lnTo>
                  <a:pt x="3517" y="904"/>
                </a:lnTo>
                <a:lnTo>
                  <a:pt x="3517" y="894"/>
                </a:lnTo>
                <a:lnTo>
                  <a:pt x="3533" y="868"/>
                </a:lnTo>
                <a:lnTo>
                  <a:pt x="3543" y="857"/>
                </a:lnTo>
                <a:lnTo>
                  <a:pt x="3549" y="857"/>
                </a:lnTo>
                <a:lnTo>
                  <a:pt x="3554" y="868"/>
                </a:lnTo>
                <a:lnTo>
                  <a:pt x="3554" y="894"/>
                </a:lnTo>
                <a:lnTo>
                  <a:pt x="3554" y="951"/>
                </a:lnTo>
                <a:lnTo>
                  <a:pt x="3564" y="982"/>
                </a:lnTo>
                <a:lnTo>
                  <a:pt x="3575" y="1003"/>
                </a:lnTo>
                <a:lnTo>
                  <a:pt x="3585" y="1013"/>
                </a:lnTo>
                <a:lnTo>
                  <a:pt x="3569" y="987"/>
                </a:lnTo>
                <a:lnTo>
                  <a:pt x="3569" y="977"/>
                </a:lnTo>
                <a:lnTo>
                  <a:pt x="3590" y="992"/>
                </a:lnTo>
                <a:lnTo>
                  <a:pt x="3606" y="1018"/>
                </a:lnTo>
                <a:lnTo>
                  <a:pt x="3616" y="1044"/>
                </a:lnTo>
                <a:lnTo>
                  <a:pt x="3627" y="1096"/>
                </a:lnTo>
                <a:lnTo>
                  <a:pt x="3627" y="1128"/>
                </a:lnTo>
                <a:lnTo>
                  <a:pt x="3621" y="1128"/>
                </a:lnTo>
                <a:lnTo>
                  <a:pt x="3621" y="1112"/>
                </a:lnTo>
                <a:lnTo>
                  <a:pt x="3611" y="1076"/>
                </a:lnTo>
                <a:lnTo>
                  <a:pt x="3606" y="1055"/>
                </a:lnTo>
                <a:lnTo>
                  <a:pt x="3590" y="1039"/>
                </a:lnTo>
                <a:lnTo>
                  <a:pt x="3575" y="1018"/>
                </a:lnTo>
                <a:lnTo>
                  <a:pt x="3554" y="961"/>
                </a:lnTo>
                <a:lnTo>
                  <a:pt x="3549" y="951"/>
                </a:lnTo>
                <a:lnTo>
                  <a:pt x="3543" y="966"/>
                </a:lnTo>
                <a:lnTo>
                  <a:pt x="3543" y="998"/>
                </a:lnTo>
                <a:lnTo>
                  <a:pt x="3538" y="1024"/>
                </a:lnTo>
                <a:lnTo>
                  <a:pt x="3528" y="1034"/>
                </a:lnTo>
                <a:lnTo>
                  <a:pt x="3528" y="1029"/>
                </a:lnTo>
                <a:lnTo>
                  <a:pt x="3523" y="1013"/>
                </a:lnTo>
                <a:lnTo>
                  <a:pt x="3512" y="1003"/>
                </a:lnTo>
                <a:lnTo>
                  <a:pt x="3502" y="998"/>
                </a:lnTo>
                <a:lnTo>
                  <a:pt x="3491" y="1003"/>
                </a:lnTo>
                <a:lnTo>
                  <a:pt x="3491" y="1008"/>
                </a:lnTo>
                <a:lnTo>
                  <a:pt x="3497" y="1008"/>
                </a:lnTo>
                <a:lnTo>
                  <a:pt x="3491" y="1024"/>
                </a:lnTo>
                <a:lnTo>
                  <a:pt x="3497" y="1029"/>
                </a:lnTo>
                <a:lnTo>
                  <a:pt x="3502" y="1018"/>
                </a:lnTo>
                <a:lnTo>
                  <a:pt x="3502" y="1024"/>
                </a:lnTo>
                <a:lnTo>
                  <a:pt x="3502" y="1034"/>
                </a:lnTo>
                <a:lnTo>
                  <a:pt x="3507" y="1034"/>
                </a:lnTo>
                <a:lnTo>
                  <a:pt x="3517" y="1065"/>
                </a:lnTo>
                <a:lnTo>
                  <a:pt x="3507" y="1096"/>
                </a:lnTo>
                <a:lnTo>
                  <a:pt x="3486" y="1039"/>
                </a:lnTo>
                <a:lnTo>
                  <a:pt x="3491" y="1060"/>
                </a:lnTo>
                <a:lnTo>
                  <a:pt x="3486" y="1055"/>
                </a:lnTo>
                <a:lnTo>
                  <a:pt x="3507" y="1107"/>
                </a:lnTo>
                <a:lnTo>
                  <a:pt x="3497" y="1143"/>
                </a:lnTo>
                <a:lnTo>
                  <a:pt x="3491" y="1179"/>
                </a:lnTo>
                <a:lnTo>
                  <a:pt x="3486" y="1185"/>
                </a:lnTo>
                <a:lnTo>
                  <a:pt x="3486" y="1169"/>
                </a:lnTo>
                <a:lnTo>
                  <a:pt x="3481" y="1164"/>
                </a:lnTo>
                <a:lnTo>
                  <a:pt x="3465" y="1242"/>
                </a:lnTo>
                <a:lnTo>
                  <a:pt x="3476" y="1211"/>
                </a:lnTo>
                <a:lnTo>
                  <a:pt x="3481" y="1200"/>
                </a:lnTo>
                <a:lnTo>
                  <a:pt x="3486" y="1205"/>
                </a:lnTo>
                <a:lnTo>
                  <a:pt x="3491" y="1195"/>
                </a:lnTo>
                <a:lnTo>
                  <a:pt x="3491" y="1257"/>
                </a:lnTo>
                <a:lnTo>
                  <a:pt x="3491" y="1273"/>
                </a:lnTo>
                <a:lnTo>
                  <a:pt x="3491" y="1268"/>
                </a:lnTo>
                <a:lnTo>
                  <a:pt x="3497" y="1200"/>
                </a:lnTo>
                <a:lnTo>
                  <a:pt x="3502" y="1164"/>
                </a:lnTo>
                <a:lnTo>
                  <a:pt x="3507" y="1159"/>
                </a:lnTo>
                <a:lnTo>
                  <a:pt x="3512" y="1164"/>
                </a:lnTo>
                <a:lnTo>
                  <a:pt x="3523" y="1174"/>
                </a:lnTo>
                <a:lnTo>
                  <a:pt x="3523" y="1179"/>
                </a:lnTo>
                <a:lnTo>
                  <a:pt x="3523" y="1185"/>
                </a:lnTo>
                <a:lnTo>
                  <a:pt x="3533" y="1257"/>
                </a:lnTo>
                <a:lnTo>
                  <a:pt x="3538" y="1335"/>
                </a:lnTo>
                <a:lnTo>
                  <a:pt x="3533" y="1377"/>
                </a:lnTo>
                <a:lnTo>
                  <a:pt x="3528" y="1434"/>
                </a:lnTo>
                <a:lnTo>
                  <a:pt x="3523" y="1398"/>
                </a:lnTo>
                <a:lnTo>
                  <a:pt x="3523" y="1429"/>
                </a:lnTo>
                <a:lnTo>
                  <a:pt x="3523" y="1439"/>
                </a:lnTo>
                <a:lnTo>
                  <a:pt x="3517" y="1429"/>
                </a:lnTo>
                <a:lnTo>
                  <a:pt x="3507" y="1315"/>
                </a:lnTo>
                <a:lnTo>
                  <a:pt x="3497" y="1237"/>
                </a:lnTo>
                <a:lnTo>
                  <a:pt x="3497" y="1330"/>
                </a:lnTo>
                <a:lnTo>
                  <a:pt x="3512" y="1460"/>
                </a:lnTo>
                <a:lnTo>
                  <a:pt x="3533" y="1616"/>
                </a:lnTo>
                <a:lnTo>
                  <a:pt x="3528" y="1673"/>
                </a:lnTo>
                <a:lnTo>
                  <a:pt x="3528" y="1657"/>
                </a:lnTo>
                <a:lnTo>
                  <a:pt x="3517" y="1626"/>
                </a:lnTo>
                <a:lnTo>
                  <a:pt x="3517" y="1611"/>
                </a:lnTo>
                <a:lnTo>
                  <a:pt x="3523" y="1647"/>
                </a:lnTo>
                <a:lnTo>
                  <a:pt x="3523" y="1663"/>
                </a:lnTo>
                <a:lnTo>
                  <a:pt x="3517" y="1657"/>
                </a:lnTo>
                <a:lnTo>
                  <a:pt x="3512" y="1621"/>
                </a:lnTo>
                <a:lnTo>
                  <a:pt x="3502" y="1564"/>
                </a:lnTo>
                <a:lnTo>
                  <a:pt x="3497" y="1528"/>
                </a:lnTo>
                <a:lnTo>
                  <a:pt x="3497" y="1522"/>
                </a:lnTo>
                <a:lnTo>
                  <a:pt x="3491" y="1528"/>
                </a:lnTo>
                <a:lnTo>
                  <a:pt x="3497" y="1538"/>
                </a:lnTo>
                <a:lnTo>
                  <a:pt x="3486" y="1502"/>
                </a:lnTo>
                <a:lnTo>
                  <a:pt x="3486" y="1491"/>
                </a:lnTo>
                <a:lnTo>
                  <a:pt x="3486" y="1512"/>
                </a:lnTo>
                <a:lnTo>
                  <a:pt x="3497" y="1564"/>
                </a:lnTo>
                <a:lnTo>
                  <a:pt x="3512" y="1621"/>
                </a:lnTo>
                <a:lnTo>
                  <a:pt x="3517" y="1673"/>
                </a:lnTo>
                <a:lnTo>
                  <a:pt x="3512" y="1668"/>
                </a:lnTo>
                <a:lnTo>
                  <a:pt x="3512" y="1652"/>
                </a:lnTo>
                <a:lnTo>
                  <a:pt x="3512" y="1668"/>
                </a:lnTo>
                <a:lnTo>
                  <a:pt x="3507" y="1663"/>
                </a:lnTo>
                <a:lnTo>
                  <a:pt x="3507" y="1652"/>
                </a:lnTo>
                <a:lnTo>
                  <a:pt x="3502" y="1611"/>
                </a:lnTo>
                <a:lnTo>
                  <a:pt x="3491" y="1564"/>
                </a:lnTo>
                <a:lnTo>
                  <a:pt x="3497" y="1585"/>
                </a:lnTo>
                <a:lnTo>
                  <a:pt x="3497" y="1595"/>
                </a:lnTo>
                <a:lnTo>
                  <a:pt x="3491" y="1585"/>
                </a:lnTo>
                <a:lnTo>
                  <a:pt x="3497" y="1621"/>
                </a:lnTo>
                <a:lnTo>
                  <a:pt x="3497" y="1626"/>
                </a:lnTo>
                <a:lnTo>
                  <a:pt x="3502" y="1663"/>
                </a:lnTo>
                <a:lnTo>
                  <a:pt x="3491" y="1657"/>
                </a:lnTo>
                <a:lnTo>
                  <a:pt x="3481" y="1626"/>
                </a:lnTo>
                <a:lnTo>
                  <a:pt x="3465" y="1538"/>
                </a:lnTo>
                <a:lnTo>
                  <a:pt x="3481" y="1631"/>
                </a:lnTo>
                <a:lnTo>
                  <a:pt x="3460" y="1538"/>
                </a:lnTo>
                <a:lnTo>
                  <a:pt x="3465" y="1579"/>
                </a:lnTo>
                <a:lnTo>
                  <a:pt x="3471" y="1595"/>
                </a:lnTo>
                <a:lnTo>
                  <a:pt x="3465" y="1585"/>
                </a:lnTo>
                <a:lnTo>
                  <a:pt x="3471" y="1616"/>
                </a:lnTo>
                <a:lnTo>
                  <a:pt x="3476" y="1657"/>
                </a:lnTo>
                <a:lnTo>
                  <a:pt x="3471" y="1663"/>
                </a:lnTo>
                <a:lnTo>
                  <a:pt x="3465" y="1663"/>
                </a:lnTo>
                <a:lnTo>
                  <a:pt x="3471" y="1673"/>
                </a:lnTo>
                <a:lnTo>
                  <a:pt x="3481" y="1683"/>
                </a:lnTo>
                <a:lnTo>
                  <a:pt x="3486" y="1709"/>
                </a:lnTo>
                <a:lnTo>
                  <a:pt x="3476" y="1720"/>
                </a:lnTo>
                <a:lnTo>
                  <a:pt x="3465" y="1715"/>
                </a:lnTo>
                <a:lnTo>
                  <a:pt x="3424" y="1694"/>
                </a:lnTo>
                <a:lnTo>
                  <a:pt x="3408" y="1689"/>
                </a:lnTo>
                <a:lnTo>
                  <a:pt x="3393" y="1694"/>
                </a:lnTo>
                <a:lnTo>
                  <a:pt x="3372" y="1621"/>
                </a:lnTo>
                <a:lnTo>
                  <a:pt x="3398" y="1605"/>
                </a:lnTo>
                <a:lnTo>
                  <a:pt x="3408" y="1600"/>
                </a:lnTo>
                <a:lnTo>
                  <a:pt x="3398" y="1569"/>
                </a:lnTo>
                <a:lnTo>
                  <a:pt x="3377" y="1590"/>
                </a:lnTo>
                <a:lnTo>
                  <a:pt x="3367" y="1611"/>
                </a:lnTo>
                <a:lnTo>
                  <a:pt x="3294" y="1408"/>
                </a:lnTo>
                <a:lnTo>
                  <a:pt x="3325" y="1486"/>
                </a:lnTo>
                <a:lnTo>
                  <a:pt x="3372" y="1637"/>
                </a:lnTo>
                <a:lnTo>
                  <a:pt x="3377" y="1647"/>
                </a:lnTo>
                <a:lnTo>
                  <a:pt x="3372" y="1652"/>
                </a:lnTo>
                <a:lnTo>
                  <a:pt x="3346" y="1579"/>
                </a:lnTo>
                <a:lnTo>
                  <a:pt x="3362" y="1637"/>
                </a:lnTo>
                <a:lnTo>
                  <a:pt x="3362" y="1652"/>
                </a:lnTo>
                <a:lnTo>
                  <a:pt x="3356" y="1668"/>
                </a:lnTo>
                <a:lnTo>
                  <a:pt x="3351" y="1657"/>
                </a:lnTo>
                <a:lnTo>
                  <a:pt x="3346" y="1657"/>
                </a:lnTo>
                <a:lnTo>
                  <a:pt x="3341" y="1657"/>
                </a:lnTo>
                <a:lnTo>
                  <a:pt x="3330" y="1647"/>
                </a:lnTo>
                <a:lnTo>
                  <a:pt x="3325" y="1642"/>
                </a:lnTo>
                <a:lnTo>
                  <a:pt x="3336" y="1642"/>
                </a:lnTo>
                <a:lnTo>
                  <a:pt x="3341" y="1642"/>
                </a:lnTo>
                <a:lnTo>
                  <a:pt x="3346" y="1637"/>
                </a:lnTo>
                <a:lnTo>
                  <a:pt x="3330" y="1611"/>
                </a:lnTo>
                <a:lnTo>
                  <a:pt x="3320" y="1595"/>
                </a:lnTo>
                <a:lnTo>
                  <a:pt x="3310" y="1590"/>
                </a:lnTo>
                <a:lnTo>
                  <a:pt x="3299" y="1595"/>
                </a:lnTo>
                <a:lnTo>
                  <a:pt x="3315" y="1600"/>
                </a:lnTo>
                <a:lnTo>
                  <a:pt x="3336" y="1626"/>
                </a:lnTo>
                <a:lnTo>
                  <a:pt x="3336" y="1631"/>
                </a:lnTo>
                <a:lnTo>
                  <a:pt x="3325" y="1631"/>
                </a:lnTo>
                <a:lnTo>
                  <a:pt x="3315" y="1626"/>
                </a:lnTo>
                <a:lnTo>
                  <a:pt x="3304" y="1631"/>
                </a:lnTo>
                <a:lnTo>
                  <a:pt x="3299" y="1631"/>
                </a:lnTo>
                <a:lnTo>
                  <a:pt x="3299" y="1637"/>
                </a:lnTo>
                <a:lnTo>
                  <a:pt x="3310" y="1647"/>
                </a:lnTo>
                <a:lnTo>
                  <a:pt x="3330" y="1657"/>
                </a:lnTo>
                <a:lnTo>
                  <a:pt x="3351" y="1678"/>
                </a:lnTo>
                <a:lnTo>
                  <a:pt x="3351" y="1683"/>
                </a:lnTo>
                <a:lnTo>
                  <a:pt x="3351" y="1689"/>
                </a:lnTo>
                <a:lnTo>
                  <a:pt x="3346" y="1704"/>
                </a:lnTo>
                <a:lnTo>
                  <a:pt x="3341" y="1704"/>
                </a:lnTo>
                <a:lnTo>
                  <a:pt x="3330" y="1704"/>
                </a:lnTo>
                <a:lnTo>
                  <a:pt x="3330" y="1709"/>
                </a:lnTo>
                <a:lnTo>
                  <a:pt x="3341" y="1715"/>
                </a:lnTo>
                <a:lnTo>
                  <a:pt x="3320" y="1735"/>
                </a:lnTo>
                <a:lnTo>
                  <a:pt x="3320" y="1746"/>
                </a:lnTo>
                <a:lnTo>
                  <a:pt x="3320" y="1756"/>
                </a:lnTo>
                <a:lnTo>
                  <a:pt x="3320" y="1772"/>
                </a:lnTo>
                <a:lnTo>
                  <a:pt x="3315" y="1782"/>
                </a:lnTo>
                <a:lnTo>
                  <a:pt x="3299" y="1777"/>
                </a:lnTo>
                <a:lnTo>
                  <a:pt x="3289" y="1772"/>
                </a:lnTo>
                <a:lnTo>
                  <a:pt x="3294" y="1808"/>
                </a:lnTo>
                <a:lnTo>
                  <a:pt x="3263" y="1829"/>
                </a:lnTo>
                <a:lnTo>
                  <a:pt x="3258" y="1829"/>
                </a:lnTo>
                <a:lnTo>
                  <a:pt x="3252" y="1813"/>
                </a:lnTo>
                <a:lnTo>
                  <a:pt x="3242" y="1808"/>
                </a:lnTo>
                <a:lnTo>
                  <a:pt x="3232" y="1808"/>
                </a:lnTo>
                <a:lnTo>
                  <a:pt x="3211" y="1824"/>
                </a:lnTo>
                <a:lnTo>
                  <a:pt x="3195" y="1834"/>
                </a:lnTo>
                <a:lnTo>
                  <a:pt x="3190" y="1844"/>
                </a:lnTo>
                <a:lnTo>
                  <a:pt x="3206" y="1855"/>
                </a:lnTo>
                <a:lnTo>
                  <a:pt x="3221" y="1855"/>
                </a:lnTo>
                <a:lnTo>
                  <a:pt x="3237" y="1855"/>
                </a:lnTo>
                <a:lnTo>
                  <a:pt x="3242" y="1865"/>
                </a:lnTo>
                <a:lnTo>
                  <a:pt x="3247" y="1876"/>
                </a:lnTo>
                <a:lnTo>
                  <a:pt x="3252" y="1876"/>
                </a:lnTo>
                <a:lnTo>
                  <a:pt x="3263" y="1860"/>
                </a:lnTo>
                <a:lnTo>
                  <a:pt x="3263" y="1855"/>
                </a:lnTo>
                <a:lnTo>
                  <a:pt x="3263" y="1860"/>
                </a:lnTo>
                <a:lnTo>
                  <a:pt x="3258" y="1870"/>
                </a:lnTo>
                <a:lnTo>
                  <a:pt x="3252" y="1876"/>
                </a:lnTo>
                <a:lnTo>
                  <a:pt x="3252" y="1881"/>
                </a:lnTo>
                <a:lnTo>
                  <a:pt x="3258" y="1891"/>
                </a:lnTo>
                <a:lnTo>
                  <a:pt x="3278" y="1865"/>
                </a:lnTo>
                <a:lnTo>
                  <a:pt x="3268" y="1902"/>
                </a:lnTo>
                <a:lnTo>
                  <a:pt x="3252" y="1922"/>
                </a:lnTo>
                <a:lnTo>
                  <a:pt x="3242" y="1933"/>
                </a:lnTo>
                <a:lnTo>
                  <a:pt x="3258" y="1922"/>
                </a:lnTo>
                <a:lnTo>
                  <a:pt x="3289" y="1902"/>
                </a:lnTo>
                <a:lnTo>
                  <a:pt x="3284" y="1912"/>
                </a:lnTo>
                <a:lnTo>
                  <a:pt x="3278" y="1922"/>
                </a:lnTo>
                <a:lnTo>
                  <a:pt x="3299" y="1891"/>
                </a:lnTo>
                <a:lnTo>
                  <a:pt x="3304" y="1928"/>
                </a:lnTo>
                <a:lnTo>
                  <a:pt x="3304" y="1943"/>
                </a:lnTo>
                <a:lnTo>
                  <a:pt x="3299" y="1943"/>
                </a:lnTo>
                <a:lnTo>
                  <a:pt x="3294" y="1938"/>
                </a:lnTo>
                <a:lnTo>
                  <a:pt x="3289" y="1933"/>
                </a:lnTo>
                <a:lnTo>
                  <a:pt x="3268" y="1938"/>
                </a:lnTo>
                <a:lnTo>
                  <a:pt x="3258" y="1948"/>
                </a:lnTo>
                <a:lnTo>
                  <a:pt x="3252" y="1954"/>
                </a:lnTo>
                <a:lnTo>
                  <a:pt x="3237" y="1995"/>
                </a:lnTo>
                <a:lnTo>
                  <a:pt x="3232" y="2005"/>
                </a:lnTo>
                <a:lnTo>
                  <a:pt x="3232" y="2011"/>
                </a:lnTo>
                <a:lnTo>
                  <a:pt x="3242" y="2011"/>
                </a:lnTo>
                <a:lnTo>
                  <a:pt x="3273" y="1995"/>
                </a:lnTo>
                <a:lnTo>
                  <a:pt x="3273" y="1990"/>
                </a:lnTo>
                <a:lnTo>
                  <a:pt x="3268" y="1990"/>
                </a:lnTo>
                <a:lnTo>
                  <a:pt x="3252" y="1990"/>
                </a:lnTo>
                <a:lnTo>
                  <a:pt x="3263" y="1974"/>
                </a:lnTo>
                <a:lnTo>
                  <a:pt x="3289" y="1985"/>
                </a:lnTo>
                <a:lnTo>
                  <a:pt x="3294" y="1990"/>
                </a:lnTo>
                <a:lnTo>
                  <a:pt x="3289" y="1990"/>
                </a:lnTo>
                <a:lnTo>
                  <a:pt x="3289" y="1995"/>
                </a:lnTo>
                <a:lnTo>
                  <a:pt x="3289" y="2005"/>
                </a:lnTo>
                <a:lnTo>
                  <a:pt x="3284" y="2011"/>
                </a:lnTo>
                <a:lnTo>
                  <a:pt x="3278" y="2021"/>
                </a:lnTo>
                <a:lnTo>
                  <a:pt x="3263" y="2011"/>
                </a:lnTo>
                <a:lnTo>
                  <a:pt x="3258" y="2011"/>
                </a:lnTo>
                <a:lnTo>
                  <a:pt x="3242" y="2016"/>
                </a:lnTo>
                <a:lnTo>
                  <a:pt x="3237" y="2021"/>
                </a:lnTo>
                <a:lnTo>
                  <a:pt x="3247" y="2026"/>
                </a:lnTo>
                <a:lnTo>
                  <a:pt x="3258" y="2031"/>
                </a:lnTo>
                <a:lnTo>
                  <a:pt x="3263" y="2031"/>
                </a:lnTo>
                <a:lnTo>
                  <a:pt x="3263" y="2037"/>
                </a:lnTo>
                <a:lnTo>
                  <a:pt x="3252" y="2052"/>
                </a:lnTo>
                <a:lnTo>
                  <a:pt x="3232" y="2068"/>
                </a:lnTo>
                <a:lnTo>
                  <a:pt x="3221" y="2073"/>
                </a:lnTo>
                <a:lnTo>
                  <a:pt x="3216" y="2073"/>
                </a:lnTo>
                <a:lnTo>
                  <a:pt x="3211" y="2073"/>
                </a:lnTo>
                <a:lnTo>
                  <a:pt x="3211" y="2068"/>
                </a:lnTo>
                <a:lnTo>
                  <a:pt x="3226" y="2057"/>
                </a:lnTo>
                <a:lnTo>
                  <a:pt x="3211" y="2052"/>
                </a:lnTo>
                <a:lnTo>
                  <a:pt x="3180" y="2042"/>
                </a:lnTo>
                <a:lnTo>
                  <a:pt x="3175" y="2042"/>
                </a:lnTo>
                <a:lnTo>
                  <a:pt x="3175" y="2052"/>
                </a:lnTo>
                <a:lnTo>
                  <a:pt x="3169" y="2057"/>
                </a:lnTo>
                <a:lnTo>
                  <a:pt x="3164" y="2057"/>
                </a:lnTo>
                <a:lnTo>
                  <a:pt x="3169" y="2052"/>
                </a:lnTo>
                <a:lnTo>
                  <a:pt x="3164" y="2047"/>
                </a:lnTo>
                <a:lnTo>
                  <a:pt x="3154" y="2052"/>
                </a:lnTo>
                <a:lnTo>
                  <a:pt x="3149" y="2057"/>
                </a:lnTo>
                <a:lnTo>
                  <a:pt x="3149" y="2068"/>
                </a:lnTo>
                <a:lnTo>
                  <a:pt x="3143" y="2068"/>
                </a:lnTo>
                <a:lnTo>
                  <a:pt x="3133" y="2068"/>
                </a:lnTo>
                <a:lnTo>
                  <a:pt x="3128" y="2073"/>
                </a:lnTo>
                <a:lnTo>
                  <a:pt x="3128" y="2078"/>
                </a:lnTo>
                <a:lnTo>
                  <a:pt x="3128" y="2083"/>
                </a:lnTo>
                <a:lnTo>
                  <a:pt x="3133" y="2089"/>
                </a:lnTo>
                <a:lnTo>
                  <a:pt x="3143" y="2089"/>
                </a:lnTo>
                <a:lnTo>
                  <a:pt x="3149" y="2094"/>
                </a:lnTo>
                <a:lnTo>
                  <a:pt x="3149" y="2099"/>
                </a:lnTo>
                <a:lnTo>
                  <a:pt x="3154" y="2109"/>
                </a:lnTo>
                <a:lnTo>
                  <a:pt x="3149" y="2115"/>
                </a:lnTo>
                <a:lnTo>
                  <a:pt x="3143" y="2120"/>
                </a:lnTo>
                <a:lnTo>
                  <a:pt x="3128" y="2120"/>
                </a:lnTo>
                <a:lnTo>
                  <a:pt x="3112" y="2115"/>
                </a:lnTo>
                <a:lnTo>
                  <a:pt x="3117" y="2120"/>
                </a:lnTo>
                <a:lnTo>
                  <a:pt x="3123" y="2130"/>
                </a:lnTo>
                <a:lnTo>
                  <a:pt x="3123" y="2135"/>
                </a:lnTo>
                <a:lnTo>
                  <a:pt x="3112" y="2135"/>
                </a:lnTo>
                <a:lnTo>
                  <a:pt x="3112" y="2146"/>
                </a:lnTo>
                <a:lnTo>
                  <a:pt x="3112" y="2156"/>
                </a:lnTo>
                <a:lnTo>
                  <a:pt x="3107" y="2156"/>
                </a:lnTo>
                <a:lnTo>
                  <a:pt x="3091" y="2161"/>
                </a:lnTo>
                <a:lnTo>
                  <a:pt x="3081" y="2167"/>
                </a:lnTo>
                <a:lnTo>
                  <a:pt x="3086" y="2167"/>
                </a:lnTo>
                <a:lnTo>
                  <a:pt x="3091" y="2172"/>
                </a:lnTo>
                <a:lnTo>
                  <a:pt x="3091" y="2182"/>
                </a:lnTo>
                <a:lnTo>
                  <a:pt x="3091" y="2187"/>
                </a:lnTo>
                <a:lnTo>
                  <a:pt x="3086" y="2192"/>
                </a:lnTo>
                <a:lnTo>
                  <a:pt x="3097" y="2198"/>
                </a:lnTo>
                <a:lnTo>
                  <a:pt x="3102" y="2203"/>
                </a:lnTo>
                <a:lnTo>
                  <a:pt x="3102" y="2208"/>
                </a:lnTo>
                <a:lnTo>
                  <a:pt x="3102" y="2213"/>
                </a:lnTo>
                <a:lnTo>
                  <a:pt x="3107" y="2213"/>
                </a:lnTo>
                <a:lnTo>
                  <a:pt x="3112" y="2213"/>
                </a:lnTo>
                <a:lnTo>
                  <a:pt x="3117" y="2213"/>
                </a:lnTo>
                <a:lnTo>
                  <a:pt x="3117" y="2218"/>
                </a:lnTo>
                <a:lnTo>
                  <a:pt x="3123" y="2224"/>
                </a:lnTo>
                <a:lnTo>
                  <a:pt x="3128" y="2224"/>
                </a:lnTo>
                <a:lnTo>
                  <a:pt x="3138" y="2229"/>
                </a:lnTo>
                <a:lnTo>
                  <a:pt x="3143" y="2229"/>
                </a:lnTo>
                <a:lnTo>
                  <a:pt x="3149" y="2229"/>
                </a:lnTo>
                <a:lnTo>
                  <a:pt x="3154" y="2234"/>
                </a:lnTo>
                <a:lnTo>
                  <a:pt x="3154" y="2239"/>
                </a:lnTo>
                <a:lnTo>
                  <a:pt x="3159" y="2250"/>
                </a:lnTo>
                <a:lnTo>
                  <a:pt x="3169" y="2260"/>
                </a:lnTo>
                <a:lnTo>
                  <a:pt x="3169" y="2265"/>
                </a:lnTo>
                <a:lnTo>
                  <a:pt x="3164" y="2270"/>
                </a:lnTo>
                <a:lnTo>
                  <a:pt x="3164" y="2286"/>
                </a:lnTo>
                <a:lnTo>
                  <a:pt x="3169" y="2291"/>
                </a:lnTo>
                <a:lnTo>
                  <a:pt x="3169" y="2317"/>
                </a:lnTo>
                <a:lnTo>
                  <a:pt x="3175" y="2333"/>
                </a:lnTo>
                <a:lnTo>
                  <a:pt x="3195" y="2380"/>
                </a:lnTo>
                <a:lnTo>
                  <a:pt x="3190" y="2374"/>
                </a:lnTo>
                <a:lnTo>
                  <a:pt x="3185" y="2364"/>
                </a:lnTo>
                <a:lnTo>
                  <a:pt x="3180" y="2359"/>
                </a:lnTo>
                <a:lnTo>
                  <a:pt x="3180" y="2369"/>
                </a:lnTo>
                <a:lnTo>
                  <a:pt x="3185" y="2374"/>
                </a:lnTo>
                <a:lnTo>
                  <a:pt x="3180" y="2385"/>
                </a:lnTo>
                <a:lnTo>
                  <a:pt x="3185" y="2390"/>
                </a:lnTo>
                <a:lnTo>
                  <a:pt x="3190" y="2390"/>
                </a:lnTo>
                <a:lnTo>
                  <a:pt x="3190" y="2395"/>
                </a:lnTo>
                <a:lnTo>
                  <a:pt x="3185" y="2400"/>
                </a:lnTo>
                <a:lnTo>
                  <a:pt x="3180" y="2400"/>
                </a:lnTo>
                <a:lnTo>
                  <a:pt x="3180" y="2390"/>
                </a:lnTo>
                <a:lnTo>
                  <a:pt x="3175" y="2390"/>
                </a:lnTo>
                <a:lnTo>
                  <a:pt x="3169" y="2390"/>
                </a:lnTo>
                <a:lnTo>
                  <a:pt x="3169" y="2400"/>
                </a:lnTo>
                <a:lnTo>
                  <a:pt x="3164" y="2405"/>
                </a:lnTo>
                <a:lnTo>
                  <a:pt x="3175" y="2411"/>
                </a:lnTo>
                <a:lnTo>
                  <a:pt x="3175" y="2416"/>
                </a:lnTo>
                <a:lnTo>
                  <a:pt x="3159" y="2411"/>
                </a:lnTo>
                <a:lnTo>
                  <a:pt x="3138" y="2411"/>
                </a:lnTo>
                <a:lnTo>
                  <a:pt x="3133" y="2411"/>
                </a:lnTo>
                <a:lnTo>
                  <a:pt x="3128" y="2405"/>
                </a:lnTo>
                <a:lnTo>
                  <a:pt x="3107" y="2380"/>
                </a:lnTo>
                <a:lnTo>
                  <a:pt x="3091" y="2364"/>
                </a:lnTo>
                <a:lnTo>
                  <a:pt x="3086" y="2364"/>
                </a:lnTo>
                <a:lnTo>
                  <a:pt x="3086" y="2369"/>
                </a:lnTo>
                <a:lnTo>
                  <a:pt x="3086" y="2380"/>
                </a:lnTo>
                <a:lnTo>
                  <a:pt x="3097" y="2400"/>
                </a:lnTo>
                <a:lnTo>
                  <a:pt x="3128" y="2431"/>
                </a:lnTo>
                <a:lnTo>
                  <a:pt x="3128" y="2437"/>
                </a:lnTo>
                <a:lnTo>
                  <a:pt x="3128" y="2442"/>
                </a:lnTo>
                <a:lnTo>
                  <a:pt x="3128" y="2437"/>
                </a:lnTo>
                <a:lnTo>
                  <a:pt x="3123" y="2431"/>
                </a:lnTo>
                <a:lnTo>
                  <a:pt x="3117" y="2437"/>
                </a:lnTo>
                <a:lnTo>
                  <a:pt x="3117" y="2442"/>
                </a:lnTo>
                <a:lnTo>
                  <a:pt x="3112" y="2437"/>
                </a:lnTo>
                <a:lnTo>
                  <a:pt x="3107" y="2431"/>
                </a:lnTo>
                <a:lnTo>
                  <a:pt x="3102" y="2431"/>
                </a:lnTo>
                <a:lnTo>
                  <a:pt x="3091" y="2431"/>
                </a:lnTo>
                <a:lnTo>
                  <a:pt x="3086" y="2437"/>
                </a:lnTo>
                <a:lnTo>
                  <a:pt x="3081" y="2442"/>
                </a:lnTo>
                <a:lnTo>
                  <a:pt x="3076" y="2447"/>
                </a:lnTo>
                <a:lnTo>
                  <a:pt x="3045" y="2405"/>
                </a:lnTo>
                <a:lnTo>
                  <a:pt x="3034" y="2380"/>
                </a:lnTo>
                <a:lnTo>
                  <a:pt x="3029" y="2364"/>
                </a:lnTo>
                <a:lnTo>
                  <a:pt x="3019" y="2359"/>
                </a:lnTo>
                <a:lnTo>
                  <a:pt x="3013" y="2359"/>
                </a:lnTo>
                <a:lnTo>
                  <a:pt x="3013" y="2364"/>
                </a:lnTo>
                <a:lnTo>
                  <a:pt x="3019" y="2385"/>
                </a:lnTo>
                <a:lnTo>
                  <a:pt x="3045" y="2437"/>
                </a:lnTo>
                <a:lnTo>
                  <a:pt x="3055" y="2457"/>
                </a:lnTo>
                <a:lnTo>
                  <a:pt x="3050" y="2457"/>
                </a:lnTo>
                <a:lnTo>
                  <a:pt x="3045" y="2452"/>
                </a:lnTo>
                <a:lnTo>
                  <a:pt x="3045" y="2463"/>
                </a:lnTo>
                <a:lnTo>
                  <a:pt x="3039" y="2468"/>
                </a:lnTo>
                <a:lnTo>
                  <a:pt x="3039" y="2473"/>
                </a:lnTo>
                <a:lnTo>
                  <a:pt x="3045" y="2473"/>
                </a:lnTo>
                <a:lnTo>
                  <a:pt x="3039" y="2473"/>
                </a:lnTo>
                <a:lnTo>
                  <a:pt x="3039" y="2478"/>
                </a:lnTo>
                <a:lnTo>
                  <a:pt x="3039" y="2483"/>
                </a:lnTo>
                <a:lnTo>
                  <a:pt x="3039" y="2489"/>
                </a:lnTo>
                <a:lnTo>
                  <a:pt x="3039" y="2483"/>
                </a:lnTo>
                <a:lnTo>
                  <a:pt x="3034" y="2478"/>
                </a:lnTo>
                <a:lnTo>
                  <a:pt x="3029" y="2489"/>
                </a:lnTo>
                <a:lnTo>
                  <a:pt x="3034" y="2489"/>
                </a:lnTo>
                <a:lnTo>
                  <a:pt x="3024" y="2489"/>
                </a:lnTo>
                <a:lnTo>
                  <a:pt x="3013" y="2473"/>
                </a:lnTo>
                <a:lnTo>
                  <a:pt x="3008" y="2473"/>
                </a:lnTo>
                <a:lnTo>
                  <a:pt x="3008" y="2478"/>
                </a:lnTo>
                <a:lnTo>
                  <a:pt x="3003" y="2483"/>
                </a:lnTo>
                <a:lnTo>
                  <a:pt x="2998" y="2489"/>
                </a:lnTo>
                <a:lnTo>
                  <a:pt x="2676" y="2489"/>
                </a:lnTo>
                <a:lnTo>
                  <a:pt x="2655" y="2473"/>
                </a:lnTo>
                <a:lnTo>
                  <a:pt x="2660" y="2489"/>
                </a:lnTo>
                <a:lnTo>
                  <a:pt x="2400" y="2483"/>
                </a:lnTo>
                <a:lnTo>
                  <a:pt x="2115" y="2478"/>
                </a:lnTo>
                <a:lnTo>
                  <a:pt x="2037" y="2478"/>
                </a:lnTo>
                <a:lnTo>
                  <a:pt x="1995" y="2447"/>
                </a:lnTo>
                <a:lnTo>
                  <a:pt x="1980" y="2431"/>
                </a:lnTo>
                <a:lnTo>
                  <a:pt x="1990" y="2442"/>
                </a:lnTo>
                <a:lnTo>
                  <a:pt x="2021" y="2473"/>
                </a:lnTo>
                <a:lnTo>
                  <a:pt x="1855" y="2468"/>
                </a:lnTo>
                <a:lnTo>
                  <a:pt x="1595" y="2463"/>
                </a:lnTo>
                <a:lnTo>
                  <a:pt x="1335" y="2463"/>
                </a:lnTo>
                <a:lnTo>
                  <a:pt x="1081" y="2457"/>
                </a:lnTo>
                <a:lnTo>
                  <a:pt x="816" y="2442"/>
                </a:lnTo>
                <a:lnTo>
                  <a:pt x="707" y="2437"/>
                </a:lnTo>
                <a:lnTo>
                  <a:pt x="577" y="2437"/>
                </a:lnTo>
                <a:lnTo>
                  <a:pt x="322" y="2437"/>
                </a:lnTo>
                <a:lnTo>
                  <a:pt x="333" y="2369"/>
                </a:lnTo>
                <a:lnTo>
                  <a:pt x="333" y="2364"/>
                </a:lnTo>
                <a:lnTo>
                  <a:pt x="333" y="2374"/>
                </a:lnTo>
                <a:lnTo>
                  <a:pt x="327" y="2385"/>
                </a:lnTo>
                <a:lnTo>
                  <a:pt x="327" y="2364"/>
                </a:lnTo>
                <a:lnTo>
                  <a:pt x="327" y="2348"/>
                </a:lnTo>
                <a:lnTo>
                  <a:pt x="327" y="2343"/>
                </a:lnTo>
                <a:lnTo>
                  <a:pt x="327" y="2338"/>
                </a:lnTo>
                <a:lnTo>
                  <a:pt x="327" y="2333"/>
                </a:lnTo>
                <a:lnTo>
                  <a:pt x="322" y="2343"/>
                </a:lnTo>
                <a:lnTo>
                  <a:pt x="327" y="2260"/>
                </a:lnTo>
                <a:lnTo>
                  <a:pt x="333" y="2167"/>
                </a:lnTo>
                <a:lnTo>
                  <a:pt x="327" y="2167"/>
                </a:lnTo>
                <a:lnTo>
                  <a:pt x="327" y="2203"/>
                </a:lnTo>
                <a:lnTo>
                  <a:pt x="317" y="2229"/>
                </a:lnTo>
                <a:lnTo>
                  <a:pt x="322" y="2208"/>
                </a:lnTo>
                <a:lnTo>
                  <a:pt x="322" y="2192"/>
                </a:lnTo>
                <a:lnTo>
                  <a:pt x="322" y="2208"/>
                </a:lnTo>
                <a:lnTo>
                  <a:pt x="317" y="2213"/>
                </a:lnTo>
                <a:lnTo>
                  <a:pt x="317" y="2192"/>
                </a:lnTo>
                <a:lnTo>
                  <a:pt x="322" y="2172"/>
                </a:lnTo>
                <a:lnTo>
                  <a:pt x="322" y="2182"/>
                </a:lnTo>
                <a:lnTo>
                  <a:pt x="327" y="2156"/>
                </a:lnTo>
                <a:lnTo>
                  <a:pt x="333" y="2151"/>
                </a:lnTo>
                <a:lnTo>
                  <a:pt x="333" y="2141"/>
                </a:lnTo>
                <a:lnTo>
                  <a:pt x="338" y="2120"/>
                </a:lnTo>
                <a:lnTo>
                  <a:pt x="333" y="2115"/>
                </a:lnTo>
                <a:lnTo>
                  <a:pt x="327" y="2120"/>
                </a:lnTo>
                <a:lnTo>
                  <a:pt x="327" y="2094"/>
                </a:lnTo>
                <a:lnTo>
                  <a:pt x="327" y="2083"/>
                </a:lnTo>
                <a:lnTo>
                  <a:pt x="327" y="2073"/>
                </a:lnTo>
                <a:lnTo>
                  <a:pt x="327" y="2094"/>
                </a:lnTo>
                <a:lnTo>
                  <a:pt x="333" y="2052"/>
                </a:lnTo>
                <a:lnTo>
                  <a:pt x="333" y="2057"/>
                </a:lnTo>
                <a:lnTo>
                  <a:pt x="333" y="2037"/>
                </a:lnTo>
                <a:lnTo>
                  <a:pt x="338" y="2021"/>
                </a:lnTo>
                <a:lnTo>
                  <a:pt x="333" y="2016"/>
                </a:lnTo>
                <a:lnTo>
                  <a:pt x="333" y="2037"/>
                </a:lnTo>
                <a:lnTo>
                  <a:pt x="327" y="2052"/>
                </a:lnTo>
                <a:lnTo>
                  <a:pt x="327" y="2037"/>
                </a:lnTo>
                <a:lnTo>
                  <a:pt x="327" y="2016"/>
                </a:lnTo>
                <a:lnTo>
                  <a:pt x="322" y="2057"/>
                </a:lnTo>
                <a:lnTo>
                  <a:pt x="317" y="2078"/>
                </a:lnTo>
                <a:lnTo>
                  <a:pt x="317" y="2099"/>
                </a:lnTo>
                <a:lnTo>
                  <a:pt x="322" y="2094"/>
                </a:lnTo>
                <a:lnTo>
                  <a:pt x="317" y="2130"/>
                </a:lnTo>
                <a:lnTo>
                  <a:pt x="317" y="2161"/>
                </a:lnTo>
                <a:lnTo>
                  <a:pt x="307" y="2156"/>
                </a:lnTo>
                <a:lnTo>
                  <a:pt x="307" y="2234"/>
                </a:lnTo>
                <a:lnTo>
                  <a:pt x="307" y="2307"/>
                </a:lnTo>
                <a:lnTo>
                  <a:pt x="302" y="2322"/>
                </a:lnTo>
                <a:lnTo>
                  <a:pt x="302" y="2328"/>
                </a:lnTo>
                <a:lnTo>
                  <a:pt x="302" y="2333"/>
                </a:lnTo>
                <a:lnTo>
                  <a:pt x="296" y="2338"/>
                </a:lnTo>
                <a:lnTo>
                  <a:pt x="296" y="2343"/>
                </a:lnTo>
                <a:lnTo>
                  <a:pt x="302" y="2338"/>
                </a:lnTo>
                <a:lnTo>
                  <a:pt x="296" y="2354"/>
                </a:lnTo>
                <a:lnTo>
                  <a:pt x="296" y="2359"/>
                </a:lnTo>
                <a:lnTo>
                  <a:pt x="302" y="2364"/>
                </a:lnTo>
                <a:lnTo>
                  <a:pt x="302" y="2369"/>
                </a:lnTo>
                <a:lnTo>
                  <a:pt x="307" y="2354"/>
                </a:lnTo>
                <a:lnTo>
                  <a:pt x="307" y="2343"/>
                </a:lnTo>
                <a:lnTo>
                  <a:pt x="317" y="2343"/>
                </a:lnTo>
                <a:lnTo>
                  <a:pt x="307" y="2395"/>
                </a:lnTo>
                <a:lnTo>
                  <a:pt x="302" y="2416"/>
                </a:lnTo>
                <a:lnTo>
                  <a:pt x="296" y="2426"/>
                </a:lnTo>
                <a:lnTo>
                  <a:pt x="296" y="2437"/>
                </a:lnTo>
                <a:lnTo>
                  <a:pt x="291" y="2437"/>
                </a:lnTo>
                <a:lnTo>
                  <a:pt x="239" y="2447"/>
                </a:lnTo>
                <a:lnTo>
                  <a:pt x="208" y="2457"/>
                </a:lnTo>
                <a:lnTo>
                  <a:pt x="187" y="2468"/>
                </a:lnTo>
                <a:lnTo>
                  <a:pt x="187" y="2483"/>
                </a:lnTo>
                <a:lnTo>
                  <a:pt x="192" y="2494"/>
                </a:lnTo>
                <a:lnTo>
                  <a:pt x="203" y="2499"/>
                </a:lnTo>
                <a:lnTo>
                  <a:pt x="218" y="2509"/>
                </a:lnTo>
                <a:lnTo>
                  <a:pt x="255" y="2525"/>
                </a:lnTo>
                <a:lnTo>
                  <a:pt x="291" y="2530"/>
                </a:lnTo>
                <a:lnTo>
                  <a:pt x="286" y="2598"/>
                </a:lnTo>
                <a:lnTo>
                  <a:pt x="291" y="2598"/>
                </a:lnTo>
                <a:lnTo>
                  <a:pt x="286" y="2613"/>
                </a:lnTo>
                <a:lnTo>
                  <a:pt x="286" y="2634"/>
                </a:lnTo>
                <a:lnTo>
                  <a:pt x="291" y="2650"/>
                </a:lnTo>
                <a:lnTo>
                  <a:pt x="286" y="2660"/>
                </a:lnTo>
                <a:lnTo>
                  <a:pt x="296" y="2676"/>
                </a:lnTo>
                <a:lnTo>
                  <a:pt x="286" y="2717"/>
                </a:lnTo>
                <a:lnTo>
                  <a:pt x="291" y="2707"/>
                </a:lnTo>
                <a:lnTo>
                  <a:pt x="286" y="2722"/>
                </a:lnTo>
                <a:lnTo>
                  <a:pt x="286" y="2780"/>
                </a:lnTo>
                <a:lnTo>
                  <a:pt x="276" y="2842"/>
                </a:lnTo>
                <a:lnTo>
                  <a:pt x="281" y="2831"/>
                </a:lnTo>
                <a:lnTo>
                  <a:pt x="286" y="2837"/>
                </a:lnTo>
                <a:lnTo>
                  <a:pt x="276" y="2878"/>
                </a:lnTo>
                <a:lnTo>
                  <a:pt x="276" y="2930"/>
                </a:lnTo>
                <a:lnTo>
                  <a:pt x="281" y="2930"/>
                </a:lnTo>
                <a:lnTo>
                  <a:pt x="276" y="2946"/>
                </a:lnTo>
                <a:lnTo>
                  <a:pt x="281" y="2946"/>
                </a:lnTo>
                <a:lnTo>
                  <a:pt x="276" y="2998"/>
                </a:lnTo>
                <a:lnTo>
                  <a:pt x="270" y="3039"/>
                </a:lnTo>
                <a:lnTo>
                  <a:pt x="276" y="3029"/>
                </a:lnTo>
                <a:lnTo>
                  <a:pt x="281" y="3024"/>
                </a:lnTo>
                <a:lnTo>
                  <a:pt x="276" y="3102"/>
                </a:lnTo>
                <a:lnTo>
                  <a:pt x="276" y="3107"/>
                </a:lnTo>
                <a:lnTo>
                  <a:pt x="327" y="3107"/>
                </a:lnTo>
                <a:lnTo>
                  <a:pt x="333" y="3086"/>
                </a:lnTo>
                <a:lnTo>
                  <a:pt x="327" y="3086"/>
                </a:lnTo>
                <a:lnTo>
                  <a:pt x="327" y="3076"/>
                </a:lnTo>
                <a:lnTo>
                  <a:pt x="327" y="3081"/>
                </a:lnTo>
                <a:lnTo>
                  <a:pt x="322" y="3076"/>
                </a:lnTo>
                <a:lnTo>
                  <a:pt x="317" y="3076"/>
                </a:lnTo>
                <a:lnTo>
                  <a:pt x="317" y="3060"/>
                </a:lnTo>
                <a:lnTo>
                  <a:pt x="322" y="3050"/>
                </a:lnTo>
                <a:lnTo>
                  <a:pt x="322" y="3044"/>
                </a:lnTo>
                <a:lnTo>
                  <a:pt x="322" y="3034"/>
                </a:lnTo>
                <a:lnTo>
                  <a:pt x="322" y="3013"/>
                </a:lnTo>
                <a:lnTo>
                  <a:pt x="322" y="2998"/>
                </a:lnTo>
                <a:lnTo>
                  <a:pt x="327" y="2982"/>
                </a:lnTo>
                <a:lnTo>
                  <a:pt x="327" y="2961"/>
                </a:lnTo>
                <a:lnTo>
                  <a:pt x="327" y="2972"/>
                </a:lnTo>
                <a:lnTo>
                  <a:pt x="322" y="2977"/>
                </a:lnTo>
                <a:lnTo>
                  <a:pt x="322" y="2961"/>
                </a:lnTo>
                <a:lnTo>
                  <a:pt x="327" y="2941"/>
                </a:lnTo>
                <a:lnTo>
                  <a:pt x="468" y="2946"/>
                </a:lnTo>
                <a:lnTo>
                  <a:pt x="582" y="2941"/>
                </a:lnTo>
                <a:lnTo>
                  <a:pt x="722" y="2941"/>
                </a:lnTo>
                <a:lnTo>
                  <a:pt x="915" y="2941"/>
                </a:lnTo>
                <a:lnTo>
                  <a:pt x="977" y="2935"/>
                </a:lnTo>
                <a:lnTo>
                  <a:pt x="1034" y="2930"/>
                </a:lnTo>
                <a:lnTo>
                  <a:pt x="1122" y="2930"/>
                </a:lnTo>
                <a:lnTo>
                  <a:pt x="1226" y="2935"/>
                </a:lnTo>
                <a:lnTo>
                  <a:pt x="1413" y="2935"/>
                </a:lnTo>
                <a:lnTo>
                  <a:pt x="1574" y="2941"/>
                </a:lnTo>
                <a:lnTo>
                  <a:pt x="1735" y="2941"/>
                </a:lnTo>
                <a:lnTo>
                  <a:pt x="2452" y="2935"/>
                </a:lnTo>
                <a:lnTo>
                  <a:pt x="1980" y="2935"/>
                </a:lnTo>
                <a:lnTo>
                  <a:pt x="1829" y="2935"/>
                </a:lnTo>
                <a:lnTo>
                  <a:pt x="1522" y="2935"/>
                </a:lnTo>
                <a:lnTo>
                  <a:pt x="1439" y="2935"/>
                </a:lnTo>
                <a:lnTo>
                  <a:pt x="1091" y="2930"/>
                </a:lnTo>
                <a:lnTo>
                  <a:pt x="1050" y="2930"/>
                </a:lnTo>
                <a:lnTo>
                  <a:pt x="935" y="2930"/>
                </a:lnTo>
                <a:lnTo>
                  <a:pt x="868" y="2935"/>
                </a:lnTo>
                <a:lnTo>
                  <a:pt x="592" y="2935"/>
                </a:lnTo>
                <a:lnTo>
                  <a:pt x="437" y="2935"/>
                </a:lnTo>
                <a:lnTo>
                  <a:pt x="379" y="2930"/>
                </a:lnTo>
                <a:lnTo>
                  <a:pt x="327" y="2935"/>
                </a:lnTo>
                <a:lnTo>
                  <a:pt x="333" y="2909"/>
                </a:lnTo>
                <a:lnTo>
                  <a:pt x="327" y="2925"/>
                </a:lnTo>
                <a:lnTo>
                  <a:pt x="322" y="2930"/>
                </a:lnTo>
                <a:lnTo>
                  <a:pt x="322" y="2915"/>
                </a:lnTo>
                <a:lnTo>
                  <a:pt x="322" y="2899"/>
                </a:lnTo>
                <a:lnTo>
                  <a:pt x="327" y="2904"/>
                </a:lnTo>
                <a:lnTo>
                  <a:pt x="333" y="2899"/>
                </a:lnTo>
                <a:lnTo>
                  <a:pt x="327" y="2889"/>
                </a:lnTo>
                <a:lnTo>
                  <a:pt x="322" y="2889"/>
                </a:lnTo>
                <a:lnTo>
                  <a:pt x="338" y="2831"/>
                </a:lnTo>
                <a:lnTo>
                  <a:pt x="333" y="2831"/>
                </a:lnTo>
                <a:lnTo>
                  <a:pt x="333" y="2837"/>
                </a:lnTo>
                <a:lnTo>
                  <a:pt x="327" y="2842"/>
                </a:lnTo>
                <a:lnTo>
                  <a:pt x="327" y="2857"/>
                </a:lnTo>
                <a:lnTo>
                  <a:pt x="322" y="2857"/>
                </a:lnTo>
                <a:lnTo>
                  <a:pt x="322" y="2842"/>
                </a:lnTo>
                <a:lnTo>
                  <a:pt x="327" y="2811"/>
                </a:lnTo>
                <a:lnTo>
                  <a:pt x="317" y="2842"/>
                </a:lnTo>
                <a:lnTo>
                  <a:pt x="317" y="2795"/>
                </a:lnTo>
                <a:lnTo>
                  <a:pt x="317" y="2754"/>
                </a:lnTo>
                <a:lnTo>
                  <a:pt x="322" y="2670"/>
                </a:lnTo>
                <a:lnTo>
                  <a:pt x="327" y="2691"/>
                </a:lnTo>
                <a:lnTo>
                  <a:pt x="327" y="2696"/>
                </a:lnTo>
                <a:lnTo>
                  <a:pt x="333" y="2696"/>
                </a:lnTo>
                <a:lnTo>
                  <a:pt x="338" y="2639"/>
                </a:lnTo>
                <a:lnTo>
                  <a:pt x="338" y="2644"/>
                </a:lnTo>
                <a:lnTo>
                  <a:pt x="338" y="2618"/>
                </a:lnTo>
                <a:lnTo>
                  <a:pt x="338" y="2608"/>
                </a:lnTo>
                <a:lnTo>
                  <a:pt x="333" y="2598"/>
                </a:lnTo>
                <a:lnTo>
                  <a:pt x="333" y="2608"/>
                </a:lnTo>
                <a:lnTo>
                  <a:pt x="333" y="2618"/>
                </a:lnTo>
                <a:lnTo>
                  <a:pt x="327" y="2618"/>
                </a:lnTo>
                <a:lnTo>
                  <a:pt x="333" y="2582"/>
                </a:lnTo>
                <a:lnTo>
                  <a:pt x="327" y="2608"/>
                </a:lnTo>
                <a:lnTo>
                  <a:pt x="327" y="2634"/>
                </a:lnTo>
                <a:lnTo>
                  <a:pt x="327" y="2629"/>
                </a:lnTo>
                <a:lnTo>
                  <a:pt x="333" y="2618"/>
                </a:lnTo>
                <a:lnTo>
                  <a:pt x="327" y="2655"/>
                </a:lnTo>
                <a:lnTo>
                  <a:pt x="317" y="2676"/>
                </a:lnTo>
                <a:lnTo>
                  <a:pt x="317" y="2681"/>
                </a:lnTo>
                <a:lnTo>
                  <a:pt x="317" y="2676"/>
                </a:lnTo>
                <a:lnTo>
                  <a:pt x="307" y="2655"/>
                </a:lnTo>
                <a:lnTo>
                  <a:pt x="322" y="2613"/>
                </a:lnTo>
                <a:lnTo>
                  <a:pt x="327" y="2567"/>
                </a:lnTo>
                <a:lnTo>
                  <a:pt x="317" y="2546"/>
                </a:lnTo>
                <a:lnTo>
                  <a:pt x="327" y="2535"/>
                </a:lnTo>
                <a:lnTo>
                  <a:pt x="447" y="2541"/>
                </a:lnTo>
                <a:lnTo>
                  <a:pt x="525" y="2546"/>
                </a:lnTo>
                <a:lnTo>
                  <a:pt x="618" y="2551"/>
                </a:lnTo>
                <a:lnTo>
                  <a:pt x="592" y="2546"/>
                </a:lnTo>
                <a:lnTo>
                  <a:pt x="598" y="2546"/>
                </a:lnTo>
                <a:lnTo>
                  <a:pt x="665" y="2541"/>
                </a:lnTo>
                <a:lnTo>
                  <a:pt x="769" y="2541"/>
                </a:lnTo>
                <a:lnTo>
                  <a:pt x="831" y="2546"/>
                </a:lnTo>
                <a:lnTo>
                  <a:pt x="883" y="2556"/>
                </a:lnTo>
                <a:lnTo>
                  <a:pt x="1003" y="2572"/>
                </a:lnTo>
                <a:lnTo>
                  <a:pt x="1003" y="2577"/>
                </a:lnTo>
                <a:lnTo>
                  <a:pt x="1013" y="2582"/>
                </a:lnTo>
                <a:lnTo>
                  <a:pt x="1070" y="2593"/>
                </a:lnTo>
                <a:lnTo>
                  <a:pt x="1143" y="2593"/>
                </a:lnTo>
                <a:lnTo>
                  <a:pt x="1252" y="2593"/>
                </a:lnTo>
                <a:lnTo>
                  <a:pt x="1257" y="2598"/>
                </a:lnTo>
                <a:lnTo>
                  <a:pt x="1257" y="2603"/>
                </a:lnTo>
                <a:lnTo>
                  <a:pt x="1268" y="2603"/>
                </a:lnTo>
                <a:lnTo>
                  <a:pt x="1309" y="2608"/>
                </a:lnTo>
                <a:lnTo>
                  <a:pt x="1372" y="2608"/>
                </a:lnTo>
                <a:lnTo>
                  <a:pt x="1408" y="2603"/>
                </a:lnTo>
                <a:lnTo>
                  <a:pt x="1455" y="2598"/>
                </a:lnTo>
                <a:lnTo>
                  <a:pt x="1522" y="2593"/>
                </a:lnTo>
                <a:lnTo>
                  <a:pt x="1642" y="2587"/>
                </a:lnTo>
                <a:lnTo>
                  <a:pt x="1761" y="2582"/>
                </a:lnTo>
                <a:lnTo>
                  <a:pt x="1709" y="2582"/>
                </a:lnTo>
                <a:lnTo>
                  <a:pt x="1460" y="2587"/>
                </a:lnTo>
                <a:lnTo>
                  <a:pt x="1283" y="2582"/>
                </a:lnTo>
                <a:lnTo>
                  <a:pt x="1237" y="2577"/>
                </a:lnTo>
                <a:lnTo>
                  <a:pt x="1439" y="2577"/>
                </a:lnTo>
                <a:lnTo>
                  <a:pt x="1647" y="2577"/>
                </a:lnTo>
                <a:lnTo>
                  <a:pt x="1834" y="2577"/>
                </a:lnTo>
                <a:lnTo>
                  <a:pt x="1761" y="2582"/>
                </a:lnTo>
                <a:lnTo>
                  <a:pt x="1912" y="2582"/>
                </a:lnTo>
                <a:lnTo>
                  <a:pt x="2203" y="2582"/>
                </a:lnTo>
                <a:lnTo>
                  <a:pt x="2208" y="2587"/>
                </a:lnTo>
                <a:lnTo>
                  <a:pt x="2203" y="2582"/>
                </a:lnTo>
                <a:lnTo>
                  <a:pt x="2904" y="2577"/>
                </a:lnTo>
                <a:lnTo>
                  <a:pt x="2889" y="2582"/>
                </a:lnTo>
                <a:lnTo>
                  <a:pt x="2889" y="2587"/>
                </a:lnTo>
                <a:lnTo>
                  <a:pt x="2894" y="2587"/>
                </a:lnTo>
                <a:lnTo>
                  <a:pt x="2894" y="2593"/>
                </a:lnTo>
                <a:lnTo>
                  <a:pt x="2889" y="2593"/>
                </a:lnTo>
                <a:lnTo>
                  <a:pt x="2878" y="2587"/>
                </a:lnTo>
                <a:lnTo>
                  <a:pt x="2873" y="2582"/>
                </a:lnTo>
                <a:lnTo>
                  <a:pt x="2863" y="2582"/>
                </a:lnTo>
                <a:lnTo>
                  <a:pt x="2863" y="2587"/>
                </a:lnTo>
                <a:lnTo>
                  <a:pt x="2868" y="2587"/>
                </a:lnTo>
                <a:lnTo>
                  <a:pt x="2873" y="2598"/>
                </a:lnTo>
                <a:lnTo>
                  <a:pt x="2873" y="2613"/>
                </a:lnTo>
                <a:lnTo>
                  <a:pt x="2878" y="2618"/>
                </a:lnTo>
                <a:lnTo>
                  <a:pt x="2884" y="2618"/>
                </a:lnTo>
                <a:lnTo>
                  <a:pt x="2878" y="2629"/>
                </a:lnTo>
                <a:lnTo>
                  <a:pt x="2868" y="2634"/>
                </a:lnTo>
                <a:lnTo>
                  <a:pt x="2863" y="2644"/>
                </a:lnTo>
                <a:lnTo>
                  <a:pt x="2863" y="2660"/>
                </a:lnTo>
                <a:lnTo>
                  <a:pt x="2837" y="2670"/>
                </a:lnTo>
                <a:lnTo>
                  <a:pt x="2816" y="2676"/>
                </a:lnTo>
                <a:lnTo>
                  <a:pt x="2806" y="2686"/>
                </a:lnTo>
                <a:lnTo>
                  <a:pt x="2806" y="2707"/>
                </a:lnTo>
                <a:lnTo>
                  <a:pt x="2800" y="2722"/>
                </a:lnTo>
                <a:lnTo>
                  <a:pt x="2795" y="2738"/>
                </a:lnTo>
                <a:lnTo>
                  <a:pt x="2780" y="2754"/>
                </a:lnTo>
                <a:lnTo>
                  <a:pt x="2754" y="2774"/>
                </a:lnTo>
                <a:lnTo>
                  <a:pt x="2743" y="2785"/>
                </a:lnTo>
                <a:lnTo>
                  <a:pt x="2743" y="2790"/>
                </a:lnTo>
                <a:lnTo>
                  <a:pt x="2759" y="2790"/>
                </a:lnTo>
                <a:lnTo>
                  <a:pt x="2780" y="2795"/>
                </a:lnTo>
                <a:lnTo>
                  <a:pt x="2785" y="2805"/>
                </a:lnTo>
                <a:lnTo>
                  <a:pt x="2785" y="2811"/>
                </a:lnTo>
                <a:lnTo>
                  <a:pt x="2769" y="2821"/>
                </a:lnTo>
                <a:lnTo>
                  <a:pt x="2754" y="2826"/>
                </a:lnTo>
                <a:lnTo>
                  <a:pt x="2733" y="2826"/>
                </a:lnTo>
                <a:lnTo>
                  <a:pt x="2712" y="2816"/>
                </a:lnTo>
                <a:lnTo>
                  <a:pt x="2686" y="2811"/>
                </a:lnTo>
                <a:lnTo>
                  <a:pt x="2665" y="2811"/>
                </a:lnTo>
                <a:lnTo>
                  <a:pt x="2645" y="2826"/>
                </a:lnTo>
                <a:lnTo>
                  <a:pt x="2634" y="2842"/>
                </a:lnTo>
                <a:lnTo>
                  <a:pt x="2634" y="2857"/>
                </a:lnTo>
                <a:lnTo>
                  <a:pt x="2639" y="2863"/>
                </a:lnTo>
                <a:lnTo>
                  <a:pt x="2655" y="2857"/>
                </a:lnTo>
                <a:lnTo>
                  <a:pt x="2665" y="2852"/>
                </a:lnTo>
                <a:lnTo>
                  <a:pt x="2681" y="2852"/>
                </a:lnTo>
                <a:lnTo>
                  <a:pt x="2691" y="2863"/>
                </a:lnTo>
                <a:lnTo>
                  <a:pt x="1637" y="2868"/>
                </a:lnTo>
                <a:lnTo>
                  <a:pt x="1398" y="2863"/>
                </a:lnTo>
                <a:lnTo>
                  <a:pt x="1164" y="2863"/>
                </a:lnTo>
                <a:lnTo>
                  <a:pt x="1029" y="2852"/>
                </a:lnTo>
                <a:lnTo>
                  <a:pt x="946" y="2847"/>
                </a:lnTo>
                <a:lnTo>
                  <a:pt x="702" y="2847"/>
                </a:lnTo>
                <a:lnTo>
                  <a:pt x="660" y="2847"/>
                </a:lnTo>
                <a:lnTo>
                  <a:pt x="639" y="2847"/>
                </a:lnTo>
                <a:lnTo>
                  <a:pt x="613" y="2863"/>
                </a:lnTo>
                <a:lnTo>
                  <a:pt x="608" y="2868"/>
                </a:lnTo>
                <a:lnTo>
                  <a:pt x="608" y="2873"/>
                </a:lnTo>
                <a:lnTo>
                  <a:pt x="639" y="2883"/>
                </a:lnTo>
                <a:lnTo>
                  <a:pt x="754" y="2894"/>
                </a:lnTo>
                <a:lnTo>
                  <a:pt x="811" y="2899"/>
                </a:lnTo>
                <a:lnTo>
                  <a:pt x="857" y="2899"/>
                </a:lnTo>
                <a:lnTo>
                  <a:pt x="904" y="2894"/>
                </a:lnTo>
                <a:lnTo>
                  <a:pt x="972" y="2899"/>
                </a:lnTo>
                <a:lnTo>
                  <a:pt x="1070" y="2904"/>
                </a:lnTo>
                <a:lnTo>
                  <a:pt x="1185" y="2909"/>
                </a:lnTo>
                <a:lnTo>
                  <a:pt x="1335" y="2909"/>
                </a:lnTo>
                <a:lnTo>
                  <a:pt x="1554" y="2904"/>
                </a:lnTo>
                <a:lnTo>
                  <a:pt x="1855" y="2894"/>
                </a:lnTo>
                <a:lnTo>
                  <a:pt x="2182" y="2889"/>
                </a:lnTo>
                <a:lnTo>
                  <a:pt x="2645" y="2889"/>
                </a:lnTo>
                <a:lnTo>
                  <a:pt x="2702" y="2889"/>
                </a:lnTo>
                <a:lnTo>
                  <a:pt x="2697" y="2909"/>
                </a:lnTo>
                <a:lnTo>
                  <a:pt x="2691" y="2925"/>
                </a:lnTo>
                <a:lnTo>
                  <a:pt x="2691" y="2946"/>
                </a:lnTo>
                <a:lnTo>
                  <a:pt x="2723" y="2909"/>
                </a:lnTo>
                <a:lnTo>
                  <a:pt x="2728" y="2909"/>
                </a:lnTo>
                <a:lnTo>
                  <a:pt x="2738" y="2930"/>
                </a:lnTo>
                <a:lnTo>
                  <a:pt x="2749" y="2941"/>
                </a:lnTo>
                <a:lnTo>
                  <a:pt x="2754" y="2946"/>
                </a:lnTo>
                <a:lnTo>
                  <a:pt x="2738" y="2977"/>
                </a:lnTo>
                <a:lnTo>
                  <a:pt x="2743" y="2982"/>
                </a:lnTo>
                <a:lnTo>
                  <a:pt x="2759" y="2972"/>
                </a:lnTo>
                <a:lnTo>
                  <a:pt x="2769" y="2951"/>
                </a:lnTo>
                <a:lnTo>
                  <a:pt x="2774" y="2951"/>
                </a:lnTo>
                <a:lnTo>
                  <a:pt x="2785" y="2961"/>
                </a:lnTo>
                <a:lnTo>
                  <a:pt x="2785" y="2972"/>
                </a:lnTo>
                <a:lnTo>
                  <a:pt x="2780" y="2972"/>
                </a:lnTo>
                <a:lnTo>
                  <a:pt x="2759" y="2977"/>
                </a:lnTo>
                <a:lnTo>
                  <a:pt x="2754" y="2982"/>
                </a:lnTo>
                <a:lnTo>
                  <a:pt x="2764" y="2987"/>
                </a:lnTo>
                <a:lnTo>
                  <a:pt x="2785" y="3013"/>
                </a:lnTo>
                <a:lnTo>
                  <a:pt x="2774" y="3029"/>
                </a:lnTo>
                <a:lnTo>
                  <a:pt x="2754" y="3013"/>
                </a:lnTo>
                <a:lnTo>
                  <a:pt x="2743" y="3003"/>
                </a:lnTo>
                <a:lnTo>
                  <a:pt x="2738" y="2987"/>
                </a:lnTo>
                <a:lnTo>
                  <a:pt x="2733" y="2967"/>
                </a:lnTo>
                <a:lnTo>
                  <a:pt x="2728" y="2956"/>
                </a:lnTo>
                <a:lnTo>
                  <a:pt x="2723" y="2972"/>
                </a:lnTo>
                <a:lnTo>
                  <a:pt x="2712" y="2993"/>
                </a:lnTo>
                <a:lnTo>
                  <a:pt x="2707" y="2998"/>
                </a:lnTo>
                <a:lnTo>
                  <a:pt x="2702" y="3003"/>
                </a:lnTo>
                <a:lnTo>
                  <a:pt x="2712" y="3013"/>
                </a:lnTo>
                <a:lnTo>
                  <a:pt x="2728" y="3018"/>
                </a:lnTo>
                <a:lnTo>
                  <a:pt x="2733" y="3018"/>
                </a:lnTo>
                <a:lnTo>
                  <a:pt x="2738" y="3018"/>
                </a:lnTo>
                <a:lnTo>
                  <a:pt x="2733" y="3029"/>
                </a:lnTo>
                <a:lnTo>
                  <a:pt x="2723" y="3055"/>
                </a:lnTo>
                <a:lnTo>
                  <a:pt x="2723" y="3060"/>
                </a:lnTo>
                <a:lnTo>
                  <a:pt x="2738" y="3060"/>
                </a:lnTo>
                <a:lnTo>
                  <a:pt x="2759" y="3060"/>
                </a:lnTo>
                <a:lnTo>
                  <a:pt x="2759" y="3107"/>
                </a:lnTo>
                <a:lnTo>
                  <a:pt x="2795" y="3107"/>
                </a:lnTo>
                <a:lnTo>
                  <a:pt x="2800" y="3086"/>
                </a:lnTo>
                <a:lnTo>
                  <a:pt x="2806" y="3065"/>
                </a:lnTo>
                <a:lnTo>
                  <a:pt x="2816" y="3055"/>
                </a:lnTo>
                <a:lnTo>
                  <a:pt x="2821" y="3055"/>
                </a:lnTo>
                <a:lnTo>
                  <a:pt x="2832" y="3055"/>
                </a:lnTo>
                <a:lnTo>
                  <a:pt x="2847" y="3081"/>
                </a:lnTo>
                <a:lnTo>
                  <a:pt x="2868" y="3107"/>
                </a:lnTo>
                <a:lnTo>
                  <a:pt x="3034" y="3107"/>
                </a:lnTo>
                <a:lnTo>
                  <a:pt x="3050" y="3091"/>
                </a:lnTo>
                <a:lnTo>
                  <a:pt x="3050" y="3107"/>
                </a:lnTo>
                <a:lnTo>
                  <a:pt x="3206" y="3107"/>
                </a:lnTo>
                <a:lnTo>
                  <a:pt x="3216" y="3091"/>
                </a:lnTo>
                <a:lnTo>
                  <a:pt x="3226" y="3091"/>
                </a:lnTo>
                <a:lnTo>
                  <a:pt x="3237" y="3096"/>
                </a:lnTo>
                <a:lnTo>
                  <a:pt x="3242" y="3107"/>
                </a:lnTo>
                <a:lnTo>
                  <a:pt x="4281" y="3107"/>
                </a:lnTo>
                <a:lnTo>
                  <a:pt x="4276" y="3081"/>
                </a:lnTo>
                <a:lnTo>
                  <a:pt x="4260" y="3055"/>
                </a:lnTo>
                <a:lnTo>
                  <a:pt x="4245" y="3034"/>
                </a:lnTo>
                <a:lnTo>
                  <a:pt x="4224" y="3018"/>
                </a:lnTo>
                <a:lnTo>
                  <a:pt x="4208" y="3003"/>
                </a:lnTo>
                <a:lnTo>
                  <a:pt x="4208" y="2993"/>
                </a:lnTo>
                <a:lnTo>
                  <a:pt x="4208" y="2982"/>
                </a:lnTo>
                <a:lnTo>
                  <a:pt x="4219" y="2967"/>
                </a:lnTo>
                <a:lnTo>
                  <a:pt x="4234" y="2967"/>
                </a:lnTo>
                <a:lnTo>
                  <a:pt x="4260" y="2977"/>
                </a:lnTo>
                <a:lnTo>
                  <a:pt x="4292" y="2998"/>
                </a:lnTo>
                <a:lnTo>
                  <a:pt x="4312" y="3018"/>
                </a:lnTo>
                <a:lnTo>
                  <a:pt x="4317" y="3034"/>
                </a:lnTo>
                <a:lnTo>
                  <a:pt x="4317" y="3055"/>
                </a:lnTo>
                <a:lnTo>
                  <a:pt x="4323" y="3070"/>
                </a:lnTo>
                <a:lnTo>
                  <a:pt x="4338" y="3091"/>
                </a:lnTo>
                <a:lnTo>
                  <a:pt x="4354" y="3107"/>
                </a:lnTo>
                <a:lnTo>
                  <a:pt x="4380" y="3107"/>
                </a:lnTo>
                <a:lnTo>
                  <a:pt x="4385" y="3096"/>
                </a:lnTo>
                <a:lnTo>
                  <a:pt x="4390" y="3081"/>
                </a:lnTo>
                <a:lnTo>
                  <a:pt x="4385" y="3065"/>
                </a:lnTo>
                <a:lnTo>
                  <a:pt x="4385" y="3055"/>
                </a:lnTo>
                <a:lnTo>
                  <a:pt x="4359" y="3029"/>
                </a:lnTo>
                <a:lnTo>
                  <a:pt x="4343" y="2987"/>
                </a:lnTo>
                <a:lnTo>
                  <a:pt x="4354" y="2972"/>
                </a:lnTo>
                <a:lnTo>
                  <a:pt x="4354" y="2967"/>
                </a:lnTo>
                <a:lnTo>
                  <a:pt x="4349" y="2961"/>
                </a:lnTo>
                <a:lnTo>
                  <a:pt x="4343" y="2967"/>
                </a:lnTo>
                <a:lnTo>
                  <a:pt x="4343" y="2961"/>
                </a:lnTo>
                <a:lnTo>
                  <a:pt x="4338" y="2951"/>
                </a:lnTo>
                <a:lnTo>
                  <a:pt x="4343" y="2941"/>
                </a:lnTo>
                <a:lnTo>
                  <a:pt x="4343" y="2935"/>
                </a:lnTo>
                <a:lnTo>
                  <a:pt x="4359" y="2930"/>
                </a:lnTo>
                <a:lnTo>
                  <a:pt x="4349" y="2920"/>
                </a:lnTo>
                <a:lnTo>
                  <a:pt x="4338" y="2904"/>
                </a:lnTo>
                <a:lnTo>
                  <a:pt x="4333" y="2889"/>
                </a:lnTo>
                <a:lnTo>
                  <a:pt x="4328" y="2878"/>
                </a:lnTo>
                <a:lnTo>
                  <a:pt x="4343" y="2863"/>
                </a:lnTo>
                <a:lnTo>
                  <a:pt x="4328" y="2868"/>
                </a:lnTo>
                <a:lnTo>
                  <a:pt x="4328" y="2863"/>
                </a:lnTo>
                <a:lnTo>
                  <a:pt x="4333" y="2857"/>
                </a:lnTo>
                <a:lnTo>
                  <a:pt x="4343" y="2857"/>
                </a:lnTo>
                <a:lnTo>
                  <a:pt x="4343" y="2852"/>
                </a:lnTo>
                <a:lnTo>
                  <a:pt x="4338" y="2857"/>
                </a:lnTo>
                <a:lnTo>
                  <a:pt x="4343" y="2847"/>
                </a:lnTo>
                <a:lnTo>
                  <a:pt x="4338" y="2847"/>
                </a:lnTo>
                <a:lnTo>
                  <a:pt x="4328" y="2847"/>
                </a:lnTo>
                <a:lnTo>
                  <a:pt x="4317" y="2852"/>
                </a:lnTo>
                <a:lnTo>
                  <a:pt x="4317" y="2857"/>
                </a:lnTo>
                <a:lnTo>
                  <a:pt x="4312" y="2863"/>
                </a:lnTo>
                <a:lnTo>
                  <a:pt x="4302" y="2863"/>
                </a:lnTo>
                <a:lnTo>
                  <a:pt x="4307" y="2852"/>
                </a:lnTo>
                <a:lnTo>
                  <a:pt x="4312" y="2842"/>
                </a:lnTo>
                <a:lnTo>
                  <a:pt x="4317" y="2826"/>
                </a:lnTo>
                <a:lnTo>
                  <a:pt x="4333" y="2816"/>
                </a:lnTo>
                <a:lnTo>
                  <a:pt x="4323" y="2795"/>
                </a:lnTo>
                <a:lnTo>
                  <a:pt x="4317" y="2780"/>
                </a:lnTo>
                <a:lnTo>
                  <a:pt x="4317" y="2738"/>
                </a:lnTo>
                <a:lnTo>
                  <a:pt x="4312" y="2743"/>
                </a:lnTo>
                <a:lnTo>
                  <a:pt x="4317" y="2738"/>
                </a:lnTo>
                <a:lnTo>
                  <a:pt x="4312" y="2733"/>
                </a:lnTo>
                <a:lnTo>
                  <a:pt x="4354" y="2717"/>
                </a:lnTo>
                <a:lnTo>
                  <a:pt x="4364" y="2712"/>
                </a:lnTo>
                <a:lnTo>
                  <a:pt x="4354" y="2707"/>
                </a:lnTo>
                <a:lnTo>
                  <a:pt x="4317" y="2696"/>
                </a:lnTo>
                <a:lnTo>
                  <a:pt x="4328" y="2691"/>
                </a:lnTo>
                <a:lnTo>
                  <a:pt x="4323" y="2691"/>
                </a:lnTo>
                <a:lnTo>
                  <a:pt x="4317" y="2686"/>
                </a:lnTo>
                <a:lnTo>
                  <a:pt x="4312" y="2670"/>
                </a:lnTo>
                <a:lnTo>
                  <a:pt x="4307" y="2660"/>
                </a:lnTo>
                <a:lnTo>
                  <a:pt x="4307" y="2665"/>
                </a:lnTo>
                <a:lnTo>
                  <a:pt x="4302" y="2681"/>
                </a:lnTo>
                <a:lnTo>
                  <a:pt x="4292" y="2691"/>
                </a:lnTo>
                <a:lnTo>
                  <a:pt x="4286" y="2660"/>
                </a:lnTo>
                <a:lnTo>
                  <a:pt x="4323" y="2587"/>
                </a:lnTo>
                <a:lnTo>
                  <a:pt x="4333" y="2546"/>
                </a:lnTo>
                <a:lnTo>
                  <a:pt x="4395" y="2546"/>
                </a:lnTo>
                <a:lnTo>
                  <a:pt x="4395" y="2541"/>
                </a:lnTo>
                <a:lnTo>
                  <a:pt x="4349" y="2541"/>
                </a:lnTo>
                <a:lnTo>
                  <a:pt x="4338" y="2541"/>
                </a:lnTo>
                <a:lnTo>
                  <a:pt x="4343" y="2504"/>
                </a:lnTo>
                <a:lnTo>
                  <a:pt x="4343" y="2478"/>
                </a:lnTo>
                <a:lnTo>
                  <a:pt x="4343" y="2447"/>
                </a:lnTo>
                <a:lnTo>
                  <a:pt x="4354" y="2421"/>
                </a:lnTo>
                <a:lnTo>
                  <a:pt x="4359" y="2405"/>
                </a:lnTo>
                <a:lnTo>
                  <a:pt x="4354" y="2395"/>
                </a:lnTo>
                <a:lnTo>
                  <a:pt x="4349" y="2380"/>
                </a:lnTo>
                <a:lnTo>
                  <a:pt x="4338" y="2380"/>
                </a:lnTo>
                <a:lnTo>
                  <a:pt x="4333" y="2400"/>
                </a:lnTo>
                <a:lnTo>
                  <a:pt x="4328" y="2426"/>
                </a:lnTo>
                <a:lnTo>
                  <a:pt x="4328" y="2457"/>
                </a:lnTo>
                <a:lnTo>
                  <a:pt x="4328" y="2520"/>
                </a:lnTo>
                <a:lnTo>
                  <a:pt x="4260" y="2509"/>
                </a:lnTo>
                <a:lnTo>
                  <a:pt x="4240" y="2509"/>
                </a:lnTo>
                <a:lnTo>
                  <a:pt x="4245" y="2504"/>
                </a:lnTo>
                <a:lnTo>
                  <a:pt x="4240" y="2504"/>
                </a:lnTo>
                <a:lnTo>
                  <a:pt x="4234" y="2509"/>
                </a:lnTo>
                <a:lnTo>
                  <a:pt x="4229" y="2509"/>
                </a:lnTo>
                <a:lnTo>
                  <a:pt x="4229" y="2504"/>
                </a:lnTo>
                <a:lnTo>
                  <a:pt x="4234" y="2494"/>
                </a:lnTo>
                <a:lnTo>
                  <a:pt x="4240" y="2483"/>
                </a:lnTo>
                <a:lnTo>
                  <a:pt x="4234" y="2478"/>
                </a:lnTo>
                <a:lnTo>
                  <a:pt x="4229" y="2483"/>
                </a:lnTo>
                <a:lnTo>
                  <a:pt x="4224" y="2483"/>
                </a:lnTo>
                <a:lnTo>
                  <a:pt x="4219" y="2483"/>
                </a:lnTo>
                <a:lnTo>
                  <a:pt x="4234" y="2473"/>
                </a:lnTo>
                <a:lnTo>
                  <a:pt x="4234" y="2468"/>
                </a:lnTo>
                <a:lnTo>
                  <a:pt x="4250" y="2457"/>
                </a:lnTo>
                <a:lnTo>
                  <a:pt x="4234" y="2452"/>
                </a:lnTo>
                <a:lnTo>
                  <a:pt x="4250" y="2447"/>
                </a:lnTo>
                <a:lnTo>
                  <a:pt x="4240" y="2447"/>
                </a:lnTo>
                <a:lnTo>
                  <a:pt x="4240" y="2442"/>
                </a:lnTo>
                <a:lnTo>
                  <a:pt x="4250" y="2431"/>
                </a:lnTo>
                <a:lnTo>
                  <a:pt x="4250" y="2426"/>
                </a:lnTo>
                <a:lnTo>
                  <a:pt x="4245" y="2426"/>
                </a:lnTo>
                <a:lnTo>
                  <a:pt x="4240" y="2431"/>
                </a:lnTo>
                <a:lnTo>
                  <a:pt x="4245" y="2421"/>
                </a:lnTo>
                <a:lnTo>
                  <a:pt x="4250" y="2421"/>
                </a:lnTo>
                <a:lnTo>
                  <a:pt x="4250" y="2405"/>
                </a:lnTo>
                <a:lnTo>
                  <a:pt x="4245" y="2405"/>
                </a:lnTo>
                <a:lnTo>
                  <a:pt x="4240" y="2405"/>
                </a:lnTo>
                <a:lnTo>
                  <a:pt x="4245" y="2411"/>
                </a:lnTo>
                <a:lnTo>
                  <a:pt x="4240" y="2416"/>
                </a:lnTo>
                <a:lnTo>
                  <a:pt x="4224" y="2416"/>
                </a:lnTo>
                <a:lnTo>
                  <a:pt x="4214" y="2416"/>
                </a:lnTo>
                <a:lnTo>
                  <a:pt x="4219" y="2411"/>
                </a:lnTo>
                <a:lnTo>
                  <a:pt x="4208" y="2416"/>
                </a:lnTo>
                <a:lnTo>
                  <a:pt x="4214" y="2405"/>
                </a:lnTo>
                <a:lnTo>
                  <a:pt x="4214" y="2395"/>
                </a:lnTo>
                <a:lnTo>
                  <a:pt x="4214" y="2390"/>
                </a:lnTo>
                <a:lnTo>
                  <a:pt x="4224" y="2380"/>
                </a:lnTo>
                <a:lnTo>
                  <a:pt x="4219" y="2380"/>
                </a:lnTo>
                <a:lnTo>
                  <a:pt x="4214" y="2374"/>
                </a:lnTo>
                <a:lnTo>
                  <a:pt x="4229" y="2369"/>
                </a:lnTo>
                <a:lnTo>
                  <a:pt x="4229" y="2359"/>
                </a:lnTo>
                <a:lnTo>
                  <a:pt x="4203" y="2369"/>
                </a:lnTo>
                <a:lnTo>
                  <a:pt x="4208" y="2354"/>
                </a:lnTo>
                <a:lnTo>
                  <a:pt x="4219" y="2343"/>
                </a:lnTo>
                <a:lnTo>
                  <a:pt x="4224" y="2333"/>
                </a:lnTo>
                <a:lnTo>
                  <a:pt x="4214" y="2333"/>
                </a:lnTo>
                <a:lnTo>
                  <a:pt x="4208" y="2333"/>
                </a:lnTo>
                <a:lnTo>
                  <a:pt x="4208" y="2328"/>
                </a:lnTo>
                <a:lnTo>
                  <a:pt x="4224" y="2312"/>
                </a:lnTo>
                <a:lnTo>
                  <a:pt x="4234" y="2291"/>
                </a:lnTo>
                <a:lnTo>
                  <a:pt x="4255" y="2286"/>
                </a:lnTo>
                <a:lnTo>
                  <a:pt x="4271" y="2276"/>
                </a:lnTo>
                <a:lnTo>
                  <a:pt x="4276" y="2270"/>
                </a:lnTo>
                <a:lnTo>
                  <a:pt x="4245" y="2265"/>
                </a:lnTo>
                <a:lnTo>
                  <a:pt x="4240" y="2265"/>
                </a:lnTo>
                <a:lnTo>
                  <a:pt x="4240" y="2255"/>
                </a:lnTo>
                <a:lnTo>
                  <a:pt x="4245" y="2244"/>
                </a:lnTo>
                <a:lnTo>
                  <a:pt x="4250" y="2234"/>
                </a:lnTo>
                <a:lnTo>
                  <a:pt x="4250" y="2224"/>
                </a:lnTo>
                <a:lnTo>
                  <a:pt x="4245" y="2224"/>
                </a:lnTo>
                <a:lnTo>
                  <a:pt x="4224" y="2234"/>
                </a:lnTo>
                <a:lnTo>
                  <a:pt x="4198" y="2224"/>
                </a:lnTo>
                <a:lnTo>
                  <a:pt x="4214" y="2218"/>
                </a:lnTo>
                <a:lnTo>
                  <a:pt x="4224" y="2213"/>
                </a:lnTo>
                <a:lnTo>
                  <a:pt x="4219" y="2208"/>
                </a:lnTo>
                <a:lnTo>
                  <a:pt x="4193" y="2198"/>
                </a:lnTo>
                <a:lnTo>
                  <a:pt x="4182" y="2192"/>
                </a:lnTo>
                <a:lnTo>
                  <a:pt x="4188" y="2172"/>
                </a:lnTo>
                <a:lnTo>
                  <a:pt x="4198" y="2167"/>
                </a:lnTo>
                <a:lnTo>
                  <a:pt x="4214" y="2167"/>
                </a:lnTo>
                <a:lnTo>
                  <a:pt x="4219" y="2167"/>
                </a:lnTo>
                <a:lnTo>
                  <a:pt x="4219" y="2172"/>
                </a:lnTo>
                <a:lnTo>
                  <a:pt x="4224" y="2182"/>
                </a:lnTo>
                <a:lnTo>
                  <a:pt x="4229" y="2182"/>
                </a:lnTo>
                <a:lnTo>
                  <a:pt x="4234" y="2172"/>
                </a:lnTo>
                <a:lnTo>
                  <a:pt x="4224" y="2161"/>
                </a:lnTo>
                <a:lnTo>
                  <a:pt x="4214" y="2151"/>
                </a:lnTo>
                <a:lnTo>
                  <a:pt x="4214" y="2146"/>
                </a:lnTo>
                <a:lnTo>
                  <a:pt x="4208" y="2141"/>
                </a:lnTo>
                <a:lnTo>
                  <a:pt x="4219" y="2135"/>
                </a:lnTo>
                <a:lnTo>
                  <a:pt x="4224" y="2135"/>
                </a:lnTo>
                <a:lnTo>
                  <a:pt x="4229" y="2125"/>
                </a:lnTo>
                <a:lnTo>
                  <a:pt x="4224" y="2120"/>
                </a:lnTo>
                <a:lnTo>
                  <a:pt x="4203" y="2120"/>
                </a:lnTo>
                <a:lnTo>
                  <a:pt x="4208" y="2115"/>
                </a:lnTo>
                <a:lnTo>
                  <a:pt x="4219" y="2104"/>
                </a:lnTo>
                <a:lnTo>
                  <a:pt x="4234" y="2104"/>
                </a:lnTo>
                <a:lnTo>
                  <a:pt x="4271" y="2104"/>
                </a:lnTo>
                <a:lnTo>
                  <a:pt x="4286" y="2099"/>
                </a:lnTo>
                <a:lnTo>
                  <a:pt x="4292" y="2089"/>
                </a:lnTo>
                <a:lnTo>
                  <a:pt x="4281" y="2063"/>
                </a:lnTo>
                <a:lnTo>
                  <a:pt x="4276" y="2047"/>
                </a:lnTo>
                <a:lnTo>
                  <a:pt x="4276" y="2042"/>
                </a:lnTo>
                <a:lnTo>
                  <a:pt x="4286" y="2037"/>
                </a:lnTo>
                <a:lnTo>
                  <a:pt x="4302" y="2037"/>
                </a:lnTo>
                <a:lnTo>
                  <a:pt x="4323" y="2026"/>
                </a:lnTo>
                <a:lnTo>
                  <a:pt x="4349" y="2011"/>
                </a:lnTo>
                <a:lnTo>
                  <a:pt x="4364" y="1995"/>
                </a:lnTo>
                <a:lnTo>
                  <a:pt x="4349" y="2000"/>
                </a:lnTo>
                <a:lnTo>
                  <a:pt x="4333" y="2000"/>
                </a:lnTo>
                <a:lnTo>
                  <a:pt x="4302" y="1985"/>
                </a:lnTo>
                <a:lnTo>
                  <a:pt x="4323" y="1943"/>
                </a:lnTo>
                <a:lnTo>
                  <a:pt x="4343" y="1912"/>
                </a:lnTo>
                <a:lnTo>
                  <a:pt x="4354" y="1902"/>
                </a:lnTo>
                <a:lnTo>
                  <a:pt x="4359" y="1902"/>
                </a:lnTo>
                <a:lnTo>
                  <a:pt x="4395" y="1896"/>
                </a:lnTo>
                <a:lnTo>
                  <a:pt x="4395" y="1870"/>
                </a:lnTo>
                <a:lnTo>
                  <a:pt x="4390" y="1860"/>
                </a:lnTo>
                <a:lnTo>
                  <a:pt x="4364" y="1839"/>
                </a:lnTo>
                <a:lnTo>
                  <a:pt x="4364" y="1860"/>
                </a:lnTo>
                <a:lnTo>
                  <a:pt x="4364" y="1876"/>
                </a:lnTo>
                <a:lnTo>
                  <a:pt x="4359" y="1891"/>
                </a:lnTo>
                <a:lnTo>
                  <a:pt x="4349" y="1855"/>
                </a:lnTo>
                <a:lnTo>
                  <a:pt x="4349" y="1834"/>
                </a:lnTo>
                <a:lnTo>
                  <a:pt x="4354" y="1818"/>
                </a:lnTo>
                <a:lnTo>
                  <a:pt x="4364" y="1792"/>
                </a:lnTo>
                <a:lnTo>
                  <a:pt x="4395" y="1803"/>
                </a:lnTo>
                <a:lnTo>
                  <a:pt x="4395" y="1455"/>
                </a:lnTo>
                <a:lnTo>
                  <a:pt x="4380" y="1455"/>
                </a:lnTo>
                <a:lnTo>
                  <a:pt x="4364" y="1460"/>
                </a:lnTo>
                <a:lnTo>
                  <a:pt x="4354" y="1444"/>
                </a:lnTo>
                <a:lnTo>
                  <a:pt x="4354" y="1434"/>
                </a:lnTo>
                <a:lnTo>
                  <a:pt x="4359" y="1408"/>
                </a:lnTo>
                <a:lnTo>
                  <a:pt x="4359" y="1372"/>
                </a:lnTo>
                <a:lnTo>
                  <a:pt x="4359" y="1356"/>
                </a:lnTo>
                <a:lnTo>
                  <a:pt x="4354" y="1361"/>
                </a:lnTo>
                <a:lnTo>
                  <a:pt x="4343" y="1377"/>
                </a:lnTo>
                <a:lnTo>
                  <a:pt x="4343" y="1398"/>
                </a:lnTo>
                <a:lnTo>
                  <a:pt x="4343" y="1424"/>
                </a:lnTo>
                <a:lnTo>
                  <a:pt x="4343" y="1444"/>
                </a:lnTo>
                <a:lnTo>
                  <a:pt x="4338" y="1455"/>
                </a:lnTo>
                <a:lnTo>
                  <a:pt x="4333" y="1450"/>
                </a:lnTo>
                <a:lnTo>
                  <a:pt x="4328" y="1429"/>
                </a:lnTo>
                <a:lnTo>
                  <a:pt x="4328" y="1424"/>
                </a:lnTo>
                <a:lnTo>
                  <a:pt x="4323" y="1429"/>
                </a:lnTo>
                <a:lnTo>
                  <a:pt x="4323" y="1444"/>
                </a:lnTo>
                <a:lnTo>
                  <a:pt x="4328" y="1455"/>
                </a:lnTo>
                <a:lnTo>
                  <a:pt x="4333" y="1460"/>
                </a:lnTo>
                <a:lnTo>
                  <a:pt x="4338" y="1460"/>
                </a:lnTo>
                <a:lnTo>
                  <a:pt x="4338" y="1496"/>
                </a:lnTo>
                <a:lnTo>
                  <a:pt x="4317" y="1444"/>
                </a:lnTo>
                <a:lnTo>
                  <a:pt x="4302" y="1387"/>
                </a:lnTo>
                <a:lnTo>
                  <a:pt x="4297" y="1356"/>
                </a:lnTo>
                <a:lnTo>
                  <a:pt x="4286" y="1330"/>
                </a:lnTo>
                <a:lnTo>
                  <a:pt x="4286" y="1299"/>
                </a:lnTo>
                <a:lnTo>
                  <a:pt x="4281" y="1263"/>
                </a:lnTo>
                <a:lnTo>
                  <a:pt x="4281" y="1278"/>
                </a:lnTo>
                <a:lnTo>
                  <a:pt x="4281" y="1304"/>
                </a:lnTo>
                <a:lnTo>
                  <a:pt x="4276" y="1309"/>
                </a:lnTo>
                <a:lnTo>
                  <a:pt x="4281" y="1299"/>
                </a:lnTo>
                <a:lnTo>
                  <a:pt x="4276" y="1252"/>
                </a:lnTo>
                <a:lnTo>
                  <a:pt x="4276" y="1257"/>
                </a:lnTo>
                <a:lnTo>
                  <a:pt x="4271" y="1257"/>
                </a:lnTo>
                <a:lnTo>
                  <a:pt x="4266" y="1242"/>
                </a:lnTo>
                <a:lnTo>
                  <a:pt x="4266" y="1247"/>
                </a:lnTo>
                <a:lnTo>
                  <a:pt x="4260" y="1190"/>
                </a:lnTo>
                <a:lnTo>
                  <a:pt x="4255" y="1195"/>
                </a:lnTo>
                <a:lnTo>
                  <a:pt x="4255" y="1211"/>
                </a:lnTo>
                <a:lnTo>
                  <a:pt x="4250" y="1190"/>
                </a:lnTo>
                <a:lnTo>
                  <a:pt x="4250" y="1174"/>
                </a:lnTo>
                <a:lnTo>
                  <a:pt x="4245" y="1143"/>
                </a:lnTo>
                <a:lnTo>
                  <a:pt x="4245" y="1138"/>
                </a:lnTo>
                <a:lnTo>
                  <a:pt x="4245" y="1133"/>
                </a:lnTo>
                <a:lnTo>
                  <a:pt x="4245" y="1128"/>
                </a:lnTo>
                <a:lnTo>
                  <a:pt x="4240" y="1117"/>
                </a:lnTo>
                <a:lnTo>
                  <a:pt x="4234" y="1128"/>
                </a:lnTo>
                <a:lnTo>
                  <a:pt x="4229" y="1169"/>
                </a:lnTo>
                <a:lnTo>
                  <a:pt x="4224" y="1205"/>
                </a:lnTo>
                <a:lnTo>
                  <a:pt x="4224" y="1247"/>
                </a:lnTo>
                <a:lnTo>
                  <a:pt x="4229" y="1263"/>
                </a:lnTo>
                <a:lnTo>
                  <a:pt x="4240" y="1226"/>
                </a:lnTo>
                <a:lnTo>
                  <a:pt x="4240" y="1205"/>
                </a:lnTo>
                <a:lnTo>
                  <a:pt x="4245" y="1200"/>
                </a:lnTo>
                <a:lnTo>
                  <a:pt x="4245" y="1221"/>
                </a:lnTo>
                <a:lnTo>
                  <a:pt x="4250" y="1242"/>
                </a:lnTo>
                <a:lnTo>
                  <a:pt x="4250" y="1237"/>
                </a:lnTo>
                <a:lnTo>
                  <a:pt x="4250" y="1242"/>
                </a:lnTo>
                <a:lnTo>
                  <a:pt x="4255" y="1257"/>
                </a:lnTo>
                <a:lnTo>
                  <a:pt x="4245" y="1268"/>
                </a:lnTo>
                <a:lnTo>
                  <a:pt x="4245" y="1273"/>
                </a:lnTo>
                <a:lnTo>
                  <a:pt x="4245" y="1268"/>
                </a:lnTo>
                <a:lnTo>
                  <a:pt x="4245" y="1247"/>
                </a:lnTo>
                <a:lnTo>
                  <a:pt x="4245" y="1237"/>
                </a:lnTo>
                <a:lnTo>
                  <a:pt x="4240" y="1242"/>
                </a:lnTo>
                <a:lnTo>
                  <a:pt x="4234" y="1294"/>
                </a:lnTo>
                <a:lnTo>
                  <a:pt x="4240" y="1315"/>
                </a:lnTo>
                <a:lnTo>
                  <a:pt x="4250" y="1325"/>
                </a:lnTo>
                <a:lnTo>
                  <a:pt x="4260" y="1330"/>
                </a:lnTo>
                <a:lnTo>
                  <a:pt x="4276" y="1330"/>
                </a:lnTo>
                <a:lnTo>
                  <a:pt x="4276" y="1356"/>
                </a:lnTo>
                <a:lnTo>
                  <a:pt x="4271" y="1377"/>
                </a:lnTo>
                <a:lnTo>
                  <a:pt x="4240" y="1341"/>
                </a:lnTo>
                <a:lnTo>
                  <a:pt x="4260" y="1450"/>
                </a:lnTo>
                <a:lnTo>
                  <a:pt x="4276" y="1616"/>
                </a:lnTo>
                <a:lnTo>
                  <a:pt x="4276" y="1673"/>
                </a:lnTo>
                <a:lnTo>
                  <a:pt x="4255" y="1476"/>
                </a:lnTo>
                <a:lnTo>
                  <a:pt x="4234" y="1330"/>
                </a:lnTo>
                <a:lnTo>
                  <a:pt x="4224" y="1315"/>
                </a:lnTo>
                <a:lnTo>
                  <a:pt x="4214" y="1294"/>
                </a:lnTo>
                <a:lnTo>
                  <a:pt x="4203" y="1247"/>
                </a:lnTo>
                <a:lnTo>
                  <a:pt x="4198" y="1226"/>
                </a:lnTo>
                <a:lnTo>
                  <a:pt x="4203" y="1211"/>
                </a:lnTo>
                <a:lnTo>
                  <a:pt x="4208" y="1200"/>
                </a:lnTo>
                <a:lnTo>
                  <a:pt x="4198" y="1159"/>
                </a:lnTo>
                <a:lnTo>
                  <a:pt x="4198" y="1169"/>
                </a:lnTo>
                <a:lnTo>
                  <a:pt x="4193" y="1153"/>
                </a:lnTo>
                <a:lnTo>
                  <a:pt x="4193" y="1128"/>
                </a:lnTo>
                <a:lnTo>
                  <a:pt x="4188" y="1107"/>
                </a:lnTo>
                <a:lnTo>
                  <a:pt x="4182" y="1133"/>
                </a:lnTo>
                <a:lnTo>
                  <a:pt x="4182" y="1159"/>
                </a:lnTo>
                <a:lnTo>
                  <a:pt x="4182" y="1164"/>
                </a:lnTo>
                <a:lnTo>
                  <a:pt x="4177" y="1138"/>
                </a:lnTo>
                <a:lnTo>
                  <a:pt x="4177" y="1143"/>
                </a:lnTo>
                <a:lnTo>
                  <a:pt x="4172" y="1148"/>
                </a:lnTo>
                <a:lnTo>
                  <a:pt x="4177" y="1133"/>
                </a:lnTo>
                <a:lnTo>
                  <a:pt x="4177" y="1128"/>
                </a:lnTo>
                <a:lnTo>
                  <a:pt x="4172" y="1081"/>
                </a:lnTo>
                <a:lnTo>
                  <a:pt x="4167" y="1081"/>
                </a:lnTo>
                <a:lnTo>
                  <a:pt x="4167" y="1076"/>
                </a:lnTo>
                <a:lnTo>
                  <a:pt x="4167" y="1060"/>
                </a:lnTo>
                <a:lnTo>
                  <a:pt x="4162" y="1070"/>
                </a:lnTo>
                <a:lnTo>
                  <a:pt x="4162" y="1044"/>
                </a:lnTo>
                <a:lnTo>
                  <a:pt x="4151" y="1008"/>
                </a:lnTo>
                <a:lnTo>
                  <a:pt x="4156" y="1055"/>
                </a:lnTo>
                <a:lnTo>
                  <a:pt x="4167" y="1143"/>
                </a:lnTo>
                <a:lnTo>
                  <a:pt x="4167" y="1159"/>
                </a:lnTo>
                <a:lnTo>
                  <a:pt x="4167" y="1153"/>
                </a:lnTo>
                <a:lnTo>
                  <a:pt x="4172" y="1174"/>
                </a:lnTo>
                <a:lnTo>
                  <a:pt x="4167" y="1128"/>
                </a:lnTo>
                <a:lnTo>
                  <a:pt x="4182" y="1216"/>
                </a:lnTo>
                <a:lnTo>
                  <a:pt x="4193" y="1309"/>
                </a:lnTo>
                <a:lnTo>
                  <a:pt x="4177" y="1221"/>
                </a:lnTo>
                <a:lnTo>
                  <a:pt x="4177" y="1205"/>
                </a:lnTo>
                <a:lnTo>
                  <a:pt x="4177" y="1216"/>
                </a:lnTo>
                <a:lnTo>
                  <a:pt x="4182" y="1273"/>
                </a:lnTo>
                <a:lnTo>
                  <a:pt x="4188" y="1372"/>
                </a:lnTo>
                <a:lnTo>
                  <a:pt x="4193" y="1387"/>
                </a:lnTo>
                <a:lnTo>
                  <a:pt x="4193" y="1377"/>
                </a:lnTo>
                <a:lnTo>
                  <a:pt x="4188" y="1346"/>
                </a:lnTo>
                <a:lnTo>
                  <a:pt x="4188" y="1315"/>
                </a:lnTo>
                <a:lnTo>
                  <a:pt x="4193" y="1341"/>
                </a:lnTo>
                <a:lnTo>
                  <a:pt x="4193" y="1366"/>
                </a:lnTo>
                <a:lnTo>
                  <a:pt x="4193" y="1356"/>
                </a:lnTo>
                <a:lnTo>
                  <a:pt x="4198" y="1366"/>
                </a:lnTo>
                <a:lnTo>
                  <a:pt x="4198" y="1398"/>
                </a:lnTo>
                <a:lnTo>
                  <a:pt x="4193" y="1366"/>
                </a:lnTo>
                <a:lnTo>
                  <a:pt x="4193" y="1356"/>
                </a:lnTo>
                <a:lnTo>
                  <a:pt x="4193" y="1366"/>
                </a:lnTo>
                <a:lnTo>
                  <a:pt x="4198" y="1429"/>
                </a:lnTo>
                <a:lnTo>
                  <a:pt x="4203" y="1460"/>
                </a:lnTo>
                <a:lnTo>
                  <a:pt x="4208" y="1481"/>
                </a:lnTo>
                <a:lnTo>
                  <a:pt x="4214" y="1481"/>
                </a:lnTo>
                <a:lnTo>
                  <a:pt x="4219" y="1543"/>
                </a:lnTo>
                <a:lnTo>
                  <a:pt x="4198" y="1455"/>
                </a:lnTo>
                <a:lnTo>
                  <a:pt x="4182" y="1366"/>
                </a:lnTo>
                <a:lnTo>
                  <a:pt x="4177" y="1315"/>
                </a:lnTo>
                <a:lnTo>
                  <a:pt x="4177" y="1304"/>
                </a:lnTo>
                <a:lnTo>
                  <a:pt x="4177" y="1283"/>
                </a:lnTo>
                <a:lnTo>
                  <a:pt x="4167" y="1205"/>
                </a:lnTo>
                <a:lnTo>
                  <a:pt x="4172" y="1263"/>
                </a:lnTo>
                <a:lnTo>
                  <a:pt x="4167" y="1247"/>
                </a:lnTo>
                <a:lnTo>
                  <a:pt x="4162" y="1164"/>
                </a:lnTo>
                <a:lnTo>
                  <a:pt x="4162" y="1231"/>
                </a:lnTo>
                <a:lnTo>
                  <a:pt x="4162" y="1216"/>
                </a:lnTo>
                <a:lnTo>
                  <a:pt x="4156" y="1148"/>
                </a:lnTo>
                <a:lnTo>
                  <a:pt x="4156" y="1159"/>
                </a:lnTo>
                <a:lnTo>
                  <a:pt x="4151" y="1148"/>
                </a:lnTo>
                <a:lnTo>
                  <a:pt x="4151" y="1122"/>
                </a:lnTo>
                <a:lnTo>
                  <a:pt x="4151" y="1133"/>
                </a:lnTo>
                <a:lnTo>
                  <a:pt x="4151" y="1138"/>
                </a:lnTo>
                <a:lnTo>
                  <a:pt x="4151" y="1133"/>
                </a:lnTo>
                <a:lnTo>
                  <a:pt x="4141" y="1044"/>
                </a:lnTo>
                <a:lnTo>
                  <a:pt x="4141" y="1039"/>
                </a:lnTo>
                <a:lnTo>
                  <a:pt x="4136" y="1044"/>
                </a:lnTo>
                <a:lnTo>
                  <a:pt x="4136" y="1029"/>
                </a:lnTo>
                <a:lnTo>
                  <a:pt x="4130" y="1013"/>
                </a:lnTo>
                <a:lnTo>
                  <a:pt x="4130" y="977"/>
                </a:lnTo>
                <a:lnTo>
                  <a:pt x="4125" y="956"/>
                </a:lnTo>
                <a:lnTo>
                  <a:pt x="4125" y="946"/>
                </a:lnTo>
                <a:lnTo>
                  <a:pt x="4115" y="920"/>
                </a:lnTo>
                <a:lnTo>
                  <a:pt x="4115" y="966"/>
                </a:lnTo>
                <a:lnTo>
                  <a:pt x="4110" y="909"/>
                </a:lnTo>
                <a:lnTo>
                  <a:pt x="4104" y="904"/>
                </a:lnTo>
                <a:lnTo>
                  <a:pt x="4104" y="920"/>
                </a:lnTo>
                <a:lnTo>
                  <a:pt x="4099" y="899"/>
                </a:lnTo>
                <a:lnTo>
                  <a:pt x="4120" y="1242"/>
                </a:lnTo>
                <a:lnTo>
                  <a:pt x="4094" y="863"/>
                </a:lnTo>
                <a:lnTo>
                  <a:pt x="4094" y="847"/>
                </a:lnTo>
                <a:lnTo>
                  <a:pt x="4094" y="774"/>
                </a:lnTo>
                <a:lnTo>
                  <a:pt x="4099" y="821"/>
                </a:lnTo>
                <a:lnTo>
                  <a:pt x="4099" y="707"/>
                </a:lnTo>
                <a:lnTo>
                  <a:pt x="4115" y="920"/>
                </a:lnTo>
                <a:lnTo>
                  <a:pt x="4125" y="946"/>
                </a:lnTo>
                <a:lnTo>
                  <a:pt x="4120" y="883"/>
                </a:lnTo>
                <a:lnTo>
                  <a:pt x="4115" y="837"/>
                </a:lnTo>
                <a:lnTo>
                  <a:pt x="4120" y="868"/>
                </a:lnTo>
                <a:lnTo>
                  <a:pt x="4125" y="946"/>
                </a:lnTo>
                <a:lnTo>
                  <a:pt x="4130" y="951"/>
                </a:lnTo>
                <a:lnTo>
                  <a:pt x="4110" y="774"/>
                </a:lnTo>
                <a:lnTo>
                  <a:pt x="4104" y="686"/>
                </a:lnTo>
                <a:lnTo>
                  <a:pt x="4110" y="759"/>
                </a:lnTo>
                <a:lnTo>
                  <a:pt x="4115" y="769"/>
                </a:lnTo>
                <a:lnTo>
                  <a:pt x="4110" y="738"/>
                </a:lnTo>
                <a:lnTo>
                  <a:pt x="4099" y="603"/>
                </a:lnTo>
                <a:lnTo>
                  <a:pt x="4099" y="598"/>
                </a:lnTo>
                <a:lnTo>
                  <a:pt x="4104" y="608"/>
                </a:lnTo>
                <a:lnTo>
                  <a:pt x="4104" y="634"/>
                </a:lnTo>
                <a:lnTo>
                  <a:pt x="4110" y="650"/>
                </a:lnTo>
                <a:lnTo>
                  <a:pt x="4115" y="722"/>
                </a:lnTo>
                <a:lnTo>
                  <a:pt x="4115" y="743"/>
                </a:lnTo>
                <a:lnTo>
                  <a:pt x="4115" y="738"/>
                </a:lnTo>
                <a:lnTo>
                  <a:pt x="4115" y="712"/>
                </a:lnTo>
                <a:lnTo>
                  <a:pt x="4120" y="774"/>
                </a:lnTo>
                <a:lnTo>
                  <a:pt x="4120" y="816"/>
                </a:lnTo>
                <a:lnTo>
                  <a:pt x="4120" y="831"/>
                </a:lnTo>
                <a:lnTo>
                  <a:pt x="4125" y="826"/>
                </a:lnTo>
                <a:lnTo>
                  <a:pt x="4125" y="821"/>
                </a:lnTo>
                <a:lnTo>
                  <a:pt x="4125" y="826"/>
                </a:lnTo>
                <a:lnTo>
                  <a:pt x="4130" y="873"/>
                </a:lnTo>
                <a:lnTo>
                  <a:pt x="4136" y="935"/>
                </a:lnTo>
                <a:lnTo>
                  <a:pt x="4136" y="946"/>
                </a:lnTo>
                <a:lnTo>
                  <a:pt x="4136" y="935"/>
                </a:lnTo>
                <a:lnTo>
                  <a:pt x="4136" y="909"/>
                </a:lnTo>
                <a:lnTo>
                  <a:pt x="4130" y="831"/>
                </a:lnTo>
                <a:lnTo>
                  <a:pt x="4130" y="816"/>
                </a:lnTo>
                <a:lnTo>
                  <a:pt x="4141" y="883"/>
                </a:lnTo>
                <a:lnTo>
                  <a:pt x="4141" y="889"/>
                </a:lnTo>
                <a:lnTo>
                  <a:pt x="4141" y="883"/>
                </a:lnTo>
                <a:lnTo>
                  <a:pt x="4136" y="878"/>
                </a:lnTo>
                <a:lnTo>
                  <a:pt x="4141" y="925"/>
                </a:lnTo>
                <a:lnTo>
                  <a:pt x="4146" y="920"/>
                </a:lnTo>
                <a:lnTo>
                  <a:pt x="4141" y="878"/>
                </a:lnTo>
                <a:lnTo>
                  <a:pt x="4146" y="842"/>
                </a:lnTo>
                <a:lnTo>
                  <a:pt x="4146" y="837"/>
                </a:lnTo>
                <a:lnTo>
                  <a:pt x="4146" y="847"/>
                </a:lnTo>
                <a:lnTo>
                  <a:pt x="4151" y="863"/>
                </a:lnTo>
                <a:lnTo>
                  <a:pt x="4156" y="920"/>
                </a:lnTo>
                <a:lnTo>
                  <a:pt x="4156" y="935"/>
                </a:lnTo>
                <a:lnTo>
                  <a:pt x="4162" y="920"/>
                </a:lnTo>
                <a:lnTo>
                  <a:pt x="4162" y="873"/>
                </a:lnTo>
                <a:lnTo>
                  <a:pt x="4162" y="785"/>
                </a:lnTo>
                <a:lnTo>
                  <a:pt x="4167" y="722"/>
                </a:lnTo>
                <a:lnTo>
                  <a:pt x="4167" y="712"/>
                </a:lnTo>
                <a:lnTo>
                  <a:pt x="4172" y="722"/>
                </a:lnTo>
                <a:lnTo>
                  <a:pt x="4177" y="774"/>
                </a:lnTo>
                <a:lnTo>
                  <a:pt x="4177" y="779"/>
                </a:lnTo>
                <a:lnTo>
                  <a:pt x="4182" y="769"/>
                </a:lnTo>
                <a:lnTo>
                  <a:pt x="4193" y="696"/>
                </a:lnTo>
                <a:lnTo>
                  <a:pt x="4172" y="655"/>
                </a:lnTo>
                <a:lnTo>
                  <a:pt x="4172" y="644"/>
                </a:lnTo>
                <a:lnTo>
                  <a:pt x="4177" y="634"/>
                </a:lnTo>
                <a:lnTo>
                  <a:pt x="4193" y="634"/>
                </a:lnTo>
                <a:lnTo>
                  <a:pt x="4208" y="639"/>
                </a:lnTo>
                <a:lnTo>
                  <a:pt x="4224" y="639"/>
                </a:lnTo>
                <a:lnTo>
                  <a:pt x="4224" y="644"/>
                </a:lnTo>
                <a:lnTo>
                  <a:pt x="4240" y="655"/>
                </a:lnTo>
                <a:lnTo>
                  <a:pt x="4245" y="660"/>
                </a:lnTo>
                <a:lnTo>
                  <a:pt x="4229" y="686"/>
                </a:lnTo>
                <a:lnTo>
                  <a:pt x="4208" y="707"/>
                </a:lnTo>
                <a:lnTo>
                  <a:pt x="4198" y="696"/>
                </a:lnTo>
                <a:lnTo>
                  <a:pt x="4198" y="743"/>
                </a:lnTo>
                <a:lnTo>
                  <a:pt x="4198" y="764"/>
                </a:lnTo>
                <a:lnTo>
                  <a:pt x="4203" y="753"/>
                </a:lnTo>
                <a:lnTo>
                  <a:pt x="4208" y="733"/>
                </a:lnTo>
                <a:lnTo>
                  <a:pt x="4214" y="753"/>
                </a:lnTo>
                <a:lnTo>
                  <a:pt x="4203" y="779"/>
                </a:lnTo>
                <a:lnTo>
                  <a:pt x="4182" y="816"/>
                </a:lnTo>
                <a:lnTo>
                  <a:pt x="4182" y="831"/>
                </a:lnTo>
                <a:lnTo>
                  <a:pt x="4188" y="826"/>
                </a:lnTo>
                <a:lnTo>
                  <a:pt x="4198" y="821"/>
                </a:lnTo>
                <a:lnTo>
                  <a:pt x="4203" y="821"/>
                </a:lnTo>
                <a:lnTo>
                  <a:pt x="4203" y="826"/>
                </a:lnTo>
                <a:lnTo>
                  <a:pt x="4198" y="842"/>
                </a:lnTo>
                <a:lnTo>
                  <a:pt x="4193" y="863"/>
                </a:lnTo>
                <a:lnTo>
                  <a:pt x="4188" y="878"/>
                </a:lnTo>
                <a:lnTo>
                  <a:pt x="4193" y="904"/>
                </a:lnTo>
                <a:lnTo>
                  <a:pt x="4193" y="915"/>
                </a:lnTo>
                <a:lnTo>
                  <a:pt x="4198" y="904"/>
                </a:lnTo>
                <a:lnTo>
                  <a:pt x="4203" y="889"/>
                </a:lnTo>
                <a:lnTo>
                  <a:pt x="4214" y="826"/>
                </a:lnTo>
                <a:lnTo>
                  <a:pt x="4224" y="816"/>
                </a:lnTo>
                <a:lnTo>
                  <a:pt x="4234" y="863"/>
                </a:lnTo>
                <a:lnTo>
                  <a:pt x="4234" y="868"/>
                </a:lnTo>
                <a:lnTo>
                  <a:pt x="4229" y="868"/>
                </a:lnTo>
                <a:lnTo>
                  <a:pt x="4224" y="863"/>
                </a:lnTo>
                <a:lnTo>
                  <a:pt x="4219" y="863"/>
                </a:lnTo>
                <a:lnTo>
                  <a:pt x="4214" y="920"/>
                </a:lnTo>
                <a:lnTo>
                  <a:pt x="4234" y="909"/>
                </a:lnTo>
                <a:lnTo>
                  <a:pt x="4234" y="904"/>
                </a:lnTo>
                <a:lnTo>
                  <a:pt x="4234" y="909"/>
                </a:lnTo>
                <a:lnTo>
                  <a:pt x="4266" y="894"/>
                </a:lnTo>
                <a:lnTo>
                  <a:pt x="4286" y="883"/>
                </a:lnTo>
                <a:lnTo>
                  <a:pt x="4292" y="868"/>
                </a:lnTo>
                <a:lnTo>
                  <a:pt x="4286" y="847"/>
                </a:lnTo>
                <a:lnTo>
                  <a:pt x="4271" y="821"/>
                </a:lnTo>
                <a:lnTo>
                  <a:pt x="4281" y="800"/>
                </a:lnTo>
                <a:lnTo>
                  <a:pt x="4281" y="779"/>
                </a:lnTo>
                <a:lnTo>
                  <a:pt x="4281" y="774"/>
                </a:lnTo>
                <a:lnTo>
                  <a:pt x="4286" y="774"/>
                </a:lnTo>
                <a:lnTo>
                  <a:pt x="4302" y="769"/>
                </a:lnTo>
                <a:lnTo>
                  <a:pt x="4312" y="769"/>
                </a:lnTo>
                <a:lnTo>
                  <a:pt x="4323" y="764"/>
                </a:lnTo>
                <a:lnTo>
                  <a:pt x="4317" y="764"/>
                </a:lnTo>
                <a:lnTo>
                  <a:pt x="4307" y="764"/>
                </a:lnTo>
                <a:lnTo>
                  <a:pt x="4276" y="769"/>
                </a:lnTo>
                <a:lnTo>
                  <a:pt x="4271" y="759"/>
                </a:lnTo>
                <a:lnTo>
                  <a:pt x="4297" y="753"/>
                </a:lnTo>
                <a:lnTo>
                  <a:pt x="4271" y="753"/>
                </a:lnTo>
                <a:lnTo>
                  <a:pt x="4260" y="738"/>
                </a:lnTo>
                <a:lnTo>
                  <a:pt x="4250" y="727"/>
                </a:lnTo>
                <a:lnTo>
                  <a:pt x="4260" y="717"/>
                </a:lnTo>
                <a:lnTo>
                  <a:pt x="4271" y="707"/>
                </a:lnTo>
                <a:lnTo>
                  <a:pt x="4266" y="712"/>
                </a:lnTo>
                <a:lnTo>
                  <a:pt x="4240" y="722"/>
                </a:lnTo>
                <a:lnTo>
                  <a:pt x="4234" y="717"/>
                </a:lnTo>
                <a:lnTo>
                  <a:pt x="4245" y="712"/>
                </a:lnTo>
                <a:lnTo>
                  <a:pt x="4255" y="707"/>
                </a:lnTo>
                <a:lnTo>
                  <a:pt x="4260" y="696"/>
                </a:lnTo>
                <a:lnTo>
                  <a:pt x="4260" y="691"/>
                </a:lnTo>
                <a:lnTo>
                  <a:pt x="4250" y="696"/>
                </a:lnTo>
                <a:lnTo>
                  <a:pt x="4234" y="707"/>
                </a:lnTo>
                <a:lnTo>
                  <a:pt x="4229" y="707"/>
                </a:lnTo>
                <a:lnTo>
                  <a:pt x="4234" y="691"/>
                </a:lnTo>
                <a:lnTo>
                  <a:pt x="4250" y="660"/>
                </a:lnTo>
                <a:lnTo>
                  <a:pt x="4271" y="670"/>
                </a:lnTo>
                <a:lnTo>
                  <a:pt x="4276" y="670"/>
                </a:lnTo>
                <a:lnTo>
                  <a:pt x="4276" y="681"/>
                </a:lnTo>
                <a:lnTo>
                  <a:pt x="4276" y="696"/>
                </a:lnTo>
                <a:lnTo>
                  <a:pt x="4281" y="707"/>
                </a:lnTo>
                <a:lnTo>
                  <a:pt x="4286" y="717"/>
                </a:lnTo>
                <a:lnTo>
                  <a:pt x="4307" y="722"/>
                </a:lnTo>
                <a:lnTo>
                  <a:pt x="4317" y="733"/>
                </a:lnTo>
                <a:lnTo>
                  <a:pt x="4323" y="733"/>
                </a:lnTo>
                <a:lnTo>
                  <a:pt x="4312" y="722"/>
                </a:lnTo>
                <a:lnTo>
                  <a:pt x="4354" y="722"/>
                </a:lnTo>
                <a:lnTo>
                  <a:pt x="4333" y="733"/>
                </a:lnTo>
                <a:lnTo>
                  <a:pt x="4323" y="733"/>
                </a:lnTo>
                <a:lnTo>
                  <a:pt x="4338" y="774"/>
                </a:lnTo>
                <a:lnTo>
                  <a:pt x="4343" y="800"/>
                </a:lnTo>
                <a:lnTo>
                  <a:pt x="4343" y="842"/>
                </a:lnTo>
                <a:lnTo>
                  <a:pt x="4343" y="909"/>
                </a:lnTo>
                <a:lnTo>
                  <a:pt x="4343" y="966"/>
                </a:lnTo>
                <a:lnTo>
                  <a:pt x="4343" y="982"/>
                </a:lnTo>
                <a:lnTo>
                  <a:pt x="4349" y="992"/>
                </a:lnTo>
                <a:lnTo>
                  <a:pt x="4359" y="1003"/>
                </a:lnTo>
                <a:lnTo>
                  <a:pt x="4375" y="1008"/>
                </a:lnTo>
                <a:lnTo>
                  <a:pt x="4395" y="1018"/>
                </a:lnTo>
                <a:lnTo>
                  <a:pt x="4395" y="587"/>
                </a:lnTo>
                <a:lnTo>
                  <a:pt x="4380" y="577"/>
                </a:lnTo>
                <a:lnTo>
                  <a:pt x="4364" y="556"/>
                </a:lnTo>
                <a:lnTo>
                  <a:pt x="4364" y="535"/>
                </a:lnTo>
                <a:lnTo>
                  <a:pt x="4369" y="515"/>
                </a:lnTo>
                <a:lnTo>
                  <a:pt x="2276" y="2364"/>
                </a:lnTo>
                <a:lnTo>
                  <a:pt x="3964" y="151"/>
                </a:lnTo>
                <a:lnTo>
                  <a:pt x="3964" y="146"/>
                </a:lnTo>
                <a:lnTo>
                  <a:pt x="3969" y="146"/>
                </a:lnTo>
                <a:lnTo>
                  <a:pt x="3964" y="151"/>
                </a:lnTo>
                <a:lnTo>
                  <a:pt x="2276" y="2364"/>
                </a:lnTo>
                <a:lnTo>
                  <a:pt x="3164" y="733"/>
                </a:lnTo>
                <a:lnTo>
                  <a:pt x="3133" y="743"/>
                </a:lnTo>
                <a:lnTo>
                  <a:pt x="3112" y="748"/>
                </a:lnTo>
                <a:lnTo>
                  <a:pt x="3091" y="753"/>
                </a:lnTo>
                <a:lnTo>
                  <a:pt x="3065" y="759"/>
                </a:lnTo>
                <a:lnTo>
                  <a:pt x="3055" y="722"/>
                </a:lnTo>
                <a:lnTo>
                  <a:pt x="3081" y="707"/>
                </a:lnTo>
                <a:lnTo>
                  <a:pt x="3097" y="702"/>
                </a:lnTo>
                <a:lnTo>
                  <a:pt x="3117" y="702"/>
                </a:lnTo>
                <a:lnTo>
                  <a:pt x="3133" y="702"/>
                </a:lnTo>
                <a:lnTo>
                  <a:pt x="3149" y="702"/>
                </a:lnTo>
                <a:lnTo>
                  <a:pt x="3175" y="686"/>
                </a:lnTo>
                <a:lnTo>
                  <a:pt x="3195" y="686"/>
                </a:lnTo>
                <a:lnTo>
                  <a:pt x="3211" y="691"/>
                </a:lnTo>
                <a:lnTo>
                  <a:pt x="3226" y="702"/>
                </a:lnTo>
                <a:lnTo>
                  <a:pt x="3232" y="717"/>
                </a:lnTo>
                <a:lnTo>
                  <a:pt x="3211" y="722"/>
                </a:lnTo>
                <a:lnTo>
                  <a:pt x="3200" y="722"/>
                </a:lnTo>
                <a:lnTo>
                  <a:pt x="3195" y="727"/>
                </a:lnTo>
                <a:lnTo>
                  <a:pt x="3159" y="738"/>
                </a:lnTo>
                <a:lnTo>
                  <a:pt x="3143" y="743"/>
                </a:lnTo>
                <a:lnTo>
                  <a:pt x="3149" y="738"/>
                </a:lnTo>
                <a:lnTo>
                  <a:pt x="3164" y="733"/>
                </a:lnTo>
                <a:lnTo>
                  <a:pt x="2276" y="2364"/>
                </a:lnTo>
                <a:lnTo>
                  <a:pt x="3226" y="733"/>
                </a:lnTo>
                <a:lnTo>
                  <a:pt x="3216" y="738"/>
                </a:lnTo>
                <a:lnTo>
                  <a:pt x="3200" y="738"/>
                </a:lnTo>
                <a:lnTo>
                  <a:pt x="3185" y="738"/>
                </a:lnTo>
                <a:lnTo>
                  <a:pt x="3175" y="743"/>
                </a:lnTo>
                <a:lnTo>
                  <a:pt x="3159" y="748"/>
                </a:lnTo>
                <a:lnTo>
                  <a:pt x="3159" y="743"/>
                </a:lnTo>
                <a:lnTo>
                  <a:pt x="3169" y="738"/>
                </a:lnTo>
                <a:lnTo>
                  <a:pt x="3237" y="722"/>
                </a:lnTo>
                <a:lnTo>
                  <a:pt x="3237" y="727"/>
                </a:lnTo>
                <a:lnTo>
                  <a:pt x="3237" y="733"/>
                </a:lnTo>
                <a:lnTo>
                  <a:pt x="3226" y="733"/>
                </a:lnTo>
                <a:lnTo>
                  <a:pt x="2276" y="2364"/>
                </a:lnTo>
                <a:lnTo>
                  <a:pt x="3330" y="779"/>
                </a:lnTo>
                <a:lnTo>
                  <a:pt x="3315" y="769"/>
                </a:lnTo>
                <a:lnTo>
                  <a:pt x="3330" y="774"/>
                </a:lnTo>
                <a:lnTo>
                  <a:pt x="3330" y="779"/>
                </a:lnTo>
                <a:lnTo>
                  <a:pt x="2276" y="2364"/>
                </a:lnTo>
                <a:lnTo>
                  <a:pt x="3258" y="1086"/>
                </a:lnTo>
                <a:lnTo>
                  <a:pt x="3325" y="1065"/>
                </a:lnTo>
                <a:lnTo>
                  <a:pt x="3330" y="1070"/>
                </a:lnTo>
                <a:lnTo>
                  <a:pt x="3258" y="1086"/>
                </a:lnTo>
                <a:lnTo>
                  <a:pt x="2276" y="2364"/>
                </a:lnTo>
                <a:lnTo>
                  <a:pt x="3330" y="1044"/>
                </a:lnTo>
                <a:lnTo>
                  <a:pt x="3299" y="1050"/>
                </a:lnTo>
                <a:lnTo>
                  <a:pt x="3232" y="1065"/>
                </a:lnTo>
                <a:lnTo>
                  <a:pt x="3175" y="1070"/>
                </a:lnTo>
                <a:lnTo>
                  <a:pt x="3154" y="1070"/>
                </a:lnTo>
                <a:lnTo>
                  <a:pt x="3143" y="1065"/>
                </a:lnTo>
                <a:lnTo>
                  <a:pt x="3138" y="1060"/>
                </a:lnTo>
                <a:lnTo>
                  <a:pt x="3138" y="1050"/>
                </a:lnTo>
                <a:lnTo>
                  <a:pt x="3154" y="1055"/>
                </a:lnTo>
                <a:lnTo>
                  <a:pt x="3185" y="1055"/>
                </a:lnTo>
                <a:lnTo>
                  <a:pt x="3247" y="1044"/>
                </a:lnTo>
                <a:lnTo>
                  <a:pt x="3346" y="1018"/>
                </a:lnTo>
                <a:lnTo>
                  <a:pt x="3330" y="1044"/>
                </a:lnTo>
                <a:lnTo>
                  <a:pt x="2276" y="2364"/>
                </a:lnTo>
                <a:lnTo>
                  <a:pt x="3367" y="1055"/>
                </a:lnTo>
                <a:lnTo>
                  <a:pt x="3367" y="1044"/>
                </a:lnTo>
                <a:lnTo>
                  <a:pt x="3377" y="1039"/>
                </a:lnTo>
                <a:lnTo>
                  <a:pt x="3382" y="1055"/>
                </a:lnTo>
                <a:lnTo>
                  <a:pt x="3367" y="1055"/>
                </a:lnTo>
                <a:lnTo>
                  <a:pt x="2276" y="2364"/>
                </a:lnTo>
                <a:lnTo>
                  <a:pt x="286" y="2941"/>
                </a:lnTo>
                <a:lnTo>
                  <a:pt x="286" y="2956"/>
                </a:lnTo>
                <a:lnTo>
                  <a:pt x="281" y="2967"/>
                </a:lnTo>
                <a:lnTo>
                  <a:pt x="286" y="2941"/>
                </a:lnTo>
                <a:lnTo>
                  <a:pt x="2276" y="2364"/>
                </a:lnTo>
                <a:lnTo>
                  <a:pt x="286" y="3018"/>
                </a:lnTo>
                <a:lnTo>
                  <a:pt x="281" y="2987"/>
                </a:lnTo>
                <a:lnTo>
                  <a:pt x="281" y="2982"/>
                </a:lnTo>
                <a:lnTo>
                  <a:pt x="281" y="2987"/>
                </a:lnTo>
                <a:lnTo>
                  <a:pt x="286" y="3003"/>
                </a:lnTo>
                <a:lnTo>
                  <a:pt x="286" y="3008"/>
                </a:lnTo>
                <a:lnTo>
                  <a:pt x="286" y="3018"/>
                </a:lnTo>
                <a:lnTo>
                  <a:pt x="2276" y="2364"/>
                </a:lnTo>
                <a:lnTo>
                  <a:pt x="286" y="2805"/>
                </a:lnTo>
                <a:lnTo>
                  <a:pt x="286" y="2795"/>
                </a:lnTo>
                <a:lnTo>
                  <a:pt x="291" y="2811"/>
                </a:lnTo>
                <a:lnTo>
                  <a:pt x="286" y="2805"/>
                </a:lnTo>
                <a:lnTo>
                  <a:pt x="2276" y="2364"/>
                </a:lnTo>
                <a:lnTo>
                  <a:pt x="291" y="2842"/>
                </a:lnTo>
                <a:lnTo>
                  <a:pt x="291" y="2831"/>
                </a:lnTo>
                <a:lnTo>
                  <a:pt x="291" y="2811"/>
                </a:lnTo>
                <a:lnTo>
                  <a:pt x="291" y="2842"/>
                </a:lnTo>
                <a:lnTo>
                  <a:pt x="2276" y="2364"/>
                </a:lnTo>
                <a:lnTo>
                  <a:pt x="302" y="2863"/>
                </a:lnTo>
                <a:lnTo>
                  <a:pt x="302" y="2852"/>
                </a:lnTo>
                <a:lnTo>
                  <a:pt x="307" y="2852"/>
                </a:lnTo>
                <a:lnTo>
                  <a:pt x="307" y="2842"/>
                </a:lnTo>
                <a:lnTo>
                  <a:pt x="307" y="2852"/>
                </a:lnTo>
                <a:lnTo>
                  <a:pt x="302" y="2863"/>
                </a:lnTo>
                <a:lnTo>
                  <a:pt x="2276" y="2364"/>
                </a:lnTo>
                <a:lnTo>
                  <a:pt x="317" y="2889"/>
                </a:lnTo>
                <a:lnTo>
                  <a:pt x="307" y="2925"/>
                </a:lnTo>
                <a:lnTo>
                  <a:pt x="317" y="2894"/>
                </a:lnTo>
                <a:lnTo>
                  <a:pt x="307" y="2894"/>
                </a:lnTo>
                <a:lnTo>
                  <a:pt x="317" y="2889"/>
                </a:lnTo>
                <a:lnTo>
                  <a:pt x="2276" y="2364"/>
                </a:lnTo>
                <a:lnTo>
                  <a:pt x="317" y="2613"/>
                </a:lnTo>
                <a:lnTo>
                  <a:pt x="307" y="2613"/>
                </a:lnTo>
                <a:lnTo>
                  <a:pt x="307" y="2618"/>
                </a:lnTo>
                <a:lnTo>
                  <a:pt x="307" y="2613"/>
                </a:lnTo>
                <a:lnTo>
                  <a:pt x="307" y="2593"/>
                </a:lnTo>
                <a:lnTo>
                  <a:pt x="302" y="2608"/>
                </a:lnTo>
                <a:lnTo>
                  <a:pt x="302" y="2593"/>
                </a:lnTo>
                <a:lnTo>
                  <a:pt x="307" y="2577"/>
                </a:lnTo>
                <a:lnTo>
                  <a:pt x="307" y="2567"/>
                </a:lnTo>
                <a:lnTo>
                  <a:pt x="296" y="2567"/>
                </a:lnTo>
                <a:lnTo>
                  <a:pt x="302" y="2551"/>
                </a:lnTo>
                <a:lnTo>
                  <a:pt x="307" y="2546"/>
                </a:lnTo>
                <a:lnTo>
                  <a:pt x="317" y="2613"/>
                </a:lnTo>
                <a:lnTo>
                  <a:pt x="317" y="2618"/>
                </a:lnTo>
                <a:lnTo>
                  <a:pt x="317" y="2613"/>
                </a:lnTo>
                <a:lnTo>
                  <a:pt x="2276" y="2364"/>
                </a:lnTo>
                <a:lnTo>
                  <a:pt x="2884" y="2655"/>
                </a:lnTo>
                <a:lnTo>
                  <a:pt x="2868" y="2660"/>
                </a:lnTo>
                <a:lnTo>
                  <a:pt x="2868" y="2650"/>
                </a:lnTo>
                <a:lnTo>
                  <a:pt x="2873" y="2644"/>
                </a:lnTo>
                <a:lnTo>
                  <a:pt x="2878" y="2639"/>
                </a:lnTo>
                <a:lnTo>
                  <a:pt x="2884" y="2655"/>
                </a:lnTo>
                <a:lnTo>
                  <a:pt x="2276" y="2364"/>
                </a:lnTo>
                <a:lnTo>
                  <a:pt x="3372" y="1657"/>
                </a:lnTo>
                <a:lnTo>
                  <a:pt x="3377" y="1652"/>
                </a:lnTo>
                <a:lnTo>
                  <a:pt x="3388" y="1694"/>
                </a:lnTo>
                <a:lnTo>
                  <a:pt x="3372" y="1657"/>
                </a:lnTo>
                <a:lnTo>
                  <a:pt x="2276" y="2364"/>
                </a:lnTo>
                <a:lnTo>
                  <a:pt x="3476" y="1657"/>
                </a:lnTo>
                <a:lnTo>
                  <a:pt x="3476" y="1642"/>
                </a:lnTo>
                <a:lnTo>
                  <a:pt x="3486" y="1657"/>
                </a:lnTo>
                <a:lnTo>
                  <a:pt x="3476" y="1657"/>
                </a:lnTo>
                <a:lnTo>
                  <a:pt x="2276" y="2364"/>
                </a:lnTo>
                <a:lnTo>
                  <a:pt x="3486" y="1704"/>
                </a:lnTo>
                <a:lnTo>
                  <a:pt x="3481" y="1683"/>
                </a:lnTo>
                <a:lnTo>
                  <a:pt x="3486" y="1694"/>
                </a:lnTo>
                <a:lnTo>
                  <a:pt x="3486" y="1704"/>
                </a:lnTo>
                <a:lnTo>
                  <a:pt x="2276" y="2364"/>
                </a:lnTo>
                <a:lnTo>
                  <a:pt x="3517" y="1112"/>
                </a:lnTo>
                <a:lnTo>
                  <a:pt x="3523" y="1102"/>
                </a:lnTo>
                <a:lnTo>
                  <a:pt x="3528" y="1117"/>
                </a:lnTo>
                <a:lnTo>
                  <a:pt x="3528" y="1122"/>
                </a:lnTo>
                <a:lnTo>
                  <a:pt x="3533" y="1148"/>
                </a:lnTo>
                <a:lnTo>
                  <a:pt x="3517" y="1128"/>
                </a:lnTo>
                <a:lnTo>
                  <a:pt x="3517" y="1122"/>
                </a:lnTo>
                <a:lnTo>
                  <a:pt x="3517" y="1112"/>
                </a:lnTo>
                <a:lnTo>
                  <a:pt x="2276" y="2364"/>
                </a:lnTo>
                <a:lnTo>
                  <a:pt x="3533" y="1491"/>
                </a:lnTo>
                <a:lnTo>
                  <a:pt x="3528" y="1502"/>
                </a:lnTo>
                <a:lnTo>
                  <a:pt x="3523" y="1470"/>
                </a:lnTo>
                <a:lnTo>
                  <a:pt x="3533" y="1486"/>
                </a:lnTo>
                <a:lnTo>
                  <a:pt x="3533" y="1491"/>
                </a:lnTo>
                <a:lnTo>
                  <a:pt x="3533" y="1486"/>
                </a:lnTo>
                <a:lnTo>
                  <a:pt x="3533" y="1491"/>
                </a:lnTo>
                <a:lnTo>
                  <a:pt x="2276" y="2364"/>
                </a:lnTo>
                <a:lnTo>
                  <a:pt x="3533" y="1678"/>
                </a:lnTo>
                <a:lnTo>
                  <a:pt x="3528" y="1678"/>
                </a:lnTo>
                <a:lnTo>
                  <a:pt x="3538" y="1626"/>
                </a:lnTo>
                <a:lnTo>
                  <a:pt x="3538" y="1652"/>
                </a:lnTo>
                <a:lnTo>
                  <a:pt x="3538" y="1663"/>
                </a:lnTo>
                <a:lnTo>
                  <a:pt x="3538" y="1673"/>
                </a:lnTo>
                <a:lnTo>
                  <a:pt x="3533" y="1678"/>
                </a:lnTo>
                <a:lnTo>
                  <a:pt x="2276" y="2364"/>
                </a:lnTo>
                <a:lnTo>
                  <a:pt x="3543" y="1470"/>
                </a:lnTo>
                <a:lnTo>
                  <a:pt x="3538" y="1465"/>
                </a:lnTo>
                <a:lnTo>
                  <a:pt x="3538" y="1470"/>
                </a:lnTo>
                <a:lnTo>
                  <a:pt x="3533" y="1444"/>
                </a:lnTo>
                <a:lnTo>
                  <a:pt x="3538" y="1341"/>
                </a:lnTo>
                <a:lnTo>
                  <a:pt x="3543" y="1470"/>
                </a:lnTo>
                <a:lnTo>
                  <a:pt x="2276" y="2364"/>
                </a:lnTo>
                <a:lnTo>
                  <a:pt x="3559" y="1522"/>
                </a:lnTo>
                <a:lnTo>
                  <a:pt x="3549" y="1486"/>
                </a:lnTo>
                <a:lnTo>
                  <a:pt x="3543" y="1335"/>
                </a:lnTo>
                <a:lnTo>
                  <a:pt x="3538" y="1263"/>
                </a:lnTo>
                <a:lnTo>
                  <a:pt x="3528" y="1185"/>
                </a:lnTo>
                <a:lnTo>
                  <a:pt x="3533" y="1179"/>
                </a:lnTo>
                <a:lnTo>
                  <a:pt x="3538" y="1169"/>
                </a:lnTo>
                <a:lnTo>
                  <a:pt x="3549" y="1247"/>
                </a:lnTo>
                <a:lnTo>
                  <a:pt x="3559" y="1330"/>
                </a:lnTo>
                <a:lnTo>
                  <a:pt x="3564" y="1424"/>
                </a:lnTo>
                <a:lnTo>
                  <a:pt x="3559" y="1522"/>
                </a:lnTo>
                <a:lnTo>
                  <a:pt x="2276" y="2364"/>
                </a:lnTo>
                <a:lnTo>
                  <a:pt x="4328" y="2920"/>
                </a:lnTo>
                <a:lnTo>
                  <a:pt x="4338" y="2920"/>
                </a:lnTo>
                <a:lnTo>
                  <a:pt x="4333" y="2925"/>
                </a:lnTo>
                <a:lnTo>
                  <a:pt x="4328" y="2935"/>
                </a:lnTo>
                <a:lnTo>
                  <a:pt x="4317" y="2925"/>
                </a:lnTo>
                <a:lnTo>
                  <a:pt x="4323" y="2920"/>
                </a:lnTo>
                <a:lnTo>
                  <a:pt x="4328" y="2920"/>
                </a:lnTo>
                <a:lnTo>
                  <a:pt x="2276" y="2364"/>
                </a:lnTo>
                <a:lnTo>
                  <a:pt x="4317" y="2915"/>
                </a:lnTo>
                <a:lnTo>
                  <a:pt x="4323" y="2915"/>
                </a:lnTo>
                <a:lnTo>
                  <a:pt x="4323" y="2920"/>
                </a:lnTo>
                <a:lnTo>
                  <a:pt x="4317" y="2925"/>
                </a:lnTo>
                <a:lnTo>
                  <a:pt x="4312" y="2925"/>
                </a:lnTo>
                <a:lnTo>
                  <a:pt x="4317" y="2915"/>
                </a:lnTo>
                <a:lnTo>
                  <a:pt x="2276" y="2364"/>
                </a:lnTo>
                <a:lnTo>
                  <a:pt x="4323" y="2811"/>
                </a:lnTo>
                <a:lnTo>
                  <a:pt x="4317" y="2816"/>
                </a:lnTo>
                <a:lnTo>
                  <a:pt x="4317" y="2805"/>
                </a:lnTo>
                <a:lnTo>
                  <a:pt x="4317" y="2811"/>
                </a:lnTo>
                <a:lnTo>
                  <a:pt x="4323" y="2811"/>
                </a:lnTo>
                <a:lnTo>
                  <a:pt x="2276" y="2364"/>
                </a:lnTo>
                <a:lnTo>
                  <a:pt x="4338" y="1751"/>
                </a:lnTo>
                <a:lnTo>
                  <a:pt x="4338" y="1756"/>
                </a:lnTo>
                <a:lnTo>
                  <a:pt x="4343" y="1772"/>
                </a:lnTo>
                <a:lnTo>
                  <a:pt x="4338" y="1787"/>
                </a:lnTo>
                <a:lnTo>
                  <a:pt x="4349" y="1777"/>
                </a:lnTo>
                <a:lnTo>
                  <a:pt x="4349" y="1782"/>
                </a:lnTo>
                <a:lnTo>
                  <a:pt x="4333" y="1808"/>
                </a:lnTo>
                <a:lnTo>
                  <a:pt x="4328" y="1834"/>
                </a:lnTo>
                <a:lnTo>
                  <a:pt x="4328" y="1839"/>
                </a:lnTo>
                <a:lnTo>
                  <a:pt x="4323" y="1834"/>
                </a:lnTo>
                <a:lnTo>
                  <a:pt x="4328" y="1808"/>
                </a:lnTo>
                <a:lnTo>
                  <a:pt x="4338" y="1787"/>
                </a:lnTo>
                <a:lnTo>
                  <a:pt x="4317" y="1813"/>
                </a:lnTo>
                <a:lnTo>
                  <a:pt x="4307" y="1834"/>
                </a:lnTo>
                <a:lnTo>
                  <a:pt x="4302" y="1829"/>
                </a:lnTo>
                <a:lnTo>
                  <a:pt x="4297" y="1824"/>
                </a:lnTo>
                <a:lnTo>
                  <a:pt x="4302" y="1813"/>
                </a:lnTo>
                <a:lnTo>
                  <a:pt x="4312" y="1787"/>
                </a:lnTo>
                <a:lnTo>
                  <a:pt x="4338" y="1751"/>
                </a:lnTo>
                <a:lnTo>
                  <a:pt x="2276" y="2364"/>
                </a:lnTo>
                <a:lnTo>
                  <a:pt x="4292" y="1948"/>
                </a:lnTo>
                <a:lnTo>
                  <a:pt x="4286" y="1974"/>
                </a:lnTo>
                <a:lnTo>
                  <a:pt x="4281" y="1969"/>
                </a:lnTo>
                <a:lnTo>
                  <a:pt x="4276" y="1969"/>
                </a:lnTo>
                <a:lnTo>
                  <a:pt x="4281" y="1964"/>
                </a:lnTo>
                <a:lnTo>
                  <a:pt x="4292" y="1948"/>
                </a:lnTo>
                <a:lnTo>
                  <a:pt x="2276" y="2364"/>
                </a:lnTo>
                <a:lnTo>
                  <a:pt x="4037" y="2411"/>
                </a:lnTo>
                <a:lnTo>
                  <a:pt x="4047" y="2405"/>
                </a:lnTo>
                <a:lnTo>
                  <a:pt x="4063" y="2395"/>
                </a:lnTo>
                <a:lnTo>
                  <a:pt x="4073" y="2390"/>
                </a:lnTo>
                <a:lnTo>
                  <a:pt x="4079" y="2400"/>
                </a:lnTo>
                <a:lnTo>
                  <a:pt x="4058" y="2411"/>
                </a:lnTo>
                <a:lnTo>
                  <a:pt x="4047" y="2411"/>
                </a:lnTo>
                <a:lnTo>
                  <a:pt x="4037" y="2411"/>
                </a:lnTo>
                <a:lnTo>
                  <a:pt x="2276" y="2364"/>
                </a:lnTo>
                <a:lnTo>
                  <a:pt x="4032" y="2416"/>
                </a:lnTo>
                <a:lnTo>
                  <a:pt x="4047" y="2426"/>
                </a:lnTo>
                <a:lnTo>
                  <a:pt x="4047" y="2431"/>
                </a:lnTo>
                <a:lnTo>
                  <a:pt x="4037" y="2437"/>
                </a:lnTo>
                <a:lnTo>
                  <a:pt x="4053" y="2437"/>
                </a:lnTo>
                <a:lnTo>
                  <a:pt x="4047" y="2442"/>
                </a:lnTo>
                <a:lnTo>
                  <a:pt x="4037" y="2447"/>
                </a:lnTo>
                <a:lnTo>
                  <a:pt x="4053" y="2457"/>
                </a:lnTo>
                <a:lnTo>
                  <a:pt x="4068" y="2437"/>
                </a:lnTo>
                <a:lnTo>
                  <a:pt x="4073" y="2431"/>
                </a:lnTo>
                <a:lnTo>
                  <a:pt x="4068" y="2426"/>
                </a:lnTo>
                <a:lnTo>
                  <a:pt x="4079" y="2426"/>
                </a:lnTo>
                <a:lnTo>
                  <a:pt x="4079" y="2442"/>
                </a:lnTo>
                <a:lnTo>
                  <a:pt x="4073" y="2457"/>
                </a:lnTo>
                <a:lnTo>
                  <a:pt x="4068" y="2463"/>
                </a:lnTo>
                <a:lnTo>
                  <a:pt x="4073" y="2463"/>
                </a:lnTo>
                <a:lnTo>
                  <a:pt x="4068" y="2468"/>
                </a:lnTo>
                <a:lnTo>
                  <a:pt x="4063" y="2478"/>
                </a:lnTo>
                <a:lnTo>
                  <a:pt x="4063" y="2483"/>
                </a:lnTo>
                <a:lnTo>
                  <a:pt x="4053" y="2504"/>
                </a:lnTo>
                <a:lnTo>
                  <a:pt x="4042" y="2504"/>
                </a:lnTo>
                <a:lnTo>
                  <a:pt x="4032" y="2452"/>
                </a:lnTo>
                <a:lnTo>
                  <a:pt x="4032" y="2431"/>
                </a:lnTo>
                <a:lnTo>
                  <a:pt x="4032" y="2416"/>
                </a:lnTo>
                <a:lnTo>
                  <a:pt x="2276" y="2364"/>
                </a:lnTo>
                <a:lnTo>
                  <a:pt x="3891" y="317"/>
                </a:lnTo>
                <a:lnTo>
                  <a:pt x="3860" y="302"/>
                </a:lnTo>
                <a:lnTo>
                  <a:pt x="3886" y="317"/>
                </a:lnTo>
                <a:lnTo>
                  <a:pt x="3876" y="322"/>
                </a:lnTo>
                <a:lnTo>
                  <a:pt x="3845" y="286"/>
                </a:lnTo>
                <a:lnTo>
                  <a:pt x="3803" y="260"/>
                </a:lnTo>
                <a:lnTo>
                  <a:pt x="3741" y="218"/>
                </a:lnTo>
                <a:lnTo>
                  <a:pt x="3746" y="218"/>
                </a:lnTo>
                <a:lnTo>
                  <a:pt x="3746" y="213"/>
                </a:lnTo>
                <a:lnTo>
                  <a:pt x="3762" y="218"/>
                </a:lnTo>
                <a:lnTo>
                  <a:pt x="3772" y="218"/>
                </a:lnTo>
                <a:lnTo>
                  <a:pt x="3824" y="265"/>
                </a:lnTo>
                <a:lnTo>
                  <a:pt x="3829" y="270"/>
                </a:lnTo>
                <a:lnTo>
                  <a:pt x="3871" y="291"/>
                </a:lnTo>
                <a:lnTo>
                  <a:pt x="3902" y="312"/>
                </a:lnTo>
                <a:lnTo>
                  <a:pt x="3891" y="317"/>
                </a:lnTo>
                <a:lnTo>
                  <a:pt x="2276" y="2364"/>
                </a:lnTo>
                <a:lnTo>
                  <a:pt x="3964" y="353"/>
                </a:lnTo>
                <a:lnTo>
                  <a:pt x="3959" y="353"/>
                </a:lnTo>
                <a:lnTo>
                  <a:pt x="3949" y="359"/>
                </a:lnTo>
                <a:lnTo>
                  <a:pt x="3923" y="353"/>
                </a:lnTo>
                <a:lnTo>
                  <a:pt x="3917" y="348"/>
                </a:lnTo>
                <a:lnTo>
                  <a:pt x="3912" y="343"/>
                </a:lnTo>
                <a:lnTo>
                  <a:pt x="3923" y="338"/>
                </a:lnTo>
                <a:lnTo>
                  <a:pt x="3928" y="338"/>
                </a:lnTo>
                <a:lnTo>
                  <a:pt x="3923" y="333"/>
                </a:lnTo>
                <a:lnTo>
                  <a:pt x="3912" y="333"/>
                </a:lnTo>
                <a:lnTo>
                  <a:pt x="3912" y="327"/>
                </a:lnTo>
                <a:lnTo>
                  <a:pt x="3917" y="322"/>
                </a:lnTo>
                <a:lnTo>
                  <a:pt x="3954" y="343"/>
                </a:lnTo>
                <a:lnTo>
                  <a:pt x="3964" y="353"/>
                </a:lnTo>
                <a:lnTo>
                  <a:pt x="2276" y="2364"/>
                </a:lnTo>
                <a:lnTo>
                  <a:pt x="3990" y="327"/>
                </a:lnTo>
                <a:lnTo>
                  <a:pt x="3964" y="322"/>
                </a:lnTo>
                <a:lnTo>
                  <a:pt x="3959" y="322"/>
                </a:lnTo>
                <a:lnTo>
                  <a:pt x="3964" y="327"/>
                </a:lnTo>
                <a:lnTo>
                  <a:pt x="3980" y="338"/>
                </a:lnTo>
                <a:lnTo>
                  <a:pt x="3980" y="343"/>
                </a:lnTo>
                <a:lnTo>
                  <a:pt x="3907" y="312"/>
                </a:lnTo>
                <a:lnTo>
                  <a:pt x="3845" y="270"/>
                </a:lnTo>
                <a:lnTo>
                  <a:pt x="3850" y="270"/>
                </a:lnTo>
                <a:lnTo>
                  <a:pt x="3855" y="270"/>
                </a:lnTo>
                <a:lnTo>
                  <a:pt x="3855" y="265"/>
                </a:lnTo>
                <a:lnTo>
                  <a:pt x="3850" y="265"/>
                </a:lnTo>
                <a:lnTo>
                  <a:pt x="3845" y="265"/>
                </a:lnTo>
                <a:lnTo>
                  <a:pt x="3840" y="260"/>
                </a:lnTo>
                <a:lnTo>
                  <a:pt x="3840" y="265"/>
                </a:lnTo>
                <a:lnTo>
                  <a:pt x="3829" y="260"/>
                </a:lnTo>
                <a:lnTo>
                  <a:pt x="3808" y="244"/>
                </a:lnTo>
                <a:lnTo>
                  <a:pt x="3788" y="234"/>
                </a:lnTo>
                <a:lnTo>
                  <a:pt x="3772" y="224"/>
                </a:lnTo>
                <a:lnTo>
                  <a:pt x="3788" y="229"/>
                </a:lnTo>
                <a:lnTo>
                  <a:pt x="3798" y="229"/>
                </a:lnTo>
                <a:lnTo>
                  <a:pt x="3798" y="224"/>
                </a:lnTo>
                <a:lnTo>
                  <a:pt x="3819" y="234"/>
                </a:lnTo>
                <a:lnTo>
                  <a:pt x="3798" y="224"/>
                </a:lnTo>
                <a:lnTo>
                  <a:pt x="3803" y="218"/>
                </a:lnTo>
                <a:lnTo>
                  <a:pt x="3803" y="213"/>
                </a:lnTo>
                <a:lnTo>
                  <a:pt x="3798" y="213"/>
                </a:lnTo>
                <a:lnTo>
                  <a:pt x="3788" y="218"/>
                </a:lnTo>
                <a:lnTo>
                  <a:pt x="3782" y="218"/>
                </a:lnTo>
                <a:lnTo>
                  <a:pt x="3793" y="218"/>
                </a:lnTo>
                <a:lnTo>
                  <a:pt x="3782" y="213"/>
                </a:lnTo>
                <a:lnTo>
                  <a:pt x="3772" y="213"/>
                </a:lnTo>
                <a:lnTo>
                  <a:pt x="3767" y="213"/>
                </a:lnTo>
                <a:lnTo>
                  <a:pt x="3762" y="213"/>
                </a:lnTo>
                <a:lnTo>
                  <a:pt x="3767" y="213"/>
                </a:lnTo>
                <a:lnTo>
                  <a:pt x="3756" y="208"/>
                </a:lnTo>
                <a:lnTo>
                  <a:pt x="3751" y="208"/>
                </a:lnTo>
                <a:lnTo>
                  <a:pt x="3741" y="203"/>
                </a:lnTo>
                <a:lnTo>
                  <a:pt x="3720" y="198"/>
                </a:lnTo>
                <a:lnTo>
                  <a:pt x="3730" y="177"/>
                </a:lnTo>
                <a:lnTo>
                  <a:pt x="3725" y="172"/>
                </a:lnTo>
                <a:lnTo>
                  <a:pt x="3720" y="172"/>
                </a:lnTo>
                <a:lnTo>
                  <a:pt x="3720" y="177"/>
                </a:lnTo>
                <a:lnTo>
                  <a:pt x="3715" y="182"/>
                </a:lnTo>
                <a:lnTo>
                  <a:pt x="3699" y="177"/>
                </a:lnTo>
                <a:lnTo>
                  <a:pt x="3689" y="172"/>
                </a:lnTo>
                <a:lnTo>
                  <a:pt x="3704" y="161"/>
                </a:lnTo>
                <a:lnTo>
                  <a:pt x="3730" y="172"/>
                </a:lnTo>
                <a:lnTo>
                  <a:pt x="3710" y="156"/>
                </a:lnTo>
                <a:lnTo>
                  <a:pt x="3725" y="146"/>
                </a:lnTo>
                <a:lnTo>
                  <a:pt x="3814" y="208"/>
                </a:lnTo>
                <a:lnTo>
                  <a:pt x="3814" y="203"/>
                </a:lnTo>
                <a:lnTo>
                  <a:pt x="3793" y="187"/>
                </a:lnTo>
                <a:lnTo>
                  <a:pt x="3767" y="166"/>
                </a:lnTo>
                <a:lnTo>
                  <a:pt x="3741" y="135"/>
                </a:lnTo>
                <a:lnTo>
                  <a:pt x="3741" y="130"/>
                </a:lnTo>
                <a:lnTo>
                  <a:pt x="3741" y="125"/>
                </a:lnTo>
                <a:lnTo>
                  <a:pt x="3741" y="130"/>
                </a:lnTo>
                <a:lnTo>
                  <a:pt x="3736" y="125"/>
                </a:lnTo>
                <a:lnTo>
                  <a:pt x="3736" y="120"/>
                </a:lnTo>
                <a:lnTo>
                  <a:pt x="3736" y="114"/>
                </a:lnTo>
                <a:lnTo>
                  <a:pt x="3730" y="114"/>
                </a:lnTo>
                <a:lnTo>
                  <a:pt x="3730" y="120"/>
                </a:lnTo>
                <a:lnTo>
                  <a:pt x="3730" y="114"/>
                </a:lnTo>
                <a:lnTo>
                  <a:pt x="3710" y="99"/>
                </a:lnTo>
                <a:lnTo>
                  <a:pt x="3710" y="94"/>
                </a:lnTo>
                <a:lnTo>
                  <a:pt x="3715" y="94"/>
                </a:lnTo>
                <a:lnTo>
                  <a:pt x="3710" y="89"/>
                </a:lnTo>
                <a:lnTo>
                  <a:pt x="3704" y="89"/>
                </a:lnTo>
                <a:lnTo>
                  <a:pt x="3694" y="78"/>
                </a:lnTo>
                <a:lnTo>
                  <a:pt x="3689" y="78"/>
                </a:lnTo>
                <a:lnTo>
                  <a:pt x="3694" y="68"/>
                </a:lnTo>
                <a:lnTo>
                  <a:pt x="3741" y="104"/>
                </a:lnTo>
                <a:lnTo>
                  <a:pt x="3834" y="187"/>
                </a:lnTo>
                <a:lnTo>
                  <a:pt x="3876" y="218"/>
                </a:lnTo>
                <a:lnTo>
                  <a:pt x="3923" y="250"/>
                </a:lnTo>
                <a:lnTo>
                  <a:pt x="3975" y="276"/>
                </a:lnTo>
                <a:lnTo>
                  <a:pt x="4021" y="296"/>
                </a:lnTo>
                <a:lnTo>
                  <a:pt x="4006" y="312"/>
                </a:lnTo>
                <a:lnTo>
                  <a:pt x="3990" y="327"/>
                </a:lnTo>
                <a:lnTo>
                  <a:pt x="2276" y="2364"/>
                </a:lnTo>
                <a:lnTo>
                  <a:pt x="4027" y="2556"/>
                </a:lnTo>
                <a:lnTo>
                  <a:pt x="4021" y="2582"/>
                </a:lnTo>
                <a:lnTo>
                  <a:pt x="4021" y="2577"/>
                </a:lnTo>
                <a:lnTo>
                  <a:pt x="4016" y="2567"/>
                </a:lnTo>
                <a:lnTo>
                  <a:pt x="4027" y="2556"/>
                </a:lnTo>
                <a:lnTo>
                  <a:pt x="2276" y="2364"/>
                </a:lnTo>
                <a:lnTo>
                  <a:pt x="4250" y="2857"/>
                </a:lnTo>
                <a:lnTo>
                  <a:pt x="4240" y="2847"/>
                </a:lnTo>
                <a:lnTo>
                  <a:pt x="4240" y="2842"/>
                </a:lnTo>
                <a:lnTo>
                  <a:pt x="4250" y="2826"/>
                </a:lnTo>
                <a:lnTo>
                  <a:pt x="4250" y="2831"/>
                </a:lnTo>
                <a:lnTo>
                  <a:pt x="4255" y="2821"/>
                </a:lnTo>
                <a:lnTo>
                  <a:pt x="4260" y="2826"/>
                </a:lnTo>
                <a:lnTo>
                  <a:pt x="4260" y="2837"/>
                </a:lnTo>
                <a:lnTo>
                  <a:pt x="4250" y="2857"/>
                </a:lnTo>
                <a:lnTo>
                  <a:pt x="2276" y="2364"/>
                </a:lnTo>
                <a:lnTo>
                  <a:pt x="4260" y="2863"/>
                </a:lnTo>
                <a:lnTo>
                  <a:pt x="4266" y="2863"/>
                </a:lnTo>
                <a:lnTo>
                  <a:pt x="4266" y="2868"/>
                </a:lnTo>
                <a:lnTo>
                  <a:pt x="4271" y="2873"/>
                </a:lnTo>
                <a:lnTo>
                  <a:pt x="4266" y="2873"/>
                </a:lnTo>
                <a:lnTo>
                  <a:pt x="4260" y="2863"/>
                </a:lnTo>
                <a:lnTo>
                  <a:pt x="2276" y="2364"/>
                </a:lnTo>
                <a:lnTo>
                  <a:pt x="4271" y="2665"/>
                </a:lnTo>
                <a:lnTo>
                  <a:pt x="4276" y="2665"/>
                </a:lnTo>
                <a:lnTo>
                  <a:pt x="4281" y="2655"/>
                </a:lnTo>
                <a:lnTo>
                  <a:pt x="4281" y="2660"/>
                </a:lnTo>
                <a:lnTo>
                  <a:pt x="4276" y="2665"/>
                </a:lnTo>
                <a:lnTo>
                  <a:pt x="4271" y="2665"/>
                </a:lnTo>
                <a:lnTo>
                  <a:pt x="2276" y="2364"/>
                </a:lnTo>
                <a:lnTo>
                  <a:pt x="4297" y="2915"/>
                </a:lnTo>
                <a:lnTo>
                  <a:pt x="4276" y="2894"/>
                </a:lnTo>
                <a:lnTo>
                  <a:pt x="4281" y="2899"/>
                </a:lnTo>
                <a:lnTo>
                  <a:pt x="4292" y="2889"/>
                </a:lnTo>
                <a:lnTo>
                  <a:pt x="4292" y="2883"/>
                </a:lnTo>
                <a:lnTo>
                  <a:pt x="4276" y="2894"/>
                </a:lnTo>
                <a:lnTo>
                  <a:pt x="4271" y="2878"/>
                </a:lnTo>
                <a:lnTo>
                  <a:pt x="4276" y="2878"/>
                </a:lnTo>
                <a:lnTo>
                  <a:pt x="4281" y="2878"/>
                </a:lnTo>
                <a:lnTo>
                  <a:pt x="4286" y="2873"/>
                </a:lnTo>
                <a:lnTo>
                  <a:pt x="4297" y="2889"/>
                </a:lnTo>
                <a:lnTo>
                  <a:pt x="4297" y="2915"/>
                </a:lnTo>
                <a:lnTo>
                  <a:pt x="2276" y="2364"/>
                </a:lnTo>
                <a:lnTo>
                  <a:pt x="4292" y="2764"/>
                </a:lnTo>
                <a:lnTo>
                  <a:pt x="4286" y="2769"/>
                </a:lnTo>
                <a:lnTo>
                  <a:pt x="4286" y="2764"/>
                </a:lnTo>
                <a:lnTo>
                  <a:pt x="4292" y="2764"/>
                </a:lnTo>
                <a:lnTo>
                  <a:pt x="2276" y="2364"/>
                </a:lnTo>
                <a:lnTo>
                  <a:pt x="4234" y="2509"/>
                </a:lnTo>
                <a:lnTo>
                  <a:pt x="4271" y="2515"/>
                </a:lnTo>
                <a:lnTo>
                  <a:pt x="4292" y="2515"/>
                </a:lnTo>
                <a:lnTo>
                  <a:pt x="4302" y="2515"/>
                </a:lnTo>
                <a:lnTo>
                  <a:pt x="4307" y="2520"/>
                </a:lnTo>
                <a:lnTo>
                  <a:pt x="4323" y="2520"/>
                </a:lnTo>
                <a:lnTo>
                  <a:pt x="4323" y="2535"/>
                </a:lnTo>
                <a:lnTo>
                  <a:pt x="4307" y="2535"/>
                </a:lnTo>
                <a:lnTo>
                  <a:pt x="4286" y="2535"/>
                </a:lnTo>
                <a:lnTo>
                  <a:pt x="4250" y="2535"/>
                </a:lnTo>
                <a:lnTo>
                  <a:pt x="4245" y="2541"/>
                </a:lnTo>
                <a:lnTo>
                  <a:pt x="4240" y="2541"/>
                </a:lnTo>
                <a:lnTo>
                  <a:pt x="4245" y="2530"/>
                </a:lnTo>
                <a:lnTo>
                  <a:pt x="4234" y="2530"/>
                </a:lnTo>
                <a:lnTo>
                  <a:pt x="4234" y="2525"/>
                </a:lnTo>
                <a:lnTo>
                  <a:pt x="4307" y="2520"/>
                </a:lnTo>
                <a:lnTo>
                  <a:pt x="4234" y="2520"/>
                </a:lnTo>
                <a:lnTo>
                  <a:pt x="4234" y="2509"/>
                </a:lnTo>
                <a:lnTo>
                  <a:pt x="2276" y="2364"/>
                </a:lnTo>
                <a:lnTo>
                  <a:pt x="4240" y="2582"/>
                </a:lnTo>
                <a:lnTo>
                  <a:pt x="4250" y="2587"/>
                </a:lnTo>
                <a:lnTo>
                  <a:pt x="4255" y="2593"/>
                </a:lnTo>
                <a:lnTo>
                  <a:pt x="4250" y="2587"/>
                </a:lnTo>
                <a:lnTo>
                  <a:pt x="4240" y="2587"/>
                </a:lnTo>
                <a:lnTo>
                  <a:pt x="4240" y="2582"/>
                </a:lnTo>
                <a:lnTo>
                  <a:pt x="2276" y="2364"/>
                </a:lnTo>
                <a:lnTo>
                  <a:pt x="4234" y="2582"/>
                </a:lnTo>
                <a:lnTo>
                  <a:pt x="4234" y="2587"/>
                </a:lnTo>
                <a:lnTo>
                  <a:pt x="4229" y="2587"/>
                </a:lnTo>
                <a:lnTo>
                  <a:pt x="4234" y="2582"/>
                </a:lnTo>
                <a:lnTo>
                  <a:pt x="2276" y="2364"/>
                </a:lnTo>
                <a:lnTo>
                  <a:pt x="4214" y="2374"/>
                </a:lnTo>
                <a:lnTo>
                  <a:pt x="4214" y="2380"/>
                </a:lnTo>
                <a:lnTo>
                  <a:pt x="4214" y="2385"/>
                </a:lnTo>
                <a:lnTo>
                  <a:pt x="4214" y="2380"/>
                </a:lnTo>
                <a:lnTo>
                  <a:pt x="4208" y="2380"/>
                </a:lnTo>
                <a:lnTo>
                  <a:pt x="4214" y="2374"/>
                </a:lnTo>
                <a:lnTo>
                  <a:pt x="2276" y="2364"/>
                </a:lnTo>
                <a:lnTo>
                  <a:pt x="4156" y="2639"/>
                </a:lnTo>
                <a:lnTo>
                  <a:pt x="4162" y="2644"/>
                </a:lnTo>
                <a:lnTo>
                  <a:pt x="4177" y="2650"/>
                </a:lnTo>
                <a:lnTo>
                  <a:pt x="4188" y="2655"/>
                </a:lnTo>
                <a:lnTo>
                  <a:pt x="4188" y="2650"/>
                </a:lnTo>
                <a:lnTo>
                  <a:pt x="4182" y="2634"/>
                </a:lnTo>
                <a:lnTo>
                  <a:pt x="4193" y="2613"/>
                </a:lnTo>
                <a:lnTo>
                  <a:pt x="4203" y="2603"/>
                </a:lnTo>
                <a:lnTo>
                  <a:pt x="4219" y="2598"/>
                </a:lnTo>
                <a:lnTo>
                  <a:pt x="4224" y="2608"/>
                </a:lnTo>
                <a:lnTo>
                  <a:pt x="4224" y="2618"/>
                </a:lnTo>
                <a:lnTo>
                  <a:pt x="4224" y="2624"/>
                </a:lnTo>
                <a:lnTo>
                  <a:pt x="4229" y="2629"/>
                </a:lnTo>
                <a:lnTo>
                  <a:pt x="4240" y="2629"/>
                </a:lnTo>
                <a:lnTo>
                  <a:pt x="4245" y="2618"/>
                </a:lnTo>
                <a:lnTo>
                  <a:pt x="4250" y="2608"/>
                </a:lnTo>
                <a:lnTo>
                  <a:pt x="4250" y="2603"/>
                </a:lnTo>
                <a:lnTo>
                  <a:pt x="4250" y="2598"/>
                </a:lnTo>
                <a:lnTo>
                  <a:pt x="4250" y="2603"/>
                </a:lnTo>
                <a:lnTo>
                  <a:pt x="4266" y="2582"/>
                </a:lnTo>
                <a:lnTo>
                  <a:pt x="4271" y="2567"/>
                </a:lnTo>
                <a:lnTo>
                  <a:pt x="4271" y="2561"/>
                </a:lnTo>
                <a:lnTo>
                  <a:pt x="4266" y="2561"/>
                </a:lnTo>
                <a:lnTo>
                  <a:pt x="4260" y="2567"/>
                </a:lnTo>
                <a:lnTo>
                  <a:pt x="4250" y="2572"/>
                </a:lnTo>
                <a:lnTo>
                  <a:pt x="4250" y="2567"/>
                </a:lnTo>
                <a:lnTo>
                  <a:pt x="4250" y="2556"/>
                </a:lnTo>
                <a:lnTo>
                  <a:pt x="4245" y="2561"/>
                </a:lnTo>
                <a:lnTo>
                  <a:pt x="4245" y="2551"/>
                </a:lnTo>
                <a:lnTo>
                  <a:pt x="4323" y="2546"/>
                </a:lnTo>
                <a:lnTo>
                  <a:pt x="4312" y="2598"/>
                </a:lnTo>
                <a:lnTo>
                  <a:pt x="4292" y="2644"/>
                </a:lnTo>
                <a:lnTo>
                  <a:pt x="4281" y="2650"/>
                </a:lnTo>
                <a:lnTo>
                  <a:pt x="4286" y="2639"/>
                </a:lnTo>
                <a:lnTo>
                  <a:pt x="4286" y="2634"/>
                </a:lnTo>
                <a:lnTo>
                  <a:pt x="4286" y="2618"/>
                </a:lnTo>
                <a:lnTo>
                  <a:pt x="4281" y="2608"/>
                </a:lnTo>
                <a:lnTo>
                  <a:pt x="4271" y="2608"/>
                </a:lnTo>
                <a:lnTo>
                  <a:pt x="4271" y="2624"/>
                </a:lnTo>
                <a:lnTo>
                  <a:pt x="4276" y="2639"/>
                </a:lnTo>
                <a:lnTo>
                  <a:pt x="4276" y="2650"/>
                </a:lnTo>
                <a:lnTo>
                  <a:pt x="4271" y="2660"/>
                </a:lnTo>
                <a:lnTo>
                  <a:pt x="4260" y="2665"/>
                </a:lnTo>
                <a:lnTo>
                  <a:pt x="4219" y="2650"/>
                </a:lnTo>
                <a:lnTo>
                  <a:pt x="4214" y="2650"/>
                </a:lnTo>
                <a:lnTo>
                  <a:pt x="4208" y="2655"/>
                </a:lnTo>
                <a:lnTo>
                  <a:pt x="4214" y="2665"/>
                </a:lnTo>
                <a:lnTo>
                  <a:pt x="4219" y="2676"/>
                </a:lnTo>
                <a:lnTo>
                  <a:pt x="4219" y="2686"/>
                </a:lnTo>
                <a:lnTo>
                  <a:pt x="4219" y="2696"/>
                </a:lnTo>
                <a:lnTo>
                  <a:pt x="4208" y="2717"/>
                </a:lnTo>
                <a:lnTo>
                  <a:pt x="4203" y="2722"/>
                </a:lnTo>
                <a:lnTo>
                  <a:pt x="4203" y="2717"/>
                </a:lnTo>
                <a:lnTo>
                  <a:pt x="4198" y="2696"/>
                </a:lnTo>
                <a:lnTo>
                  <a:pt x="4193" y="2691"/>
                </a:lnTo>
                <a:lnTo>
                  <a:pt x="4188" y="2696"/>
                </a:lnTo>
                <a:lnTo>
                  <a:pt x="4177" y="2712"/>
                </a:lnTo>
                <a:lnTo>
                  <a:pt x="4177" y="2733"/>
                </a:lnTo>
                <a:lnTo>
                  <a:pt x="4172" y="2759"/>
                </a:lnTo>
                <a:lnTo>
                  <a:pt x="4172" y="2764"/>
                </a:lnTo>
                <a:lnTo>
                  <a:pt x="4177" y="2769"/>
                </a:lnTo>
                <a:lnTo>
                  <a:pt x="4182" y="2780"/>
                </a:lnTo>
                <a:lnTo>
                  <a:pt x="4172" y="2785"/>
                </a:lnTo>
                <a:lnTo>
                  <a:pt x="4162" y="2785"/>
                </a:lnTo>
                <a:lnTo>
                  <a:pt x="4151" y="2785"/>
                </a:lnTo>
                <a:lnTo>
                  <a:pt x="4141" y="2780"/>
                </a:lnTo>
                <a:lnTo>
                  <a:pt x="4130" y="2769"/>
                </a:lnTo>
                <a:lnTo>
                  <a:pt x="4125" y="2774"/>
                </a:lnTo>
                <a:lnTo>
                  <a:pt x="4115" y="2785"/>
                </a:lnTo>
                <a:lnTo>
                  <a:pt x="4104" y="2805"/>
                </a:lnTo>
                <a:lnTo>
                  <a:pt x="4089" y="2826"/>
                </a:lnTo>
                <a:lnTo>
                  <a:pt x="4068" y="2831"/>
                </a:lnTo>
                <a:lnTo>
                  <a:pt x="4058" y="2831"/>
                </a:lnTo>
                <a:lnTo>
                  <a:pt x="4058" y="2826"/>
                </a:lnTo>
                <a:lnTo>
                  <a:pt x="4063" y="2821"/>
                </a:lnTo>
                <a:lnTo>
                  <a:pt x="4073" y="2805"/>
                </a:lnTo>
                <a:lnTo>
                  <a:pt x="4073" y="2790"/>
                </a:lnTo>
                <a:lnTo>
                  <a:pt x="4063" y="2795"/>
                </a:lnTo>
                <a:lnTo>
                  <a:pt x="4053" y="2795"/>
                </a:lnTo>
                <a:lnTo>
                  <a:pt x="4042" y="2790"/>
                </a:lnTo>
                <a:lnTo>
                  <a:pt x="4037" y="2785"/>
                </a:lnTo>
                <a:lnTo>
                  <a:pt x="4037" y="2774"/>
                </a:lnTo>
                <a:lnTo>
                  <a:pt x="4047" y="2764"/>
                </a:lnTo>
                <a:lnTo>
                  <a:pt x="4063" y="2759"/>
                </a:lnTo>
                <a:lnTo>
                  <a:pt x="4099" y="2759"/>
                </a:lnTo>
                <a:lnTo>
                  <a:pt x="4110" y="2759"/>
                </a:lnTo>
                <a:lnTo>
                  <a:pt x="4115" y="2743"/>
                </a:lnTo>
                <a:lnTo>
                  <a:pt x="4110" y="2722"/>
                </a:lnTo>
                <a:lnTo>
                  <a:pt x="4115" y="2702"/>
                </a:lnTo>
                <a:lnTo>
                  <a:pt x="4120" y="2691"/>
                </a:lnTo>
                <a:lnTo>
                  <a:pt x="4115" y="2691"/>
                </a:lnTo>
                <a:lnTo>
                  <a:pt x="4089" y="2722"/>
                </a:lnTo>
                <a:lnTo>
                  <a:pt x="4079" y="2728"/>
                </a:lnTo>
                <a:lnTo>
                  <a:pt x="4073" y="2722"/>
                </a:lnTo>
                <a:lnTo>
                  <a:pt x="4068" y="2722"/>
                </a:lnTo>
                <a:lnTo>
                  <a:pt x="4058" y="2717"/>
                </a:lnTo>
                <a:lnTo>
                  <a:pt x="4063" y="2712"/>
                </a:lnTo>
                <a:lnTo>
                  <a:pt x="4089" y="2696"/>
                </a:lnTo>
                <a:lnTo>
                  <a:pt x="4099" y="2686"/>
                </a:lnTo>
                <a:lnTo>
                  <a:pt x="4099" y="2691"/>
                </a:lnTo>
                <a:lnTo>
                  <a:pt x="4104" y="2691"/>
                </a:lnTo>
                <a:lnTo>
                  <a:pt x="4115" y="2691"/>
                </a:lnTo>
                <a:lnTo>
                  <a:pt x="4141" y="2676"/>
                </a:lnTo>
                <a:lnTo>
                  <a:pt x="4156" y="2665"/>
                </a:lnTo>
                <a:lnTo>
                  <a:pt x="4151" y="2665"/>
                </a:lnTo>
                <a:lnTo>
                  <a:pt x="4063" y="2696"/>
                </a:lnTo>
                <a:lnTo>
                  <a:pt x="4027" y="2707"/>
                </a:lnTo>
                <a:lnTo>
                  <a:pt x="4042" y="2702"/>
                </a:lnTo>
                <a:lnTo>
                  <a:pt x="4047" y="2696"/>
                </a:lnTo>
                <a:lnTo>
                  <a:pt x="4037" y="2696"/>
                </a:lnTo>
                <a:lnTo>
                  <a:pt x="4042" y="2696"/>
                </a:lnTo>
                <a:lnTo>
                  <a:pt x="4068" y="2686"/>
                </a:lnTo>
                <a:lnTo>
                  <a:pt x="4125" y="2665"/>
                </a:lnTo>
                <a:lnTo>
                  <a:pt x="4130" y="2660"/>
                </a:lnTo>
                <a:lnTo>
                  <a:pt x="4136" y="2655"/>
                </a:lnTo>
                <a:lnTo>
                  <a:pt x="4141" y="2639"/>
                </a:lnTo>
                <a:lnTo>
                  <a:pt x="4151" y="2634"/>
                </a:lnTo>
                <a:lnTo>
                  <a:pt x="4151" y="2639"/>
                </a:lnTo>
                <a:lnTo>
                  <a:pt x="4156" y="2639"/>
                </a:lnTo>
                <a:lnTo>
                  <a:pt x="2276" y="2364"/>
                </a:lnTo>
                <a:lnTo>
                  <a:pt x="4146" y="2447"/>
                </a:lnTo>
                <a:lnTo>
                  <a:pt x="4151" y="2447"/>
                </a:lnTo>
                <a:lnTo>
                  <a:pt x="4141" y="2457"/>
                </a:lnTo>
                <a:lnTo>
                  <a:pt x="4146" y="2447"/>
                </a:lnTo>
                <a:lnTo>
                  <a:pt x="2276" y="2364"/>
                </a:lnTo>
                <a:lnTo>
                  <a:pt x="4125" y="2494"/>
                </a:lnTo>
                <a:lnTo>
                  <a:pt x="4130" y="2483"/>
                </a:lnTo>
                <a:lnTo>
                  <a:pt x="4125" y="2483"/>
                </a:lnTo>
                <a:lnTo>
                  <a:pt x="4130" y="2478"/>
                </a:lnTo>
                <a:lnTo>
                  <a:pt x="4136" y="2463"/>
                </a:lnTo>
                <a:lnTo>
                  <a:pt x="4136" y="2473"/>
                </a:lnTo>
                <a:lnTo>
                  <a:pt x="4141" y="2478"/>
                </a:lnTo>
                <a:lnTo>
                  <a:pt x="4146" y="2483"/>
                </a:lnTo>
                <a:lnTo>
                  <a:pt x="4141" y="2494"/>
                </a:lnTo>
                <a:lnTo>
                  <a:pt x="4120" y="2504"/>
                </a:lnTo>
                <a:lnTo>
                  <a:pt x="4125" y="2494"/>
                </a:lnTo>
                <a:lnTo>
                  <a:pt x="2276" y="2364"/>
                </a:lnTo>
                <a:lnTo>
                  <a:pt x="4125" y="2546"/>
                </a:lnTo>
                <a:lnTo>
                  <a:pt x="4125" y="2541"/>
                </a:lnTo>
                <a:lnTo>
                  <a:pt x="4136" y="2541"/>
                </a:lnTo>
                <a:lnTo>
                  <a:pt x="4146" y="2541"/>
                </a:lnTo>
                <a:lnTo>
                  <a:pt x="4151" y="2541"/>
                </a:lnTo>
                <a:lnTo>
                  <a:pt x="4136" y="2551"/>
                </a:lnTo>
                <a:lnTo>
                  <a:pt x="4125" y="2561"/>
                </a:lnTo>
                <a:lnTo>
                  <a:pt x="4115" y="2572"/>
                </a:lnTo>
                <a:lnTo>
                  <a:pt x="4104" y="2582"/>
                </a:lnTo>
                <a:lnTo>
                  <a:pt x="4099" y="2598"/>
                </a:lnTo>
                <a:lnTo>
                  <a:pt x="4058" y="2603"/>
                </a:lnTo>
                <a:lnTo>
                  <a:pt x="4063" y="2598"/>
                </a:lnTo>
                <a:lnTo>
                  <a:pt x="4063" y="2593"/>
                </a:lnTo>
                <a:lnTo>
                  <a:pt x="4047" y="2603"/>
                </a:lnTo>
                <a:lnTo>
                  <a:pt x="4037" y="2603"/>
                </a:lnTo>
                <a:lnTo>
                  <a:pt x="4037" y="2598"/>
                </a:lnTo>
                <a:lnTo>
                  <a:pt x="4037" y="2593"/>
                </a:lnTo>
                <a:lnTo>
                  <a:pt x="4047" y="2567"/>
                </a:lnTo>
                <a:lnTo>
                  <a:pt x="4032" y="2587"/>
                </a:lnTo>
                <a:lnTo>
                  <a:pt x="4032" y="2556"/>
                </a:lnTo>
                <a:lnTo>
                  <a:pt x="4027" y="2551"/>
                </a:lnTo>
                <a:lnTo>
                  <a:pt x="4037" y="2541"/>
                </a:lnTo>
                <a:lnTo>
                  <a:pt x="4047" y="2541"/>
                </a:lnTo>
                <a:lnTo>
                  <a:pt x="4063" y="2561"/>
                </a:lnTo>
                <a:lnTo>
                  <a:pt x="4089" y="2577"/>
                </a:lnTo>
                <a:lnTo>
                  <a:pt x="4104" y="2582"/>
                </a:lnTo>
                <a:lnTo>
                  <a:pt x="4115" y="2572"/>
                </a:lnTo>
                <a:lnTo>
                  <a:pt x="4125" y="2546"/>
                </a:lnTo>
                <a:lnTo>
                  <a:pt x="2276" y="2364"/>
                </a:lnTo>
                <a:lnTo>
                  <a:pt x="83" y="1237"/>
                </a:lnTo>
                <a:lnTo>
                  <a:pt x="89" y="1237"/>
                </a:lnTo>
                <a:lnTo>
                  <a:pt x="89" y="1231"/>
                </a:lnTo>
                <a:lnTo>
                  <a:pt x="83" y="1231"/>
                </a:lnTo>
                <a:lnTo>
                  <a:pt x="78" y="1237"/>
                </a:lnTo>
                <a:lnTo>
                  <a:pt x="83" y="1237"/>
                </a:lnTo>
                <a:lnTo>
                  <a:pt x="2276" y="2364"/>
                </a:lnTo>
                <a:lnTo>
                  <a:pt x="135" y="1299"/>
                </a:lnTo>
                <a:lnTo>
                  <a:pt x="140" y="1299"/>
                </a:lnTo>
                <a:lnTo>
                  <a:pt x="140" y="1294"/>
                </a:lnTo>
                <a:lnTo>
                  <a:pt x="135" y="1294"/>
                </a:lnTo>
                <a:lnTo>
                  <a:pt x="135" y="1299"/>
                </a:lnTo>
                <a:lnTo>
                  <a:pt x="130" y="1299"/>
                </a:lnTo>
                <a:lnTo>
                  <a:pt x="135" y="1299"/>
                </a:lnTo>
                <a:lnTo>
                  <a:pt x="2276" y="2364"/>
                </a:lnTo>
                <a:lnTo>
                  <a:pt x="26" y="1263"/>
                </a:lnTo>
                <a:lnTo>
                  <a:pt x="31" y="1257"/>
                </a:lnTo>
                <a:lnTo>
                  <a:pt x="26" y="1257"/>
                </a:lnTo>
                <a:lnTo>
                  <a:pt x="26" y="1263"/>
                </a:lnTo>
                <a:lnTo>
                  <a:pt x="2276" y="2364"/>
                </a:lnTo>
                <a:lnTo>
                  <a:pt x="140" y="1299"/>
                </a:lnTo>
                <a:lnTo>
                  <a:pt x="140" y="1304"/>
                </a:lnTo>
                <a:lnTo>
                  <a:pt x="146" y="1304"/>
                </a:lnTo>
                <a:lnTo>
                  <a:pt x="146" y="1299"/>
                </a:lnTo>
                <a:lnTo>
                  <a:pt x="146" y="1294"/>
                </a:lnTo>
                <a:lnTo>
                  <a:pt x="140" y="1294"/>
                </a:lnTo>
                <a:lnTo>
                  <a:pt x="140" y="1299"/>
                </a:lnTo>
                <a:lnTo>
                  <a:pt x="2276" y="2364"/>
                </a:lnTo>
                <a:lnTo>
                  <a:pt x="99" y="1263"/>
                </a:lnTo>
                <a:lnTo>
                  <a:pt x="109" y="1263"/>
                </a:lnTo>
                <a:lnTo>
                  <a:pt x="109" y="1257"/>
                </a:lnTo>
                <a:lnTo>
                  <a:pt x="99" y="1263"/>
                </a:lnTo>
                <a:lnTo>
                  <a:pt x="2276" y="2364"/>
                </a:lnTo>
                <a:lnTo>
                  <a:pt x="11" y="1013"/>
                </a:lnTo>
                <a:lnTo>
                  <a:pt x="5" y="1018"/>
                </a:lnTo>
                <a:lnTo>
                  <a:pt x="0" y="1018"/>
                </a:lnTo>
                <a:lnTo>
                  <a:pt x="5" y="1018"/>
                </a:lnTo>
                <a:lnTo>
                  <a:pt x="11" y="1013"/>
                </a:lnTo>
                <a:lnTo>
                  <a:pt x="2276" y="2364"/>
                </a:lnTo>
                <a:lnTo>
                  <a:pt x="0" y="915"/>
                </a:lnTo>
                <a:lnTo>
                  <a:pt x="0" y="920"/>
                </a:lnTo>
                <a:lnTo>
                  <a:pt x="89" y="816"/>
                </a:lnTo>
                <a:lnTo>
                  <a:pt x="130" y="769"/>
                </a:lnTo>
                <a:lnTo>
                  <a:pt x="0" y="915"/>
                </a:lnTo>
                <a:lnTo>
                  <a:pt x="2276" y="2364"/>
                </a:lnTo>
                <a:lnTo>
                  <a:pt x="83" y="774"/>
                </a:lnTo>
                <a:lnTo>
                  <a:pt x="94" y="774"/>
                </a:lnTo>
                <a:lnTo>
                  <a:pt x="99" y="769"/>
                </a:lnTo>
                <a:lnTo>
                  <a:pt x="89" y="769"/>
                </a:lnTo>
                <a:lnTo>
                  <a:pt x="83" y="774"/>
                </a:lnTo>
                <a:lnTo>
                  <a:pt x="83" y="774"/>
                </a:lnTo>
                <a:lnTo>
                  <a:pt x="2276" y="2364"/>
                </a:lnTo>
                <a:lnTo>
                  <a:pt x="125" y="764"/>
                </a:lnTo>
                <a:lnTo>
                  <a:pt x="120" y="764"/>
                </a:lnTo>
                <a:lnTo>
                  <a:pt x="114" y="769"/>
                </a:lnTo>
                <a:lnTo>
                  <a:pt x="120" y="769"/>
                </a:lnTo>
                <a:lnTo>
                  <a:pt x="125" y="764"/>
                </a:lnTo>
                <a:lnTo>
                  <a:pt x="2276" y="2364"/>
                </a:lnTo>
                <a:lnTo>
                  <a:pt x="5" y="411"/>
                </a:lnTo>
                <a:lnTo>
                  <a:pt x="11" y="416"/>
                </a:lnTo>
                <a:lnTo>
                  <a:pt x="11" y="421"/>
                </a:lnTo>
                <a:lnTo>
                  <a:pt x="11" y="405"/>
                </a:lnTo>
                <a:lnTo>
                  <a:pt x="11" y="411"/>
                </a:lnTo>
                <a:lnTo>
                  <a:pt x="11" y="416"/>
                </a:lnTo>
                <a:lnTo>
                  <a:pt x="11" y="405"/>
                </a:lnTo>
                <a:lnTo>
                  <a:pt x="11" y="395"/>
                </a:lnTo>
                <a:lnTo>
                  <a:pt x="11" y="400"/>
                </a:lnTo>
                <a:lnTo>
                  <a:pt x="11" y="395"/>
                </a:lnTo>
                <a:lnTo>
                  <a:pt x="11" y="385"/>
                </a:lnTo>
                <a:lnTo>
                  <a:pt x="5" y="385"/>
                </a:lnTo>
                <a:lnTo>
                  <a:pt x="5" y="379"/>
                </a:lnTo>
                <a:lnTo>
                  <a:pt x="0" y="369"/>
                </a:lnTo>
                <a:lnTo>
                  <a:pt x="0" y="374"/>
                </a:lnTo>
                <a:lnTo>
                  <a:pt x="0" y="400"/>
                </a:lnTo>
                <a:lnTo>
                  <a:pt x="0" y="405"/>
                </a:lnTo>
                <a:lnTo>
                  <a:pt x="0" y="411"/>
                </a:lnTo>
                <a:lnTo>
                  <a:pt x="5" y="411"/>
                </a:lnTo>
                <a:lnTo>
                  <a:pt x="2276" y="2364"/>
                </a:lnTo>
                <a:lnTo>
                  <a:pt x="3065" y="977"/>
                </a:lnTo>
                <a:lnTo>
                  <a:pt x="3071" y="972"/>
                </a:lnTo>
                <a:lnTo>
                  <a:pt x="3071" y="961"/>
                </a:lnTo>
                <a:lnTo>
                  <a:pt x="3065" y="972"/>
                </a:lnTo>
                <a:lnTo>
                  <a:pt x="3065" y="977"/>
                </a:lnTo>
                <a:lnTo>
                  <a:pt x="2276" y="2364"/>
                </a:lnTo>
                <a:lnTo>
                  <a:pt x="229" y="1138"/>
                </a:lnTo>
                <a:lnTo>
                  <a:pt x="234" y="1138"/>
                </a:lnTo>
                <a:lnTo>
                  <a:pt x="234" y="1133"/>
                </a:lnTo>
                <a:lnTo>
                  <a:pt x="224" y="1138"/>
                </a:lnTo>
                <a:lnTo>
                  <a:pt x="229" y="1138"/>
                </a:lnTo>
                <a:lnTo>
                  <a:pt x="2276" y="2364"/>
                </a:lnTo>
                <a:lnTo>
                  <a:pt x="146" y="1330"/>
                </a:lnTo>
                <a:lnTo>
                  <a:pt x="265" y="1247"/>
                </a:lnTo>
                <a:lnTo>
                  <a:pt x="270" y="1247"/>
                </a:lnTo>
                <a:lnTo>
                  <a:pt x="276" y="1242"/>
                </a:lnTo>
                <a:lnTo>
                  <a:pt x="348" y="1190"/>
                </a:lnTo>
                <a:lnTo>
                  <a:pt x="353" y="1190"/>
                </a:lnTo>
                <a:lnTo>
                  <a:pt x="348" y="1190"/>
                </a:lnTo>
                <a:lnTo>
                  <a:pt x="353" y="1190"/>
                </a:lnTo>
                <a:lnTo>
                  <a:pt x="359" y="1185"/>
                </a:lnTo>
                <a:lnTo>
                  <a:pt x="442" y="1122"/>
                </a:lnTo>
                <a:lnTo>
                  <a:pt x="437" y="1122"/>
                </a:lnTo>
                <a:lnTo>
                  <a:pt x="437" y="1128"/>
                </a:lnTo>
                <a:lnTo>
                  <a:pt x="442" y="1122"/>
                </a:lnTo>
                <a:lnTo>
                  <a:pt x="447" y="1117"/>
                </a:lnTo>
                <a:lnTo>
                  <a:pt x="515" y="1096"/>
                </a:lnTo>
                <a:lnTo>
                  <a:pt x="515" y="1102"/>
                </a:lnTo>
                <a:lnTo>
                  <a:pt x="520" y="1096"/>
                </a:lnTo>
                <a:lnTo>
                  <a:pt x="525" y="1096"/>
                </a:lnTo>
                <a:lnTo>
                  <a:pt x="541" y="1091"/>
                </a:lnTo>
                <a:lnTo>
                  <a:pt x="546" y="1091"/>
                </a:lnTo>
                <a:lnTo>
                  <a:pt x="546" y="1096"/>
                </a:lnTo>
                <a:lnTo>
                  <a:pt x="504" y="1128"/>
                </a:lnTo>
                <a:lnTo>
                  <a:pt x="499" y="1133"/>
                </a:lnTo>
                <a:lnTo>
                  <a:pt x="478" y="1159"/>
                </a:lnTo>
                <a:lnTo>
                  <a:pt x="468" y="1174"/>
                </a:lnTo>
                <a:lnTo>
                  <a:pt x="489" y="1159"/>
                </a:lnTo>
                <a:lnTo>
                  <a:pt x="520" y="1133"/>
                </a:lnTo>
                <a:lnTo>
                  <a:pt x="525" y="1128"/>
                </a:lnTo>
                <a:lnTo>
                  <a:pt x="525" y="1133"/>
                </a:lnTo>
                <a:lnTo>
                  <a:pt x="468" y="1211"/>
                </a:lnTo>
                <a:lnTo>
                  <a:pt x="468" y="1216"/>
                </a:lnTo>
                <a:lnTo>
                  <a:pt x="463" y="1216"/>
                </a:lnTo>
                <a:lnTo>
                  <a:pt x="457" y="1221"/>
                </a:lnTo>
                <a:lnTo>
                  <a:pt x="421" y="1268"/>
                </a:lnTo>
                <a:lnTo>
                  <a:pt x="442" y="1257"/>
                </a:lnTo>
                <a:lnTo>
                  <a:pt x="509" y="1216"/>
                </a:lnTo>
                <a:lnTo>
                  <a:pt x="515" y="1216"/>
                </a:lnTo>
                <a:lnTo>
                  <a:pt x="520" y="1216"/>
                </a:lnTo>
                <a:lnTo>
                  <a:pt x="525" y="1211"/>
                </a:lnTo>
                <a:lnTo>
                  <a:pt x="530" y="1211"/>
                </a:lnTo>
                <a:lnTo>
                  <a:pt x="530" y="1205"/>
                </a:lnTo>
                <a:lnTo>
                  <a:pt x="530" y="1200"/>
                </a:lnTo>
                <a:lnTo>
                  <a:pt x="535" y="1205"/>
                </a:lnTo>
                <a:lnTo>
                  <a:pt x="530" y="1200"/>
                </a:lnTo>
                <a:lnTo>
                  <a:pt x="535" y="1200"/>
                </a:lnTo>
                <a:lnTo>
                  <a:pt x="535" y="1195"/>
                </a:lnTo>
                <a:lnTo>
                  <a:pt x="535" y="1185"/>
                </a:lnTo>
                <a:lnTo>
                  <a:pt x="525" y="1190"/>
                </a:lnTo>
                <a:lnTo>
                  <a:pt x="520" y="1190"/>
                </a:lnTo>
                <a:lnTo>
                  <a:pt x="515" y="1190"/>
                </a:lnTo>
                <a:lnTo>
                  <a:pt x="509" y="1190"/>
                </a:lnTo>
                <a:lnTo>
                  <a:pt x="504" y="1190"/>
                </a:lnTo>
                <a:lnTo>
                  <a:pt x="504" y="1195"/>
                </a:lnTo>
                <a:lnTo>
                  <a:pt x="520" y="1164"/>
                </a:lnTo>
                <a:lnTo>
                  <a:pt x="541" y="1133"/>
                </a:lnTo>
                <a:lnTo>
                  <a:pt x="546" y="1128"/>
                </a:lnTo>
                <a:lnTo>
                  <a:pt x="556" y="1133"/>
                </a:lnTo>
                <a:lnTo>
                  <a:pt x="551" y="1138"/>
                </a:lnTo>
                <a:lnTo>
                  <a:pt x="556" y="1138"/>
                </a:lnTo>
                <a:lnTo>
                  <a:pt x="561" y="1138"/>
                </a:lnTo>
                <a:lnTo>
                  <a:pt x="577" y="1138"/>
                </a:lnTo>
                <a:lnTo>
                  <a:pt x="582" y="1138"/>
                </a:lnTo>
                <a:lnTo>
                  <a:pt x="598" y="1133"/>
                </a:lnTo>
                <a:lnTo>
                  <a:pt x="613" y="1128"/>
                </a:lnTo>
                <a:lnTo>
                  <a:pt x="624" y="1112"/>
                </a:lnTo>
                <a:lnTo>
                  <a:pt x="702" y="1081"/>
                </a:lnTo>
                <a:lnTo>
                  <a:pt x="743" y="1055"/>
                </a:lnTo>
                <a:lnTo>
                  <a:pt x="759" y="1039"/>
                </a:lnTo>
                <a:lnTo>
                  <a:pt x="774" y="1018"/>
                </a:lnTo>
                <a:lnTo>
                  <a:pt x="779" y="987"/>
                </a:lnTo>
                <a:lnTo>
                  <a:pt x="785" y="946"/>
                </a:lnTo>
                <a:lnTo>
                  <a:pt x="790" y="946"/>
                </a:lnTo>
                <a:lnTo>
                  <a:pt x="790" y="940"/>
                </a:lnTo>
                <a:lnTo>
                  <a:pt x="795" y="940"/>
                </a:lnTo>
                <a:lnTo>
                  <a:pt x="795" y="935"/>
                </a:lnTo>
                <a:lnTo>
                  <a:pt x="800" y="935"/>
                </a:lnTo>
                <a:lnTo>
                  <a:pt x="800" y="925"/>
                </a:lnTo>
                <a:lnTo>
                  <a:pt x="795" y="920"/>
                </a:lnTo>
                <a:lnTo>
                  <a:pt x="790" y="920"/>
                </a:lnTo>
                <a:lnTo>
                  <a:pt x="785" y="920"/>
                </a:lnTo>
                <a:lnTo>
                  <a:pt x="790" y="904"/>
                </a:lnTo>
                <a:lnTo>
                  <a:pt x="795" y="899"/>
                </a:lnTo>
                <a:lnTo>
                  <a:pt x="790" y="904"/>
                </a:lnTo>
                <a:lnTo>
                  <a:pt x="790" y="878"/>
                </a:lnTo>
                <a:lnTo>
                  <a:pt x="790" y="852"/>
                </a:lnTo>
                <a:lnTo>
                  <a:pt x="795" y="811"/>
                </a:lnTo>
                <a:lnTo>
                  <a:pt x="795" y="764"/>
                </a:lnTo>
                <a:lnTo>
                  <a:pt x="795" y="759"/>
                </a:lnTo>
                <a:lnTo>
                  <a:pt x="795" y="753"/>
                </a:lnTo>
                <a:lnTo>
                  <a:pt x="800" y="753"/>
                </a:lnTo>
                <a:lnTo>
                  <a:pt x="795" y="753"/>
                </a:lnTo>
                <a:lnTo>
                  <a:pt x="795" y="733"/>
                </a:lnTo>
                <a:lnTo>
                  <a:pt x="800" y="733"/>
                </a:lnTo>
                <a:lnTo>
                  <a:pt x="805" y="733"/>
                </a:lnTo>
                <a:lnTo>
                  <a:pt x="805" y="738"/>
                </a:lnTo>
                <a:lnTo>
                  <a:pt x="805" y="733"/>
                </a:lnTo>
                <a:lnTo>
                  <a:pt x="805" y="738"/>
                </a:lnTo>
                <a:lnTo>
                  <a:pt x="811" y="733"/>
                </a:lnTo>
                <a:lnTo>
                  <a:pt x="816" y="733"/>
                </a:lnTo>
                <a:lnTo>
                  <a:pt x="816" y="727"/>
                </a:lnTo>
                <a:lnTo>
                  <a:pt x="811" y="727"/>
                </a:lnTo>
                <a:lnTo>
                  <a:pt x="811" y="722"/>
                </a:lnTo>
                <a:lnTo>
                  <a:pt x="800" y="722"/>
                </a:lnTo>
                <a:lnTo>
                  <a:pt x="795" y="727"/>
                </a:lnTo>
                <a:lnTo>
                  <a:pt x="800" y="727"/>
                </a:lnTo>
                <a:lnTo>
                  <a:pt x="795" y="727"/>
                </a:lnTo>
                <a:lnTo>
                  <a:pt x="800" y="727"/>
                </a:lnTo>
                <a:lnTo>
                  <a:pt x="795" y="733"/>
                </a:lnTo>
                <a:lnTo>
                  <a:pt x="795" y="707"/>
                </a:lnTo>
                <a:lnTo>
                  <a:pt x="800" y="707"/>
                </a:lnTo>
                <a:lnTo>
                  <a:pt x="795" y="707"/>
                </a:lnTo>
                <a:lnTo>
                  <a:pt x="790" y="634"/>
                </a:lnTo>
                <a:lnTo>
                  <a:pt x="800" y="629"/>
                </a:lnTo>
                <a:lnTo>
                  <a:pt x="800" y="624"/>
                </a:lnTo>
                <a:lnTo>
                  <a:pt x="795" y="629"/>
                </a:lnTo>
                <a:lnTo>
                  <a:pt x="795" y="624"/>
                </a:lnTo>
                <a:lnTo>
                  <a:pt x="790" y="624"/>
                </a:lnTo>
                <a:lnTo>
                  <a:pt x="790" y="618"/>
                </a:lnTo>
                <a:lnTo>
                  <a:pt x="795" y="613"/>
                </a:lnTo>
                <a:lnTo>
                  <a:pt x="790" y="613"/>
                </a:lnTo>
                <a:lnTo>
                  <a:pt x="785" y="582"/>
                </a:lnTo>
                <a:lnTo>
                  <a:pt x="790" y="577"/>
                </a:lnTo>
                <a:lnTo>
                  <a:pt x="790" y="572"/>
                </a:lnTo>
                <a:lnTo>
                  <a:pt x="785" y="572"/>
                </a:lnTo>
                <a:lnTo>
                  <a:pt x="774" y="504"/>
                </a:lnTo>
                <a:lnTo>
                  <a:pt x="774" y="499"/>
                </a:lnTo>
                <a:lnTo>
                  <a:pt x="790" y="499"/>
                </a:lnTo>
                <a:lnTo>
                  <a:pt x="800" y="489"/>
                </a:lnTo>
                <a:lnTo>
                  <a:pt x="795" y="489"/>
                </a:lnTo>
                <a:lnTo>
                  <a:pt x="774" y="499"/>
                </a:lnTo>
                <a:lnTo>
                  <a:pt x="764" y="447"/>
                </a:lnTo>
                <a:lnTo>
                  <a:pt x="759" y="379"/>
                </a:lnTo>
                <a:lnTo>
                  <a:pt x="748" y="317"/>
                </a:lnTo>
                <a:lnTo>
                  <a:pt x="733" y="244"/>
                </a:lnTo>
                <a:lnTo>
                  <a:pt x="717" y="172"/>
                </a:lnTo>
                <a:lnTo>
                  <a:pt x="733" y="255"/>
                </a:lnTo>
                <a:lnTo>
                  <a:pt x="743" y="353"/>
                </a:lnTo>
                <a:lnTo>
                  <a:pt x="722" y="229"/>
                </a:lnTo>
                <a:lnTo>
                  <a:pt x="686" y="94"/>
                </a:lnTo>
                <a:lnTo>
                  <a:pt x="707" y="187"/>
                </a:lnTo>
                <a:lnTo>
                  <a:pt x="748" y="385"/>
                </a:lnTo>
                <a:lnTo>
                  <a:pt x="748" y="411"/>
                </a:lnTo>
                <a:lnTo>
                  <a:pt x="754" y="437"/>
                </a:lnTo>
                <a:lnTo>
                  <a:pt x="728" y="343"/>
                </a:lnTo>
                <a:lnTo>
                  <a:pt x="702" y="229"/>
                </a:lnTo>
                <a:lnTo>
                  <a:pt x="660" y="114"/>
                </a:lnTo>
                <a:lnTo>
                  <a:pt x="603" y="0"/>
                </a:lnTo>
                <a:lnTo>
                  <a:pt x="650" y="114"/>
                </a:lnTo>
                <a:lnTo>
                  <a:pt x="702" y="255"/>
                </a:lnTo>
                <a:lnTo>
                  <a:pt x="722" y="338"/>
                </a:lnTo>
                <a:lnTo>
                  <a:pt x="738" y="421"/>
                </a:lnTo>
                <a:lnTo>
                  <a:pt x="748" y="504"/>
                </a:lnTo>
                <a:lnTo>
                  <a:pt x="754" y="592"/>
                </a:lnTo>
                <a:lnTo>
                  <a:pt x="748" y="598"/>
                </a:lnTo>
                <a:lnTo>
                  <a:pt x="754" y="598"/>
                </a:lnTo>
                <a:lnTo>
                  <a:pt x="754" y="650"/>
                </a:lnTo>
                <a:lnTo>
                  <a:pt x="748" y="618"/>
                </a:lnTo>
                <a:lnTo>
                  <a:pt x="738" y="509"/>
                </a:lnTo>
                <a:lnTo>
                  <a:pt x="738" y="546"/>
                </a:lnTo>
                <a:lnTo>
                  <a:pt x="728" y="551"/>
                </a:lnTo>
                <a:lnTo>
                  <a:pt x="660" y="327"/>
                </a:lnTo>
                <a:lnTo>
                  <a:pt x="650" y="244"/>
                </a:lnTo>
                <a:lnTo>
                  <a:pt x="634" y="161"/>
                </a:lnTo>
                <a:lnTo>
                  <a:pt x="613" y="78"/>
                </a:lnTo>
                <a:lnTo>
                  <a:pt x="582" y="0"/>
                </a:lnTo>
                <a:lnTo>
                  <a:pt x="561" y="0"/>
                </a:lnTo>
                <a:lnTo>
                  <a:pt x="582" y="57"/>
                </a:lnTo>
                <a:lnTo>
                  <a:pt x="603" y="135"/>
                </a:lnTo>
                <a:lnTo>
                  <a:pt x="624" y="218"/>
                </a:lnTo>
                <a:lnTo>
                  <a:pt x="629" y="218"/>
                </a:lnTo>
                <a:lnTo>
                  <a:pt x="644" y="286"/>
                </a:lnTo>
                <a:lnTo>
                  <a:pt x="660" y="364"/>
                </a:lnTo>
                <a:lnTo>
                  <a:pt x="676" y="452"/>
                </a:lnTo>
                <a:lnTo>
                  <a:pt x="655" y="379"/>
                </a:lnTo>
                <a:lnTo>
                  <a:pt x="639" y="327"/>
                </a:lnTo>
                <a:lnTo>
                  <a:pt x="624" y="281"/>
                </a:lnTo>
                <a:lnTo>
                  <a:pt x="639" y="296"/>
                </a:lnTo>
                <a:lnTo>
                  <a:pt x="629" y="270"/>
                </a:lnTo>
                <a:lnTo>
                  <a:pt x="618" y="255"/>
                </a:lnTo>
                <a:lnTo>
                  <a:pt x="613" y="250"/>
                </a:lnTo>
                <a:lnTo>
                  <a:pt x="618" y="239"/>
                </a:lnTo>
                <a:lnTo>
                  <a:pt x="608" y="213"/>
                </a:lnTo>
                <a:lnTo>
                  <a:pt x="624" y="218"/>
                </a:lnTo>
                <a:lnTo>
                  <a:pt x="572" y="99"/>
                </a:lnTo>
                <a:lnTo>
                  <a:pt x="520" y="0"/>
                </a:lnTo>
                <a:lnTo>
                  <a:pt x="0" y="0"/>
                </a:lnTo>
                <a:lnTo>
                  <a:pt x="0" y="312"/>
                </a:lnTo>
                <a:lnTo>
                  <a:pt x="16" y="302"/>
                </a:lnTo>
                <a:lnTo>
                  <a:pt x="37" y="302"/>
                </a:lnTo>
                <a:lnTo>
                  <a:pt x="89" y="302"/>
                </a:lnTo>
                <a:lnTo>
                  <a:pt x="114" y="317"/>
                </a:lnTo>
                <a:lnTo>
                  <a:pt x="151" y="338"/>
                </a:lnTo>
                <a:lnTo>
                  <a:pt x="192" y="374"/>
                </a:lnTo>
                <a:lnTo>
                  <a:pt x="229" y="416"/>
                </a:lnTo>
                <a:lnTo>
                  <a:pt x="255" y="463"/>
                </a:lnTo>
                <a:lnTo>
                  <a:pt x="276" y="509"/>
                </a:lnTo>
                <a:lnTo>
                  <a:pt x="265" y="520"/>
                </a:lnTo>
                <a:lnTo>
                  <a:pt x="250" y="473"/>
                </a:lnTo>
                <a:lnTo>
                  <a:pt x="229" y="437"/>
                </a:lnTo>
                <a:lnTo>
                  <a:pt x="208" y="405"/>
                </a:lnTo>
                <a:lnTo>
                  <a:pt x="182" y="379"/>
                </a:lnTo>
                <a:lnTo>
                  <a:pt x="140" y="343"/>
                </a:lnTo>
                <a:lnTo>
                  <a:pt x="99" y="322"/>
                </a:lnTo>
                <a:lnTo>
                  <a:pt x="63" y="312"/>
                </a:lnTo>
                <a:lnTo>
                  <a:pt x="31" y="312"/>
                </a:lnTo>
                <a:lnTo>
                  <a:pt x="0" y="317"/>
                </a:lnTo>
                <a:lnTo>
                  <a:pt x="47" y="317"/>
                </a:lnTo>
                <a:lnTo>
                  <a:pt x="89" y="327"/>
                </a:lnTo>
                <a:lnTo>
                  <a:pt x="125" y="343"/>
                </a:lnTo>
                <a:lnTo>
                  <a:pt x="161" y="369"/>
                </a:lnTo>
                <a:lnTo>
                  <a:pt x="192" y="400"/>
                </a:lnTo>
                <a:lnTo>
                  <a:pt x="218" y="437"/>
                </a:lnTo>
                <a:lnTo>
                  <a:pt x="239" y="483"/>
                </a:lnTo>
                <a:lnTo>
                  <a:pt x="260" y="525"/>
                </a:lnTo>
                <a:lnTo>
                  <a:pt x="213" y="592"/>
                </a:lnTo>
                <a:lnTo>
                  <a:pt x="177" y="644"/>
                </a:lnTo>
                <a:lnTo>
                  <a:pt x="172" y="650"/>
                </a:lnTo>
                <a:lnTo>
                  <a:pt x="192" y="634"/>
                </a:lnTo>
                <a:lnTo>
                  <a:pt x="218" y="613"/>
                </a:lnTo>
                <a:lnTo>
                  <a:pt x="224" y="608"/>
                </a:lnTo>
                <a:lnTo>
                  <a:pt x="224" y="613"/>
                </a:lnTo>
                <a:lnTo>
                  <a:pt x="187" y="665"/>
                </a:lnTo>
                <a:lnTo>
                  <a:pt x="135" y="722"/>
                </a:lnTo>
                <a:lnTo>
                  <a:pt x="130" y="717"/>
                </a:lnTo>
                <a:lnTo>
                  <a:pt x="135" y="717"/>
                </a:lnTo>
                <a:lnTo>
                  <a:pt x="130" y="717"/>
                </a:lnTo>
                <a:lnTo>
                  <a:pt x="130" y="712"/>
                </a:lnTo>
                <a:lnTo>
                  <a:pt x="125" y="712"/>
                </a:lnTo>
                <a:lnTo>
                  <a:pt x="120" y="712"/>
                </a:lnTo>
                <a:lnTo>
                  <a:pt x="114" y="712"/>
                </a:lnTo>
                <a:lnTo>
                  <a:pt x="109" y="712"/>
                </a:lnTo>
                <a:lnTo>
                  <a:pt x="104" y="712"/>
                </a:lnTo>
                <a:lnTo>
                  <a:pt x="104" y="717"/>
                </a:lnTo>
                <a:lnTo>
                  <a:pt x="104" y="722"/>
                </a:lnTo>
                <a:lnTo>
                  <a:pt x="99" y="722"/>
                </a:lnTo>
                <a:lnTo>
                  <a:pt x="104" y="727"/>
                </a:lnTo>
                <a:lnTo>
                  <a:pt x="99" y="727"/>
                </a:lnTo>
                <a:lnTo>
                  <a:pt x="104" y="727"/>
                </a:lnTo>
                <a:lnTo>
                  <a:pt x="99" y="733"/>
                </a:lnTo>
                <a:lnTo>
                  <a:pt x="104" y="733"/>
                </a:lnTo>
                <a:lnTo>
                  <a:pt x="99" y="738"/>
                </a:lnTo>
                <a:lnTo>
                  <a:pt x="104" y="738"/>
                </a:lnTo>
                <a:lnTo>
                  <a:pt x="109" y="738"/>
                </a:lnTo>
                <a:lnTo>
                  <a:pt x="109" y="743"/>
                </a:lnTo>
                <a:lnTo>
                  <a:pt x="109" y="738"/>
                </a:lnTo>
                <a:lnTo>
                  <a:pt x="109" y="743"/>
                </a:lnTo>
                <a:lnTo>
                  <a:pt x="114" y="738"/>
                </a:lnTo>
                <a:lnTo>
                  <a:pt x="114" y="743"/>
                </a:lnTo>
                <a:lnTo>
                  <a:pt x="114" y="738"/>
                </a:lnTo>
                <a:lnTo>
                  <a:pt x="114" y="743"/>
                </a:lnTo>
                <a:lnTo>
                  <a:pt x="109" y="748"/>
                </a:lnTo>
                <a:lnTo>
                  <a:pt x="114" y="743"/>
                </a:lnTo>
                <a:lnTo>
                  <a:pt x="120" y="743"/>
                </a:lnTo>
                <a:lnTo>
                  <a:pt x="120" y="738"/>
                </a:lnTo>
                <a:lnTo>
                  <a:pt x="125" y="738"/>
                </a:lnTo>
                <a:lnTo>
                  <a:pt x="130" y="738"/>
                </a:lnTo>
                <a:lnTo>
                  <a:pt x="130" y="733"/>
                </a:lnTo>
                <a:lnTo>
                  <a:pt x="135" y="727"/>
                </a:lnTo>
                <a:lnTo>
                  <a:pt x="192" y="676"/>
                </a:lnTo>
                <a:lnTo>
                  <a:pt x="239" y="629"/>
                </a:lnTo>
                <a:lnTo>
                  <a:pt x="244" y="618"/>
                </a:lnTo>
                <a:lnTo>
                  <a:pt x="239" y="613"/>
                </a:lnTo>
                <a:lnTo>
                  <a:pt x="234" y="613"/>
                </a:lnTo>
                <a:lnTo>
                  <a:pt x="239" y="608"/>
                </a:lnTo>
                <a:lnTo>
                  <a:pt x="260" y="592"/>
                </a:lnTo>
                <a:lnTo>
                  <a:pt x="255" y="613"/>
                </a:lnTo>
                <a:lnTo>
                  <a:pt x="255" y="618"/>
                </a:lnTo>
                <a:lnTo>
                  <a:pt x="255" y="639"/>
                </a:lnTo>
                <a:lnTo>
                  <a:pt x="244" y="639"/>
                </a:lnTo>
                <a:lnTo>
                  <a:pt x="239" y="639"/>
                </a:lnTo>
                <a:lnTo>
                  <a:pt x="239" y="650"/>
                </a:lnTo>
                <a:lnTo>
                  <a:pt x="239" y="665"/>
                </a:lnTo>
                <a:lnTo>
                  <a:pt x="0" y="956"/>
                </a:lnTo>
                <a:lnTo>
                  <a:pt x="0" y="977"/>
                </a:lnTo>
                <a:lnTo>
                  <a:pt x="5" y="966"/>
                </a:lnTo>
                <a:lnTo>
                  <a:pt x="31" y="961"/>
                </a:lnTo>
                <a:lnTo>
                  <a:pt x="0" y="998"/>
                </a:lnTo>
                <a:lnTo>
                  <a:pt x="31" y="961"/>
                </a:lnTo>
                <a:lnTo>
                  <a:pt x="57" y="956"/>
                </a:lnTo>
                <a:lnTo>
                  <a:pt x="63" y="961"/>
                </a:lnTo>
                <a:lnTo>
                  <a:pt x="63" y="956"/>
                </a:lnTo>
                <a:lnTo>
                  <a:pt x="68" y="951"/>
                </a:lnTo>
                <a:lnTo>
                  <a:pt x="89" y="946"/>
                </a:lnTo>
                <a:lnTo>
                  <a:pt x="0" y="1044"/>
                </a:lnTo>
                <a:lnTo>
                  <a:pt x="0" y="1268"/>
                </a:lnTo>
                <a:lnTo>
                  <a:pt x="78" y="1221"/>
                </a:lnTo>
                <a:lnTo>
                  <a:pt x="52" y="1247"/>
                </a:lnTo>
                <a:lnTo>
                  <a:pt x="47" y="1252"/>
                </a:lnTo>
                <a:lnTo>
                  <a:pt x="11" y="1289"/>
                </a:lnTo>
                <a:lnTo>
                  <a:pt x="5" y="1289"/>
                </a:lnTo>
                <a:lnTo>
                  <a:pt x="5" y="1294"/>
                </a:lnTo>
                <a:lnTo>
                  <a:pt x="5" y="1289"/>
                </a:lnTo>
                <a:lnTo>
                  <a:pt x="0" y="1299"/>
                </a:lnTo>
                <a:lnTo>
                  <a:pt x="47" y="1252"/>
                </a:lnTo>
                <a:lnTo>
                  <a:pt x="47" y="1257"/>
                </a:lnTo>
                <a:lnTo>
                  <a:pt x="47" y="1252"/>
                </a:lnTo>
                <a:lnTo>
                  <a:pt x="52" y="1252"/>
                </a:lnTo>
                <a:lnTo>
                  <a:pt x="63" y="1247"/>
                </a:lnTo>
                <a:lnTo>
                  <a:pt x="63" y="1242"/>
                </a:lnTo>
                <a:lnTo>
                  <a:pt x="57" y="1247"/>
                </a:lnTo>
                <a:lnTo>
                  <a:pt x="52" y="1247"/>
                </a:lnTo>
                <a:lnTo>
                  <a:pt x="83" y="1221"/>
                </a:lnTo>
                <a:lnTo>
                  <a:pt x="120" y="1200"/>
                </a:lnTo>
                <a:lnTo>
                  <a:pt x="78" y="1252"/>
                </a:lnTo>
                <a:lnTo>
                  <a:pt x="0" y="1304"/>
                </a:lnTo>
                <a:lnTo>
                  <a:pt x="0" y="1309"/>
                </a:lnTo>
                <a:lnTo>
                  <a:pt x="68" y="1263"/>
                </a:lnTo>
                <a:lnTo>
                  <a:pt x="0" y="1346"/>
                </a:lnTo>
                <a:lnTo>
                  <a:pt x="0" y="1351"/>
                </a:lnTo>
                <a:lnTo>
                  <a:pt x="73" y="1283"/>
                </a:lnTo>
                <a:lnTo>
                  <a:pt x="73" y="1278"/>
                </a:lnTo>
                <a:lnTo>
                  <a:pt x="73" y="1283"/>
                </a:lnTo>
                <a:lnTo>
                  <a:pt x="83" y="1278"/>
                </a:lnTo>
                <a:lnTo>
                  <a:pt x="78" y="1278"/>
                </a:lnTo>
                <a:lnTo>
                  <a:pt x="140" y="1221"/>
                </a:lnTo>
                <a:lnTo>
                  <a:pt x="114" y="1257"/>
                </a:lnTo>
                <a:lnTo>
                  <a:pt x="47" y="1315"/>
                </a:lnTo>
                <a:lnTo>
                  <a:pt x="0" y="1351"/>
                </a:lnTo>
                <a:lnTo>
                  <a:pt x="0" y="1387"/>
                </a:lnTo>
                <a:lnTo>
                  <a:pt x="73" y="1335"/>
                </a:lnTo>
                <a:lnTo>
                  <a:pt x="125" y="1294"/>
                </a:lnTo>
                <a:lnTo>
                  <a:pt x="78" y="1341"/>
                </a:lnTo>
                <a:lnTo>
                  <a:pt x="208" y="1226"/>
                </a:lnTo>
                <a:lnTo>
                  <a:pt x="166" y="1283"/>
                </a:lnTo>
                <a:lnTo>
                  <a:pt x="161" y="1283"/>
                </a:lnTo>
                <a:lnTo>
                  <a:pt x="161" y="1289"/>
                </a:lnTo>
                <a:lnTo>
                  <a:pt x="161" y="1294"/>
                </a:lnTo>
                <a:lnTo>
                  <a:pt x="156" y="1294"/>
                </a:lnTo>
                <a:lnTo>
                  <a:pt x="104" y="1330"/>
                </a:lnTo>
                <a:lnTo>
                  <a:pt x="99" y="1330"/>
                </a:lnTo>
                <a:lnTo>
                  <a:pt x="94" y="1335"/>
                </a:lnTo>
                <a:lnTo>
                  <a:pt x="89" y="1335"/>
                </a:lnTo>
                <a:lnTo>
                  <a:pt x="89" y="1341"/>
                </a:lnTo>
                <a:lnTo>
                  <a:pt x="57" y="1361"/>
                </a:lnTo>
                <a:lnTo>
                  <a:pt x="42" y="1372"/>
                </a:lnTo>
                <a:lnTo>
                  <a:pt x="37" y="1372"/>
                </a:lnTo>
                <a:lnTo>
                  <a:pt x="31" y="1372"/>
                </a:lnTo>
                <a:lnTo>
                  <a:pt x="21" y="1377"/>
                </a:lnTo>
                <a:lnTo>
                  <a:pt x="26" y="1377"/>
                </a:lnTo>
                <a:lnTo>
                  <a:pt x="21" y="1382"/>
                </a:lnTo>
                <a:lnTo>
                  <a:pt x="26" y="1382"/>
                </a:lnTo>
                <a:lnTo>
                  <a:pt x="21" y="1387"/>
                </a:lnTo>
                <a:lnTo>
                  <a:pt x="21" y="1382"/>
                </a:lnTo>
                <a:lnTo>
                  <a:pt x="16" y="1387"/>
                </a:lnTo>
                <a:lnTo>
                  <a:pt x="11" y="1387"/>
                </a:lnTo>
                <a:lnTo>
                  <a:pt x="5" y="1392"/>
                </a:lnTo>
                <a:lnTo>
                  <a:pt x="0" y="1398"/>
                </a:lnTo>
                <a:lnTo>
                  <a:pt x="0" y="1418"/>
                </a:lnTo>
                <a:lnTo>
                  <a:pt x="99" y="1361"/>
                </a:lnTo>
                <a:lnTo>
                  <a:pt x="99" y="1356"/>
                </a:lnTo>
                <a:lnTo>
                  <a:pt x="104" y="1356"/>
                </a:lnTo>
                <a:lnTo>
                  <a:pt x="120" y="1346"/>
                </a:lnTo>
                <a:lnTo>
                  <a:pt x="89" y="1392"/>
                </a:lnTo>
                <a:lnTo>
                  <a:pt x="83" y="1392"/>
                </a:lnTo>
                <a:lnTo>
                  <a:pt x="83" y="1398"/>
                </a:lnTo>
                <a:lnTo>
                  <a:pt x="5" y="1507"/>
                </a:lnTo>
                <a:lnTo>
                  <a:pt x="63" y="1429"/>
                </a:lnTo>
                <a:lnTo>
                  <a:pt x="68" y="1429"/>
                </a:lnTo>
                <a:lnTo>
                  <a:pt x="78" y="1424"/>
                </a:lnTo>
                <a:lnTo>
                  <a:pt x="78" y="1418"/>
                </a:lnTo>
                <a:lnTo>
                  <a:pt x="68" y="1424"/>
                </a:lnTo>
                <a:lnTo>
                  <a:pt x="83" y="1403"/>
                </a:lnTo>
                <a:lnTo>
                  <a:pt x="89" y="1403"/>
                </a:lnTo>
                <a:lnTo>
                  <a:pt x="94" y="1403"/>
                </a:lnTo>
                <a:lnTo>
                  <a:pt x="99" y="1398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99" y="1387"/>
                </a:lnTo>
                <a:lnTo>
                  <a:pt x="94" y="1387"/>
                </a:lnTo>
                <a:lnTo>
                  <a:pt x="135" y="1341"/>
                </a:lnTo>
                <a:lnTo>
                  <a:pt x="135" y="1335"/>
                </a:lnTo>
                <a:lnTo>
                  <a:pt x="140" y="1335"/>
                </a:lnTo>
                <a:lnTo>
                  <a:pt x="146" y="1330"/>
                </a:lnTo>
                <a:lnTo>
                  <a:pt x="2276" y="2364"/>
                </a:lnTo>
                <a:lnTo>
                  <a:pt x="499" y="1205"/>
                </a:lnTo>
                <a:lnTo>
                  <a:pt x="483" y="1216"/>
                </a:lnTo>
                <a:lnTo>
                  <a:pt x="494" y="1211"/>
                </a:lnTo>
                <a:lnTo>
                  <a:pt x="499" y="1200"/>
                </a:lnTo>
                <a:lnTo>
                  <a:pt x="504" y="1205"/>
                </a:lnTo>
                <a:lnTo>
                  <a:pt x="499" y="1205"/>
                </a:lnTo>
                <a:lnTo>
                  <a:pt x="2276" y="2364"/>
                </a:lnTo>
                <a:lnTo>
                  <a:pt x="499" y="1200"/>
                </a:lnTo>
                <a:lnTo>
                  <a:pt x="504" y="1195"/>
                </a:lnTo>
                <a:lnTo>
                  <a:pt x="504" y="1200"/>
                </a:lnTo>
                <a:lnTo>
                  <a:pt x="499" y="1200"/>
                </a:lnTo>
                <a:lnTo>
                  <a:pt x="2276" y="2364"/>
                </a:lnTo>
                <a:lnTo>
                  <a:pt x="785" y="618"/>
                </a:lnTo>
                <a:lnTo>
                  <a:pt x="785" y="629"/>
                </a:lnTo>
                <a:lnTo>
                  <a:pt x="785" y="634"/>
                </a:lnTo>
                <a:lnTo>
                  <a:pt x="790" y="748"/>
                </a:lnTo>
                <a:lnTo>
                  <a:pt x="790" y="753"/>
                </a:lnTo>
                <a:lnTo>
                  <a:pt x="785" y="753"/>
                </a:lnTo>
                <a:lnTo>
                  <a:pt x="790" y="753"/>
                </a:lnTo>
                <a:lnTo>
                  <a:pt x="785" y="816"/>
                </a:lnTo>
                <a:lnTo>
                  <a:pt x="785" y="795"/>
                </a:lnTo>
                <a:lnTo>
                  <a:pt x="779" y="774"/>
                </a:lnTo>
                <a:lnTo>
                  <a:pt x="779" y="696"/>
                </a:lnTo>
                <a:lnTo>
                  <a:pt x="774" y="582"/>
                </a:lnTo>
                <a:lnTo>
                  <a:pt x="779" y="582"/>
                </a:lnTo>
                <a:lnTo>
                  <a:pt x="785" y="618"/>
                </a:lnTo>
                <a:lnTo>
                  <a:pt x="2276" y="2364"/>
                </a:lnTo>
                <a:lnTo>
                  <a:pt x="779" y="577"/>
                </a:lnTo>
                <a:lnTo>
                  <a:pt x="774" y="577"/>
                </a:lnTo>
                <a:lnTo>
                  <a:pt x="774" y="582"/>
                </a:lnTo>
                <a:lnTo>
                  <a:pt x="769" y="535"/>
                </a:lnTo>
                <a:lnTo>
                  <a:pt x="764" y="515"/>
                </a:lnTo>
                <a:lnTo>
                  <a:pt x="764" y="478"/>
                </a:lnTo>
                <a:lnTo>
                  <a:pt x="779" y="577"/>
                </a:lnTo>
                <a:lnTo>
                  <a:pt x="2276" y="2364"/>
                </a:lnTo>
                <a:lnTo>
                  <a:pt x="728" y="556"/>
                </a:lnTo>
                <a:lnTo>
                  <a:pt x="738" y="551"/>
                </a:lnTo>
                <a:lnTo>
                  <a:pt x="738" y="546"/>
                </a:lnTo>
                <a:lnTo>
                  <a:pt x="738" y="587"/>
                </a:lnTo>
                <a:lnTo>
                  <a:pt x="728" y="556"/>
                </a:lnTo>
                <a:lnTo>
                  <a:pt x="2276" y="2364"/>
                </a:lnTo>
                <a:lnTo>
                  <a:pt x="728" y="1013"/>
                </a:lnTo>
                <a:lnTo>
                  <a:pt x="728" y="1013"/>
                </a:lnTo>
                <a:lnTo>
                  <a:pt x="728" y="1018"/>
                </a:lnTo>
                <a:lnTo>
                  <a:pt x="728" y="1013"/>
                </a:lnTo>
                <a:lnTo>
                  <a:pt x="2276" y="2364"/>
                </a:lnTo>
                <a:lnTo>
                  <a:pt x="509" y="857"/>
                </a:lnTo>
                <a:lnTo>
                  <a:pt x="504" y="863"/>
                </a:lnTo>
                <a:lnTo>
                  <a:pt x="504" y="857"/>
                </a:lnTo>
                <a:lnTo>
                  <a:pt x="509" y="857"/>
                </a:lnTo>
                <a:lnTo>
                  <a:pt x="2276" y="2364"/>
                </a:lnTo>
                <a:lnTo>
                  <a:pt x="509" y="1065"/>
                </a:lnTo>
                <a:lnTo>
                  <a:pt x="520" y="1060"/>
                </a:lnTo>
                <a:lnTo>
                  <a:pt x="504" y="1070"/>
                </a:lnTo>
                <a:lnTo>
                  <a:pt x="509" y="1065"/>
                </a:lnTo>
                <a:lnTo>
                  <a:pt x="2276" y="2364"/>
                </a:lnTo>
                <a:lnTo>
                  <a:pt x="494" y="1076"/>
                </a:lnTo>
                <a:lnTo>
                  <a:pt x="520" y="1070"/>
                </a:lnTo>
                <a:lnTo>
                  <a:pt x="489" y="1081"/>
                </a:lnTo>
                <a:lnTo>
                  <a:pt x="494" y="1076"/>
                </a:lnTo>
                <a:lnTo>
                  <a:pt x="2276" y="2364"/>
                </a:lnTo>
                <a:lnTo>
                  <a:pt x="483" y="1086"/>
                </a:lnTo>
                <a:lnTo>
                  <a:pt x="546" y="1070"/>
                </a:lnTo>
                <a:lnTo>
                  <a:pt x="504" y="1091"/>
                </a:lnTo>
                <a:lnTo>
                  <a:pt x="546" y="1081"/>
                </a:lnTo>
                <a:lnTo>
                  <a:pt x="447" y="1117"/>
                </a:lnTo>
                <a:lnTo>
                  <a:pt x="483" y="1086"/>
                </a:lnTo>
                <a:lnTo>
                  <a:pt x="2276" y="2364"/>
                </a:lnTo>
                <a:lnTo>
                  <a:pt x="395" y="1112"/>
                </a:lnTo>
                <a:lnTo>
                  <a:pt x="400" y="1107"/>
                </a:lnTo>
                <a:lnTo>
                  <a:pt x="400" y="1112"/>
                </a:lnTo>
                <a:lnTo>
                  <a:pt x="400" y="1107"/>
                </a:lnTo>
                <a:lnTo>
                  <a:pt x="400" y="1112"/>
                </a:lnTo>
                <a:lnTo>
                  <a:pt x="395" y="1112"/>
                </a:lnTo>
                <a:lnTo>
                  <a:pt x="2276" y="2364"/>
                </a:lnTo>
                <a:lnTo>
                  <a:pt x="421" y="1044"/>
                </a:lnTo>
                <a:lnTo>
                  <a:pt x="416" y="1055"/>
                </a:lnTo>
                <a:lnTo>
                  <a:pt x="390" y="1070"/>
                </a:lnTo>
                <a:lnTo>
                  <a:pt x="421" y="1044"/>
                </a:lnTo>
                <a:lnTo>
                  <a:pt x="2276" y="2364"/>
                </a:lnTo>
                <a:lnTo>
                  <a:pt x="317" y="733"/>
                </a:lnTo>
                <a:lnTo>
                  <a:pt x="322" y="727"/>
                </a:lnTo>
                <a:lnTo>
                  <a:pt x="322" y="733"/>
                </a:lnTo>
                <a:lnTo>
                  <a:pt x="317" y="727"/>
                </a:lnTo>
                <a:lnTo>
                  <a:pt x="317" y="733"/>
                </a:lnTo>
                <a:lnTo>
                  <a:pt x="2276" y="2364"/>
                </a:lnTo>
                <a:lnTo>
                  <a:pt x="281" y="546"/>
                </a:lnTo>
                <a:lnTo>
                  <a:pt x="281" y="540"/>
                </a:lnTo>
                <a:lnTo>
                  <a:pt x="286" y="546"/>
                </a:lnTo>
                <a:lnTo>
                  <a:pt x="281" y="551"/>
                </a:lnTo>
                <a:lnTo>
                  <a:pt x="281" y="546"/>
                </a:lnTo>
                <a:lnTo>
                  <a:pt x="2276" y="2364"/>
                </a:lnTo>
                <a:lnTo>
                  <a:pt x="270" y="582"/>
                </a:lnTo>
                <a:lnTo>
                  <a:pt x="281" y="577"/>
                </a:lnTo>
                <a:lnTo>
                  <a:pt x="286" y="603"/>
                </a:lnTo>
                <a:lnTo>
                  <a:pt x="281" y="613"/>
                </a:lnTo>
                <a:lnTo>
                  <a:pt x="276" y="618"/>
                </a:lnTo>
                <a:lnTo>
                  <a:pt x="265" y="613"/>
                </a:lnTo>
                <a:lnTo>
                  <a:pt x="270" y="582"/>
                </a:lnTo>
                <a:lnTo>
                  <a:pt x="2276" y="2364"/>
                </a:lnTo>
                <a:lnTo>
                  <a:pt x="260" y="629"/>
                </a:lnTo>
                <a:lnTo>
                  <a:pt x="265" y="634"/>
                </a:lnTo>
                <a:lnTo>
                  <a:pt x="260" y="644"/>
                </a:lnTo>
                <a:lnTo>
                  <a:pt x="255" y="639"/>
                </a:lnTo>
                <a:lnTo>
                  <a:pt x="260" y="629"/>
                </a:lnTo>
                <a:lnTo>
                  <a:pt x="2276" y="2364"/>
                </a:lnTo>
                <a:lnTo>
                  <a:pt x="244" y="696"/>
                </a:lnTo>
                <a:lnTo>
                  <a:pt x="286" y="644"/>
                </a:lnTo>
                <a:lnTo>
                  <a:pt x="281" y="676"/>
                </a:lnTo>
                <a:lnTo>
                  <a:pt x="234" y="727"/>
                </a:lnTo>
                <a:lnTo>
                  <a:pt x="244" y="696"/>
                </a:lnTo>
                <a:lnTo>
                  <a:pt x="2276" y="2364"/>
                </a:lnTo>
                <a:lnTo>
                  <a:pt x="11" y="961"/>
                </a:lnTo>
                <a:lnTo>
                  <a:pt x="239" y="702"/>
                </a:lnTo>
                <a:lnTo>
                  <a:pt x="229" y="733"/>
                </a:lnTo>
                <a:lnTo>
                  <a:pt x="192" y="769"/>
                </a:lnTo>
                <a:lnTo>
                  <a:pt x="187" y="769"/>
                </a:lnTo>
                <a:lnTo>
                  <a:pt x="172" y="774"/>
                </a:lnTo>
                <a:lnTo>
                  <a:pt x="172" y="779"/>
                </a:lnTo>
                <a:lnTo>
                  <a:pt x="177" y="785"/>
                </a:lnTo>
                <a:lnTo>
                  <a:pt x="161" y="800"/>
                </a:lnTo>
                <a:lnTo>
                  <a:pt x="52" y="940"/>
                </a:lnTo>
                <a:lnTo>
                  <a:pt x="11" y="961"/>
                </a:lnTo>
                <a:lnTo>
                  <a:pt x="2276" y="2364"/>
                </a:lnTo>
                <a:lnTo>
                  <a:pt x="224" y="743"/>
                </a:lnTo>
                <a:lnTo>
                  <a:pt x="213" y="774"/>
                </a:lnTo>
                <a:lnTo>
                  <a:pt x="198" y="774"/>
                </a:lnTo>
                <a:lnTo>
                  <a:pt x="224" y="743"/>
                </a:lnTo>
                <a:lnTo>
                  <a:pt x="2276" y="2364"/>
                </a:lnTo>
                <a:lnTo>
                  <a:pt x="135" y="883"/>
                </a:lnTo>
                <a:lnTo>
                  <a:pt x="114" y="899"/>
                </a:lnTo>
                <a:lnTo>
                  <a:pt x="52" y="935"/>
                </a:lnTo>
                <a:lnTo>
                  <a:pt x="182" y="790"/>
                </a:lnTo>
                <a:lnTo>
                  <a:pt x="192" y="795"/>
                </a:lnTo>
                <a:lnTo>
                  <a:pt x="198" y="795"/>
                </a:lnTo>
                <a:lnTo>
                  <a:pt x="203" y="790"/>
                </a:lnTo>
                <a:lnTo>
                  <a:pt x="192" y="821"/>
                </a:lnTo>
                <a:lnTo>
                  <a:pt x="213" y="785"/>
                </a:lnTo>
                <a:lnTo>
                  <a:pt x="218" y="774"/>
                </a:lnTo>
                <a:lnTo>
                  <a:pt x="234" y="738"/>
                </a:lnTo>
                <a:lnTo>
                  <a:pt x="281" y="681"/>
                </a:lnTo>
                <a:lnTo>
                  <a:pt x="260" y="738"/>
                </a:lnTo>
                <a:lnTo>
                  <a:pt x="255" y="738"/>
                </a:lnTo>
                <a:lnTo>
                  <a:pt x="244" y="748"/>
                </a:lnTo>
                <a:lnTo>
                  <a:pt x="250" y="748"/>
                </a:lnTo>
                <a:lnTo>
                  <a:pt x="255" y="743"/>
                </a:lnTo>
                <a:lnTo>
                  <a:pt x="229" y="779"/>
                </a:lnTo>
                <a:lnTo>
                  <a:pt x="198" y="821"/>
                </a:lnTo>
                <a:lnTo>
                  <a:pt x="192" y="826"/>
                </a:lnTo>
                <a:lnTo>
                  <a:pt x="192" y="821"/>
                </a:lnTo>
                <a:lnTo>
                  <a:pt x="187" y="826"/>
                </a:lnTo>
                <a:lnTo>
                  <a:pt x="135" y="883"/>
                </a:lnTo>
                <a:lnTo>
                  <a:pt x="2276" y="2364"/>
                </a:lnTo>
                <a:lnTo>
                  <a:pt x="213" y="951"/>
                </a:lnTo>
                <a:lnTo>
                  <a:pt x="218" y="946"/>
                </a:lnTo>
                <a:lnTo>
                  <a:pt x="213" y="946"/>
                </a:lnTo>
                <a:lnTo>
                  <a:pt x="218" y="946"/>
                </a:lnTo>
                <a:lnTo>
                  <a:pt x="213" y="951"/>
                </a:lnTo>
                <a:lnTo>
                  <a:pt x="2276" y="2364"/>
                </a:lnTo>
                <a:lnTo>
                  <a:pt x="203" y="1174"/>
                </a:lnTo>
                <a:lnTo>
                  <a:pt x="198" y="1169"/>
                </a:lnTo>
                <a:lnTo>
                  <a:pt x="192" y="1169"/>
                </a:lnTo>
                <a:lnTo>
                  <a:pt x="192" y="1174"/>
                </a:lnTo>
                <a:lnTo>
                  <a:pt x="187" y="1174"/>
                </a:lnTo>
                <a:lnTo>
                  <a:pt x="187" y="1179"/>
                </a:lnTo>
                <a:lnTo>
                  <a:pt x="192" y="1179"/>
                </a:lnTo>
                <a:lnTo>
                  <a:pt x="198" y="1179"/>
                </a:lnTo>
                <a:lnTo>
                  <a:pt x="192" y="1185"/>
                </a:lnTo>
                <a:lnTo>
                  <a:pt x="172" y="1195"/>
                </a:lnTo>
                <a:lnTo>
                  <a:pt x="187" y="1185"/>
                </a:lnTo>
                <a:lnTo>
                  <a:pt x="146" y="1226"/>
                </a:lnTo>
                <a:lnTo>
                  <a:pt x="172" y="1195"/>
                </a:lnTo>
                <a:lnTo>
                  <a:pt x="229" y="1117"/>
                </a:lnTo>
                <a:lnTo>
                  <a:pt x="281" y="1076"/>
                </a:lnTo>
                <a:lnTo>
                  <a:pt x="333" y="1029"/>
                </a:lnTo>
                <a:lnTo>
                  <a:pt x="374" y="977"/>
                </a:lnTo>
                <a:lnTo>
                  <a:pt x="379" y="977"/>
                </a:lnTo>
                <a:lnTo>
                  <a:pt x="307" y="1060"/>
                </a:lnTo>
                <a:lnTo>
                  <a:pt x="239" y="1138"/>
                </a:lnTo>
                <a:lnTo>
                  <a:pt x="234" y="1138"/>
                </a:lnTo>
                <a:lnTo>
                  <a:pt x="213" y="1164"/>
                </a:lnTo>
                <a:lnTo>
                  <a:pt x="213" y="1159"/>
                </a:lnTo>
                <a:lnTo>
                  <a:pt x="203" y="1159"/>
                </a:lnTo>
                <a:lnTo>
                  <a:pt x="208" y="1164"/>
                </a:lnTo>
                <a:lnTo>
                  <a:pt x="213" y="1164"/>
                </a:lnTo>
                <a:lnTo>
                  <a:pt x="203" y="1174"/>
                </a:lnTo>
                <a:lnTo>
                  <a:pt x="2276" y="2364"/>
                </a:lnTo>
                <a:lnTo>
                  <a:pt x="270" y="1164"/>
                </a:lnTo>
                <a:lnTo>
                  <a:pt x="250" y="1205"/>
                </a:lnTo>
                <a:lnTo>
                  <a:pt x="244" y="1226"/>
                </a:lnTo>
                <a:lnTo>
                  <a:pt x="250" y="1221"/>
                </a:lnTo>
                <a:lnTo>
                  <a:pt x="255" y="1221"/>
                </a:lnTo>
                <a:lnTo>
                  <a:pt x="255" y="1216"/>
                </a:lnTo>
                <a:lnTo>
                  <a:pt x="255" y="1211"/>
                </a:lnTo>
                <a:lnTo>
                  <a:pt x="281" y="1179"/>
                </a:lnTo>
                <a:lnTo>
                  <a:pt x="343" y="1107"/>
                </a:lnTo>
                <a:lnTo>
                  <a:pt x="400" y="1081"/>
                </a:lnTo>
                <a:lnTo>
                  <a:pt x="364" y="1128"/>
                </a:lnTo>
                <a:lnTo>
                  <a:pt x="265" y="1211"/>
                </a:lnTo>
                <a:lnTo>
                  <a:pt x="182" y="1278"/>
                </a:lnTo>
                <a:lnTo>
                  <a:pt x="270" y="1164"/>
                </a:lnTo>
                <a:lnTo>
                  <a:pt x="2276" y="2364"/>
                </a:lnTo>
                <a:lnTo>
                  <a:pt x="327" y="1143"/>
                </a:lnTo>
                <a:lnTo>
                  <a:pt x="317" y="1148"/>
                </a:lnTo>
                <a:lnTo>
                  <a:pt x="322" y="1148"/>
                </a:lnTo>
                <a:lnTo>
                  <a:pt x="327" y="1153"/>
                </a:lnTo>
                <a:lnTo>
                  <a:pt x="333" y="1148"/>
                </a:lnTo>
                <a:lnTo>
                  <a:pt x="333" y="1143"/>
                </a:lnTo>
                <a:lnTo>
                  <a:pt x="327" y="1143"/>
                </a:lnTo>
                <a:lnTo>
                  <a:pt x="2276" y="2364"/>
                </a:lnTo>
                <a:lnTo>
                  <a:pt x="909" y="390"/>
                </a:lnTo>
                <a:lnTo>
                  <a:pt x="904" y="395"/>
                </a:lnTo>
                <a:lnTo>
                  <a:pt x="904" y="390"/>
                </a:lnTo>
                <a:lnTo>
                  <a:pt x="904" y="395"/>
                </a:lnTo>
                <a:lnTo>
                  <a:pt x="899" y="395"/>
                </a:lnTo>
                <a:lnTo>
                  <a:pt x="904" y="395"/>
                </a:lnTo>
                <a:lnTo>
                  <a:pt x="909" y="390"/>
                </a:lnTo>
                <a:lnTo>
                  <a:pt x="2276" y="2364"/>
                </a:lnTo>
                <a:lnTo>
                  <a:pt x="343" y="2213"/>
                </a:lnTo>
                <a:lnTo>
                  <a:pt x="338" y="2234"/>
                </a:lnTo>
                <a:lnTo>
                  <a:pt x="333" y="2234"/>
                </a:lnTo>
                <a:lnTo>
                  <a:pt x="333" y="2224"/>
                </a:lnTo>
                <a:lnTo>
                  <a:pt x="327" y="2244"/>
                </a:lnTo>
                <a:lnTo>
                  <a:pt x="338" y="2234"/>
                </a:lnTo>
                <a:lnTo>
                  <a:pt x="343" y="2213"/>
                </a:lnTo>
                <a:lnTo>
                  <a:pt x="2276" y="2364"/>
                </a:lnTo>
                <a:lnTo>
                  <a:pt x="364" y="1252"/>
                </a:lnTo>
                <a:lnTo>
                  <a:pt x="369" y="1252"/>
                </a:lnTo>
                <a:lnTo>
                  <a:pt x="369" y="1247"/>
                </a:lnTo>
                <a:lnTo>
                  <a:pt x="369" y="1242"/>
                </a:lnTo>
                <a:lnTo>
                  <a:pt x="364" y="1242"/>
                </a:lnTo>
                <a:lnTo>
                  <a:pt x="364" y="1237"/>
                </a:lnTo>
                <a:lnTo>
                  <a:pt x="353" y="1242"/>
                </a:lnTo>
                <a:lnTo>
                  <a:pt x="348" y="1247"/>
                </a:lnTo>
                <a:lnTo>
                  <a:pt x="348" y="1252"/>
                </a:lnTo>
                <a:lnTo>
                  <a:pt x="348" y="1247"/>
                </a:lnTo>
                <a:lnTo>
                  <a:pt x="348" y="1252"/>
                </a:lnTo>
                <a:lnTo>
                  <a:pt x="353" y="1252"/>
                </a:lnTo>
                <a:lnTo>
                  <a:pt x="348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7"/>
                </a:lnTo>
                <a:lnTo>
                  <a:pt x="359" y="1252"/>
                </a:lnTo>
                <a:lnTo>
                  <a:pt x="359" y="1257"/>
                </a:lnTo>
                <a:lnTo>
                  <a:pt x="364" y="1252"/>
                </a:lnTo>
                <a:lnTo>
                  <a:pt x="2276" y="2364"/>
                </a:lnTo>
                <a:lnTo>
                  <a:pt x="338" y="1382"/>
                </a:lnTo>
                <a:lnTo>
                  <a:pt x="333" y="1387"/>
                </a:lnTo>
                <a:lnTo>
                  <a:pt x="338" y="1387"/>
                </a:lnTo>
                <a:lnTo>
                  <a:pt x="343" y="1382"/>
                </a:lnTo>
                <a:lnTo>
                  <a:pt x="338" y="1382"/>
                </a:lnTo>
                <a:lnTo>
                  <a:pt x="2276" y="2364"/>
                </a:lnTo>
                <a:lnTo>
                  <a:pt x="333" y="1974"/>
                </a:lnTo>
                <a:lnTo>
                  <a:pt x="338" y="1912"/>
                </a:lnTo>
                <a:lnTo>
                  <a:pt x="333" y="1922"/>
                </a:lnTo>
                <a:lnTo>
                  <a:pt x="333" y="1938"/>
                </a:lnTo>
                <a:lnTo>
                  <a:pt x="333" y="1974"/>
                </a:lnTo>
                <a:lnTo>
                  <a:pt x="2276" y="2364"/>
                </a:lnTo>
                <a:lnTo>
                  <a:pt x="333" y="1335"/>
                </a:lnTo>
                <a:lnTo>
                  <a:pt x="327" y="1341"/>
                </a:lnTo>
                <a:lnTo>
                  <a:pt x="333" y="1341"/>
                </a:lnTo>
                <a:lnTo>
                  <a:pt x="333" y="1335"/>
                </a:lnTo>
                <a:lnTo>
                  <a:pt x="2276" y="2364"/>
                </a:lnTo>
                <a:lnTo>
                  <a:pt x="343" y="1335"/>
                </a:lnTo>
                <a:lnTo>
                  <a:pt x="338" y="1335"/>
                </a:lnTo>
                <a:lnTo>
                  <a:pt x="333" y="1341"/>
                </a:lnTo>
                <a:lnTo>
                  <a:pt x="338" y="1341"/>
                </a:lnTo>
                <a:lnTo>
                  <a:pt x="343" y="1335"/>
                </a:lnTo>
                <a:lnTo>
                  <a:pt x="2276" y="2364"/>
                </a:lnTo>
                <a:lnTo>
                  <a:pt x="327" y="1974"/>
                </a:lnTo>
                <a:lnTo>
                  <a:pt x="327" y="1990"/>
                </a:lnTo>
                <a:lnTo>
                  <a:pt x="333" y="1979"/>
                </a:lnTo>
                <a:lnTo>
                  <a:pt x="327" y="1974"/>
                </a:lnTo>
                <a:lnTo>
                  <a:pt x="2276" y="2364"/>
                </a:lnTo>
                <a:lnTo>
                  <a:pt x="333" y="1330"/>
                </a:lnTo>
                <a:lnTo>
                  <a:pt x="327" y="1330"/>
                </a:lnTo>
                <a:lnTo>
                  <a:pt x="322" y="1335"/>
                </a:lnTo>
                <a:lnTo>
                  <a:pt x="327" y="1335"/>
                </a:lnTo>
                <a:lnTo>
                  <a:pt x="333" y="1335"/>
                </a:lnTo>
                <a:lnTo>
                  <a:pt x="333" y="1330"/>
                </a:lnTo>
                <a:lnTo>
                  <a:pt x="2276" y="2364"/>
                </a:lnTo>
                <a:lnTo>
                  <a:pt x="463" y="1122"/>
                </a:lnTo>
                <a:lnTo>
                  <a:pt x="463" y="1128"/>
                </a:lnTo>
                <a:lnTo>
                  <a:pt x="468" y="1122"/>
                </a:lnTo>
                <a:lnTo>
                  <a:pt x="473" y="1117"/>
                </a:lnTo>
                <a:lnTo>
                  <a:pt x="478" y="1112"/>
                </a:lnTo>
                <a:lnTo>
                  <a:pt x="483" y="1112"/>
                </a:lnTo>
                <a:lnTo>
                  <a:pt x="483" y="1107"/>
                </a:lnTo>
                <a:lnTo>
                  <a:pt x="478" y="1112"/>
                </a:lnTo>
                <a:lnTo>
                  <a:pt x="468" y="1117"/>
                </a:lnTo>
                <a:lnTo>
                  <a:pt x="463" y="1122"/>
                </a:lnTo>
                <a:lnTo>
                  <a:pt x="2276" y="2364"/>
                </a:lnTo>
                <a:lnTo>
                  <a:pt x="447" y="1221"/>
                </a:lnTo>
                <a:lnTo>
                  <a:pt x="452" y="1221"/>
                </a:lnTo>
                <a:lnTo>
                  <a:pt x="457" y="1221"/>
                </a:lnTo>
                <a:lnTo>
                  <a:pt x="457" y="1216"/>
                </a:lnTo>
                <a:lnTo>
                  <a:pt x="463" y="1216"/>
                </a:lnTo>
                <a:lnTo>
                  <a:pt x="457" y="1211"/>
                </a:lnTo>
                <a:lnTo>
                  <a:pt x="452" y="1211"/>
                </a:lnTo>
                <a:lnTo>
                  <a:pt x="447" y="1216"/>
                </a:lnTo>
                <a:lnTo>
                  <a:pt x="447" y="1221"/>
                </a:lnTo>
                <a:lnTo>
                  <a:pt x="2276" y="2364"/>
                </a:lnTo>
                <a:lnTo>
                  <a:pt x="379" y="1320"/>
                </a:lnTo>
                <a:lnTo>
                  <a:pt x="385" y="1315"/>
                </a:lnTo>
                <a:lnTo>
                  <a:pt x="374" y="1315"/>
                </a:lnTo>
                <a:lnTo>
                  <a:pt x="374" y="1320"/>
                </a:lnTo>
                <a:lnTo>
                  <a:pt x="379" y="1320"/>
                </a:lnTo>
                <a:lnTo>
                  <a:pt x="2276" y="2364"/>
                </a:lnTo>
                <a:lnTo>
                  <a:pt x="379" y="1372"/>
                </a:lnTo>
                <a:lnTo>
                  <a:pt x="390" y="1366"/>
                </a:lnTo>
                <a:lnTo>
                  <a:pt x="390" y="1361"/>
                </a:lnTo>
                <a:lnTo>
                  <a:pt x="379" y="1372"/>
                </a:lnTo>
                <a:lnTo>
                  <a:pt x="2276" y="2364"/>
                </a:lnTo>
                <a:lnTo>
                  <a:pt x="395" y="1325"/>
                </a:lnTo>
                <a:lnTo>
                  <a:pt x="390" y="1320"/>
                </a:lnTo>
                <a:lnTo>
                  <a:pt x="385" y="1320"/>
                </a:lnTo>
                <a:lnTo>
                  <a:pt x="379" y="1325"/>
                </a:lnTo>
                <a:lnTo>
                  <a:pt x="374" y="1330"/>
                </a:lnTo>
                <a:lnTo>
                  <a:pt x="379" y="1330"/>
                </a:lnTo>
                <a:lnTo>
                  <a:pt x="374" y="1330"/>
                </a:lnTo>
                <a:lnTo>
                  <a:pt x="374" y="1335"/>
                </a:lnTo>
                <a:lnTo>
                  <a:pt x="379" y="1330"/>
                </a:lnTo>
                <a:lnTo>
                  <a:pt x="374" y="1335"/>
                </a:lnTo>
                <a:lnTo>
                  <a:pt x="379" y="1335"/>
                </a:lnTo>
                <a:lnTo>
                  <a:pt x="385" y="1335"/>
                </a:lnTo>
                <a:lnTo>
                  <a:pt x="385" y="1330"/>
                </a:lnTo>
                <a:lnTo>
                  <a:pt x="390" y="1330"/>
                </a:lnTo>
                <a:lnTo>
                  <a:pt x="390" y="1325"/>
                </a:lnTo>
                <a:lnTo>
                  <a:pt x="395" y="1325"/>
                </a:lnTo>
                <a:lnTo>
                  <a:pt x="2276" y="2364"/>
                </a:lnTo>
                <a:lnTo>
                  <a:pt x="395" y="1283"/>
                </a:lnTo>
                <a:lnTo>
                  <a:pt x="390" y="1278"/>
                </a:lnTo>
                <a:lnTo>
                  <a:pt x="385" y="1278"/>
                </a:lnTo>
                <a:lnTo>
                  <a:pt x="385" y="1283"/>
                </a:lnTo>
                <a:lnTo>
                  <a:pt x="379" y="1283"/>
                </a:lnTo>
                <a:lnTo>
                  <a:pt x="374" y="1283"/>
                </a:lnTo>
                <a:lnTo>
                  <a:pt x="369" y="1289"/>
                </a:lnTo>
                <a:lnTo>
                  <a:pt x="374" y="1289"/>
                </a:lnTo>
                <a:lnTo>
                  <a:pt x="369" y="1289"/>
                </a:lnTo>
                <a:lnTo>
                  <a:pt x="369" y="1294"/>
                </a:lnTo>
                <a:lnTo>
                  <a:pt x="369" y="1299"/>
                </a:lnTo>
                <a:lnTo>
                  <a:pt x="369" y="1294"/>
                </a:lnTo>
                <a:lnTo>
                  <a:pt x="369" y="1299"/>
                </a:lnTo>
                <a:lnTo>
                  <a:pt x="374" y="1299"/>
                </a:lnTo>
                <a:lnTo>
                  <a:pt x="369" y="1299"/>
                </a:lnTo>
                <a:lnTo>
                  <a:pt x="374" y="1299"/>
                </a:lnTo>
                <a:lnTo>
                  <a:pt x="379" y="1299"/>
                </a:lnTo>
                <a:lnTo>
                  <a:pt x="385" y="1299"/>
                </a:lnTo>
                <a:lnTo>
                  <a:pt x="390" y="1294"/>
                </a:lnTo>
                <a:lnTo>
                  <a:pt x="390" y="1289"/>
                </a:lnTo>
                <a:lnTo>
                  <a:pt x="395" y="1289"/>
                </a:lnTo>
                <a:lnTo>
                  <a:pt x="395" y="1283"/>
                </a:lnTo>
                <a:lnTo>
                  <a:pt x="2276" y="2364"/>
                </a:lnTo>
                <a:lnTo>
                  <a:pt x="270" y="1361"/>
                </a:lnTo>
                <a:lnTo>
                  <a:pt x="270" y="1356"/>
                </a:lnTo>
                <a:lnTo>
                  <a:pt x="260" y="1356"/>
                </a:lnTo>
                <a:lnTo>
                  <a:pt x="255" y="1361"/>
                </a:lnTo>
                <a:lnTo>
                  <a:pt x="250" y="1366"/>
                </a:lnTo>
                <a:lnTo>
                  <a:pt x="244" y="1372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82"/>
                </a:lnTo>
                <a:lnTo>
                  <a:pt x="244" y="1377"/>
                </a:lnTo>
                <a:lnTo>
                  <a:pt x="250" y="1377"/>
                </a:lnTo>
                <a:lnTo>
                  <a:pt x="250" y="1382"/>
                </a:lnTo>
                <a:lnTo>
                  <a:pt x="250" y="1377"/>
                </a:lnTo>
                <a:lnTo>
                  <a:pt x="255" y="1377"/>
                </a:lnTo>
                <a:lnTo>
                  <a:pt x="255" y="1382"/>
                </a:lnTo>
                <a:lnTo>
                  <a:pt x="255" y="1377"/>
                </a:lnTo>
                <a:lnTo>
                  <a:pt x="265" y="1372"/>
                </a:lnTo>
                <a:lnTo>
                  <a:pt x="265" y="1366"/>
                </a:lnTo>
                <a:lnTo>
                  <a:pt x="270" y="1366"/>
                </a:lnTo>
                <a:lnTo>
                  <a:pt x="270" y="1361"/>
                </a:lnTo>
                <a:lnTo>
                  <a:pt x="2276" y="2364"/>
                </a:lnTo>
                <a:lnTo>
                  <a:pt x="255" y="1289"/>
                </a:lnTo>
                <a:lnTo>
                  <a:pt x="244" y="1294"/>
                </a:lnTo>
                <a:lnTo>
                  <a:pt x="234" y="1299"/>
                </a:lnTo>
                <a:lnTo>
                  <a:pt x="239" y="1299"/>
                </a:lnTo>
                <a:lnTo>
                  <a:pt x="255" y="1294"/>
                </a:lnTo>
                <a:lnTo>
                  <a:pt x="255" y="1289"/>
                </a:lnTo>
                <a:lnTo>
                  <a:pt x="2276" y="2364"/>
                </a:lnTo>
                <a:lnTo>
                  <a:pt x="286" y="1278"/>
                </a:lnTo>
                <a:lnTo>
                  <a:pt x="286" y="1273"/>
                </a:lnTo>
                <a:lnTo>
                  <a:pt x="281" y="1278"/>
                </a:lnTo>
                <a:lnTo>
                  <a:pt x="286" y="1278"/>
                </a:lnTo>
                <a:lnTo>
                  <a:pt x="2276" y="2364"/>
                </a:lnTo>
                <a:lnTo>
                  <a:pt x="270" y="1283"/>
                </a:lnTo>
                <a:lnTo>
                  <a:pt x="276" y="1283"/>
                </a:lnTo>
                <a:lnTo>
                  <a:pt x="276" y="1278"/>
                </a:lnTo>
                <a:lnTo>
                  <a:pt x="270" y="1283"/>
                </a:lnTo>
                <a:lnTo>
                  <a:pt x="270" y="1289"/>
                </a:lnTo>
                <a:lnTo>
                  <a:pt x="270" y="1283"/>
                </a:lnTo>
                <a:lnTo>
                  <a:pt x="2276" y="2364"/>
                </a:lnTo>
                <a:lnTo>
                  <a:pt x="286" y="1341"/>
                </a:lnTo>
                <a:lnTo>
                  <a:pt x="286" y="1335"/>
                </a:lnTo>
                <a:lnTo>
                  <a:pt x="281" y="1335"/>
                </a:lnTo>
                <a:lnTo>
                  <a:pt x="276" y="1346"/>
                </a:lnTo>
                <a:lnTo>
                  <a:pt x="270" y="1346"/>
                </a:lnTo>
                <a:lnTo>
                  <a:pt x="281" y="1346"/>
                </a:lnTo>
                <a:lnTo>
                  <a:pt x="286" y="1341"/>
                </a:lnTo>
                <a:lnTo>
                  <a:pt x="2276" y="2364"/>
                </a:lnTo>
                <a:lnTo>
                  <a:pt x="296" y="1278"/>
                </a:lnTo>
                <a:lnTo>
                  <a:pt x="302" y="1273"/>
                </a:lnTo>
                <a:lnTo>
                  <a:pt x="307" y="1273"/>
                </a:lnTo>
                <a:lnTo>
                  <a:pt x="307" y="1268"/>
                </a:lnTo>
                <a:lnTo>
                  <a:pt x="317" y="1263"/>
                </a:lnTo>
                <a:lnTo>
                  <a:pt x="307" y="1263"/>
                </a:lnTo>
                <a:lnTo>
                  <a:pt x="307" y="1257"/>
                </a:lnTo>
                <a:lnTo>
                  <a:pt x="296" y="1263"/>
                </a:lnTo>
                <a:lnTo>
                  <a:pt x="291" y="1268"/>
                </a:lnTo>
                <a:lnTo>
                  <a:pt x="286" y="1268"/>
                </a:lnTo>
                <a:lnTo>
                  <a:pt x="291" y="1268"/>
                </a:lnTo>
                <a:lnTo>
                  <a:pt x="291" y="1273"/>
                </a:lnTo>
                <a:lnTo>
                  <a:pt x="291" y="1268"/>
                </a:lnTo>
                <a:lnTo>
                  <a:pt x="291" y="1273"/>
                </a:lnTo>
                <a:lnTo>
                  <a:pt x="286" y="1278"/>
                </a:lnTo>
                <a:lnTo>
                  <a:pt x="291" y="1273"/>
                </a:lnTo>
                <a:lnTo>
                  <a:pt x="291" y="1278"/>
                </a:lnTo>
                <a:lnTo>
                  <a:pt x="291" y="1273"/>
                </a:lnTo>
                <a:lnTo>
                  <a:pt x="296" y="1278"/>
                </a:lnTo>
                <a:lnTo>
                  <a:pt x="2276" y="2364"/>
                </a:lnTo>
                <a:lnTo>
                  <a:pt x="213" y="1382"/>
                </a:lnTo>
                <a:lnTo>
                  <a:pt x="224" y="1377"/>
                </a:lnTo>
                <a:lnTo>
                  <a:pt x="224" y="1372"/>
                </a:lnTo>
                <a:lnTo>
                  <a:pt x="218" y="1372"/>
                </a:lnTo>
                <a:lnTo>
                  <a:pt x="213" y="1382"/>
                </a:lnTo>
                <a:lnTo>
                  <a:pt x="213" y="1377"/>
                </a:lnTo>
                <a:lnTo>
                  <a:pt x="213" y="1382"/>
                </a:lnTo>
                <a:lnTo>
                  <a:pt x="2276" y="2364"/>
                </a:lnTo>
                <a:lnTo>
                  <a:pt x="317" y="1351"/>
                </a:lnTo>
                <a:lnTo>
                  <a:pt x="296" y="1361"/>
                </a:lnTo>
                <a:lnTo>
                  <a:pt x="307" y="1356"/>
                </a:lnTo>
                <a:lnTo>
                  <a:pt x="317" y="1351"/>
                </a:lnTo>
                <a:lnTo>
                  <a:pt x="2276" y="2364"/>
                </a:lnTo>
                <a:lnTo>
                  <a:pt x="302" y="1341"/>
                </a:lnTo>
                <a:lnTo>
                  <a:pt x="307" y="1335"/>
                </a:lnTo>
                <a:lnTo>
                  <a:pt x="302" y="1335"/>
                </a:lnTo>
                <a:lnTo>
                  <a:pt x="296" y="1341"/>
                </a:lnTo>
                <a:lnTo>
                  <a:pt x="302" y="1341"/>
                </a:lnTo>
                <a:lnTo>
                  <a:pt x="2276" y="2364"/>
                </a:lnTo>
                <a:lnTo>
                  <a:pt x="353" y="1195"/>
                </a:lnTo>
                <a:lnTo>
                  <a:pt x="359" y="1195"/>
                </a:lnTo>
                <a:lnTo>
                  <a:pt x="364" y="1190"/>
                </a:lnTo>
                <a:lnTo>
                  <a:pt x="353" y="1195"/>
                </a:lnTo>
                <a:lnTo>
                  <a:pt x="2276" y="2364"/>
                </a:lnTo>
                <a:lnTo>
                  <a:pt x="343" y="2052"/>
                </a:lnTo>
                <a:lnTo>
                  <a:pt x="343" y="2057"/>
                </a:lnTo>
                <a:lnTo>
                  <a:pt x="343" y="2068"/>
                </a:lnTo>
                <a:lnTo>
                  <a:pt x="343" y="2052"/>
                </a:lnTo>
                <a:lnTo>
                  <a:pt x="2276" y="2364"/>
                </a:lnTo>
                <a:lnTo>
                  <a:pt x="322" y="1964"/>
                </a:lnTo>
                <a:lnTo>
                  <a:pt x="322" y="1979"/>
                </a:lnTo>
                <a:lnTo>
                  <a:pt x="322" y="1974"/>
                </a:lnTo>
                <a:lnTo>
                  <a:pt x="322" y="1964"/>
                </a:lnTo>
                <a:lnTo>
                  <a:pt x="2276" y="2364"/>
                </a:lnTo>
                <a:lnTo>
                  <a:pt x="348" y="1289"/>
                </a:lnTo>
                <a:lnTo>
                  <a:pt x="348" y="1283"/>
                </a:lnTo>
                <a:lnTo>
                  <a:pt x="343" y="1289"/>
                </a:lnTo>
                <a:lnTo>
                  <a:pt x="348" y="1289"/>
                </a:lnTo>
                <a:lnTo>
                  <a:pt x="2276" y="2364"/>
                </a:lnTo>
                <a:lnTo>
                  <a:pt x="624" y="1122"/>
                </a:lnTo>
                <a:lnTo>
                  <a:pt x="624" y="1128"/>
                </a:lnTo>
                <a:lnTo>
                  <a:pt x="634" y="1122"/>
                </a:lnTo>
                <a:lnTo>
                  <a:pt x="629" y="1122"/>
                </a:lnTo>
                <a:lnTo>
                  <a:pt x="624" y="1122"/>
                </a:lnTo>
                <a:lnTo>
                  <a:pt x="2276" y="2364"/>
                </a:lnTo>
                <a:lnTo>
                  <a:pt x="779" y="1091"/>
                </a:lnTo>
                <a:lnTo>
                  <a:pt x="785" y="1086"/>
                </a:lnTo>
                <a:lnTo>
                  <a:pt x="790" y="1081"/>
                </a:lnTo>
                <a:lnTo>
                  <a:pt x="790" y="1076"/>
                </a:lnTo>
                <a:lnTo>
                  <a:pt x="785" y="1081"/>
                </a:lnTo>
                <a:lnTo>
                  <a:pt x="779" y="1091"/>
                </a:lnTo>
                <a:lnTo>
                  <a:pt x="779" y="1086"/>
                </a:lnTo>
                <a:lnTo>
                  <a:pt x="779" y="1091"/>
                </a:lnTo>
                <a:lnTo>
                  <a:pt x="2276" y="2364"/>
                </a:lnTo>
                <a:lnTo>
                  <a:pt x="790" y="1107"/>
                </a:lnTo>
                <a:lnTo>
                  <a:pt x="790" y="1102"/>
                </a:lnTo>
                <a:lnTo>
                  <a:pt x="790" y="1096"/>
                </a:lnTo>
                <a:lnTo>
                  <a:pt x="779" y="1102"/>
                </a:lnTo>
                <a:lnTo>
                  <a:pt x="769" y="1112"/>
                </a:lnTo>
                <a:lnTo>
                  <a:pt x="769" y="1117"/>
                </a:lnTo>
                <a:lnTo>
                  <a:pt x="779" y="1112"/>
                </a:lnTo>
                <a:lnTo>
                  <a:pt x="779" y="1117"/>
                </a:lnTo>
                <a:lnTo>
                  <a:pt x="790" y="1107"/>
                </a:lnTo>
                <a:lnTo>
                  <a:pt x="2276" y="2364"/>
                </a:lnTo>
                <a:lnTo>
                  <a:pt x="785" y="317"/>
                </a:lnTo>
                <a:lnTo>
                  <a:pt x="790" y="317"/>
                </a:lnTo>
                <a:lnTo>
                  <a:pt x="790" y="312"/>
                </a:lnTo>
                <a:lnTo>
                  <a:pt x="785" y="317"/>
                </a:lnTo>
                <a:lnTo>
                  <a:pt x="2276" y="2364"/>
                </a:lnTo>
                <a:lnTo>
                  <a:pt x="686" y="1242"/>
                </a:lnTo>
                <a:lnTo>
                  <a:pt x="691" y="1237"/>
                </a:lnTo>
                <a:lnTo>
                  <a:pt x="696" y="1231"/>
                </a:lnTo>
                <a:lnTo>
                  <a:pt x="686" y="1242"/>
                </a:lnTo>
                <a:lnTo>
                  <a:pt x="2276" y="2364"/>
                </a:lnTo>
                <a:lnTo>
                  <a:pt x="722" y="1133"/>
                </a:lnTo>
                <a:lnTo>
                  <a:pt x="707" y="1138"/>
                </a:lnTo>
                <a:lnTo>
                  <a:pt x="712" y="1138"/>
                </a:lnTo>
                <a:lnTo>
                  <a:pt x="707" y="1143"/>
                </a:lnTo>
                <a:lnTo>
                  <a:pt x="696" y="1143"/>
                </a:lnTo>
                <a:lnTo>
                  <a:pt x="686" y="1148"/>
                </a:lnTo>
                <a:lnTo>
                  <a:pt x="681" y="1153"/>
                </a:lnTo>
                <a:lnTo>
                  <a:pt x="686" y="1153"/>
                </a:lnTo>
                <a:lnTo>
                  <a:pt x="676" y="1159"/>
                </a:lnTo>
                <a:lnTo>
                  <a:pt x="681" y="1159"/>
                </a:lnTo>
                <a:lnTo>
                  <a:pt x="686" y="1159"/>
                </a:lnTo>
                <a:lnTo>
                  <a:pt x="686" y="1164"/>
                </a:lnTo>
                <a:lnTo>
                  <a:pt x="686" y="1159"/>
                </a:lnTo>
                <a:lnTo>
                  <a:pt x="702" y="1148"/>
                </a:lnTo>
                <a:lnTo>
                  <a:pt x="707" y="1143"/>
                </a:lnTo>
                <a:lnTo>
                  <a:pt x="712" y="1143"/>
                </a:lnTo>
                <a:lnTo>
                  <a:pt x="722" y="1133"/>
                </a:lnTo>
                <a:lnTo>
                  <a:pt x="2276" y="2364"/>
                </a:lnTo>
                <a:lnTo>
                  <a:pt x="728" y="1081"/>
                </a:lnTo>
                <a:lnTo>
                  <a:pt x="728" y="1076"/>
                </a:lnTo>
                <a:lnTo>
                  <a:pt x="733" y="1065"/>
                </a:lnTo>
                <a:lnTo>
                  <a:pt x="728" y="1065"/>
                </a:lnTo>
                <a:lnTo>
                  <a:pt x="728" y="1070"/>
                </a:lnTo>
                <a:lnTo>
                  <a:pt x="722" y="1076"/>
                </a:lnTo>
                <a:lnTo>
                  <a:pt x="712" y="1076"/>
                </a:lnTo>
                <a:lnTo>
                  <a:pt x="712" y="1081"/>
                </a:lnTo>
                <a:lnTo>
                  <a:pt x="717" y="1081"/>
                </a:lnTo>
                <a:lnTo>
                  <a:pt x="722" y="1081"/>
                </a:lnTo>
                <a:lnTo>
                  <a:pt x="728" y="1081"/>
                </a:lnTo>
                <a:lnTo>
                  <a:pt x="2276" y="2364"/>
                </a:lnTo>
                <a:lnTo>
                  <a:pt x="790" y="966"/>
                </a:lnTo>
                <a:lnTo>
                  <a:pt x="785" y="972"/>
                </a:lnTo>
                <a:lnTo>
                  <a:pt x="790" y="972"/>
                </a:lnTo>
                <a:lnTo>
                  <a:pt x="790" y="966"/>
                </a:lnTo>
                <a:lnTo>
                  <a:pt x="2276" y="2364"/>
                </a:lnTo>
                <a:lnTo>
                  <a:pt x="785" y="302"/>
                </a:lnTo>
                <a:lnTo>
                  <a:pt x="790" y="296"/>
                </a:lnTo>
                <a:lnTo>
                  <a:pt x="785" y="296"/>
                </a:lnTo>
                <a:lnTo>
                  <a:pt x="785" y="302"/>
                </a:lnTo>
                <a:lnTo>
                  <a:pt x="2276" y="2364"/>
                </a:lnTo>
                <a:lnTo>
                  <a:pt x="800" y="707"/>
                </a:lnTo>
                <a:lnTo>
                  <a:pt x="800" y="702"/>
                </a:lnTo>
                <a:lnTo>
                  <a:pt x="805" y="696"/>
                </a:lnTo>
                <a:lnTo>
                  <a:pt x="800" y="702"/>
                </a:lnTo>
                <a:lnTo>
                  <a:pt x="800" y="707"/>
                </a:lnTo>
                <a:lnTo>
                  <a:pt x="2276" y="2364"/>
                </a:lnTo>
                <a:lnTo>
                  <a:pt x="800" y="494"/>
                </a:lnTo>
                <a:lnTo>
                  <a:pt x="795" y="499"/>
                </a:lnTo>
                <a:lnTo>
                  <a:pt x="795" y="504"/>
                </a:lnTo>
                <a:lnTo>
                  <a:pt x="795" y="499"/>
                </a:lnTo>
                <a:lnTo>
                  <a:pt x="800" y="499"/>
                </a:lnTo>
                <a:lnTo>
                  <a:pt x="805" y="499"/>
                </a:lnTo>
                <a:lnTo>
                  <a:pt x="805" y="494"/>
                </a:lnTo>
                <a:lnTo>
                  <a:pt x="805" y="489"/>
                </a:lnTo>
                <a:lnTo>
                  <a:pt x="800" y="494"/>
                </a:lnTo>
                <a:lnTo>
                  <a:pt x="2276" y="2364"/>
                </a:lnTo>
                <a:lnTo>
                  <a:pt x="800" y="416"/>
                </a:lnTo>
                <a:lnTo>
                  <a:pt x="795" y="421"/>
                </a:lnTo>
                <a:lnTo>
                  <a:pt x="805" y="416"/>
                </a:lnTo>
                <a:lnTo>
                  <a:pt x="805" y="411"/>
                </a:lnTo>
                <a:lnTo>
                  <a:pt x="800" y="416"/>
                </a:lnTo>
                <a:lnTo>
                  <a:pt x="2276" y="2364"/>
                </a:lnTo>
                <a:lnTo>
                  <a:pt x="800" y="582"/>
                </a:lnTo>
                <a:lnTo>
                  <a:pt x="800" y="577"/>
                </a:lnTo>
                <a:lnTo>
                  <a:pt x="795" y="582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800" y="582"/>
                </a:lnTo>
                <a:lnTo>
                  <a:pt x="2276" y="2364"/>
                </a:lnTo>
                <a:lnTo>
                  <a:pt x="795" y="587"/>
                </a:lnTo>
                <a:lnTo>
                  <a:pt x="795" y="582"/>
                </a:lnTo>
                <a:lnTo>
                  <a:pt x="800" y="582"/>
                </a:lnTo>
                <a:lnTo>
                  <a:pt x="795" y="587"/>
                </a:lnTo>
                <a:lnTo>
                  <a:pt x="2276" y="2364"/>
                </a:lnTo>
                <a:lnTo>
                  <a:pt x="483" y="1299"/>
                </a:lnTo>
                <a:lnTo>
                  <a:pt x="489" y="1294"/>
                </a:lnTo>
                <a:lnTo>
                  <a:pt x="489" y="1289"/>
                </a:lnTo>
                <a:lnTo>
                  <a:pt x="483" y="1289"/>
                </a:lnTo>
                <a:lnTo>
                  <a:pt x="478" y="1294"/>
                </a:lnTo>
                <a:lnTo>
                  <a:pt x="473" y="1299"/>
                </a:lnTo>
                <a:lnTo>
                  <a:pt x="478" y="1294"/>
                </a:lnTo>
                <a:lnTo>
                  <a:pt x="478" y="1299"/>
                </a:lnTo>
                <a:lnTo>
                  <a:pt x="483" y="1294"/>
                </a:lnTo>
                <a:lnTo>
                  <a:pt x="483" y="1299"/>
                </a:lnTo>
                <a:lnTo>
                  <a:pt x="2276" y="2364"/>
                </a:lnTo>
                <a:lnTo>
                  <a:pt x="468" y="1278"/>
                </a:lnTo>
                <a:lnTo>
                  <a:pt x="468" y="1273"/>
                </a:lnTo>
                <a:lnTo>
                  <a:pt x="473" y="1273"/>
                </a:lnTo>
                <a:lnTo>
                  <a:pt x="473" y="1268"/>
                </a:lnTo>
                <a:lnTo>
                  <a:pt x="468" y="1263"/>
                </a:lnTo>
                <a:lnTo>
                  <a:pt x="457" y="1268"/>
                </a:lnTo>
                <a:lnTo>
                  <a:pt x="452" y="1273"/>
                </a:lnTo>
                <a:lnTo>
                  <a:pt x="452" y="1278"/>
                </a:lnTo>
                <a:lnTo>
                  <a:pt x="447" y="1283"/>
                </a:lnTo>
                <a:lnTo>
                  <a:pt x="452" y="1283"/>
                </a:lnTo>
                <a:lnTo>
                  <a:pt x="457" y="1283"/>
                </a:lnTo>
                <a:lnTo>
                  <a:pt x="457" y="1289"/>
                </a:lnTo>
                <a:lnTo>
                  <a:pt x="463" y="1289"/>
                </a:lnTo>
                <a:lnTo>
                  <a:pt x="468" y="1283"/>
                </a:lnTo>
                <a:lnTo>
                  <a:pt x="468" y="1278"/>
                </a:lnTo>
                <a:lnTo>
                  <a:pt x="2276" y="2364"/>
                </a:lnTo>
                <a:lnTo>
                  <a:pt x="515" y="1242"/>
                </a:lnTo>
                <a:lnTo>
                  <a:pt x="525" y="1237"/>
                </a:lnTo>
                <a:lnTo>
                  <a:pt x="530" y="1231"/>
                </a:lnTo>
                <a:lnTo>
                  <a:pt x="530" y="1226"/>
                </a:lnTo>
                <a:lnTo>
                  <a:pt x="515" y="1231"/>
                </a:lnTo>
                <a:lnTo>
                  <a:pt x="504" y="1242"/>
                </a:lnTo>
                <a:lnTo>
                  <a:pt x="509" y="1242"/>
                </a:lnTo>
                <a:lnTo>
                  <a:pt x="504" y="1247"/>
                </a:lnTo>
                <a:lnTo>
                  <a:pt x="515" y="1242"/>
                </a:lnTo>
                <a:lnTo>
                  <a:pt x="2276" y="2364"/>
                </a:lnTo>
                <a:lnTo>
                  <a:pt x="457" y="1372"/>
                </a:lnTo>
                <a:lnTo>
                  <a:pt x="463" y="1372"/>
                </a:lnTo>
                <a:lnTo>
                  <a:pt x="463" y="1366"/>
                </a:lnTo>
                <a:lnTo>
                  <a:pt x="457" y="1372"/>
                </a:lnTo>
                <a:lnTo>
                  <a:pt x="2276" y="2364"/>
                </a:lnTo>
                <a:lnTo>
                  <a:pt x="494" y="1330"/>
                </a:lnTo>
                <a:lnTo>
                  <a:pt x="499" y="1325"/>
                </a:lnTo>
                <a:lnTo>
                  <a:pt x="483" y="1335"/>
                </a:lnTo>
                <a:lnTo>
                  <a:pt x="483" y="1330"/>
                </a:lnTo>
                <a:lnTo>
                  <a:pt x="489" y="1330"/>
                </a:lnTo>
                <a:lnTo>
                  <a:pt x="483" y="1335"/>
                </a:lnTo>
                <a:lnTo>
                  <a:pt x="494" y="1330"/>
                </a:lnTo>
                <a:lnTo>
                  <a:pt x="2276" y="2364"/>
                </a:lnTo>
                <a:lnTo>
                  <a:pt x="437" y="1133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7" y="1133"/>
                </a:lnTo>
                <a:lnTo>
                  <a:pt x="2276" y="2364"/>
                </a:lnTo>
                <a:lnTo>
                  <a:pt x="457" y="1257"/>
                </a:lnTo>
                <a:lnTo>
                  <a:pt x="463" y="1257"/>
                </a:lnTo>
                <a:lnTo>
                  <a:pt x="463" y="1252"/>
                </a:lnTo>
                <a:lnTo>
                  <a:pt x="457" y="1252"/>
                </a:lnTo>
                <a:lnTo>
                  <a:pt x="457" y="1257"/>
                </a:lnTo>
                <a:lnTo>
                  <a:pt x="457" y="1252"/>
                </a:lnTo>
                <a:lnTo>
                  <a:pt x="457" y="1257"/>
                </a:lnTo>
                <a:lnTo>
                  <a:pt x="2276" y="2364"/>
                </a:lnTo>
                <a:lnTo>
                  <a:pt x="473" y="1283"/>
                </a:lnTo>
                <a:lnTo>
                  <a:pt x="478" y="1283"/>
                </a:lnTo>
                <a:lnTo>
                  <a:pt x="483" y="1278"/>
                </a:lnTo>
                <a:lnTo>
                  <a:pt x="483" y="1273"/>
                </a:lnTo>
                <a:lnTo>
                  <a:pt x="478" y="1273"/>
                </a:lnTo>
                <a:lnTo>
                  <a:pt x="468" y="1283"/>
                </a:lnTo>
                <a:lnTo>
                  <a:pt x="473" y="1283"/>
                </a:lnTo>
                <a:lnTo>
                  <a:pt x="2276" y="2364"/>
                </a:lnTo>
                <a:lnTo>
                  <a:pt x="416" y="1315"/>
                </a:lnTo>
                <a:lnTo>
                  <a:pt x="411" y="1315"/>
                </a:lnTo>
                <a:lnTo>
                  <a:pt x="411" y="1320"/>
                </a:lnTo>
                <a:lnTo>
                  <a:pt x="416" y="1315"/>
                </a:lnTo>
                <a:lnTo>
                  <a:pt x="2276" y="2364"/>
                </a:lnTo>
                <a:lnTo>
                  <a:pt x="499" y="1346"/>
                </a:lnTo>
                <a:lnTo>
                  <a:pt x="504" y="1346"/>
                </a:lnTo>
                <a:lnTo>
                  <a:pt x="499" y="1341"/>
                </a:lnTo>
                <a:lnTo>
                  <a:pt x="494" y="1346"/>
                </a:lnTo>
                <a:lnTo>
                  <a:pt x="499" y="1346"/>
                </a:lnTo>
                <a:lnTo>
                  <a:pt x="2276" y="2364"/>
                </a:lnTo>
                <a:lnTo>
                  <a:pt x="587" y="1221"/>
                </a:lnTo>
                <a:lnTo>
                  <a:pt x="598" y="1221"/>
                </a:lnTo>
                <a:lnTo>
                  <a:pt x="603" y="1211"/>
                </a:lnTo>
                <a:lnTo>
                  <a:pt x="598" y="1211"/>
                </a:lnTo>
                <a:lnTo>
                  <a:pt x="592" y="1221"/>
                </a:lnTo>
                <a:lnTo>
                  <a:pt x="587" y="1221"/>
                </a:lnTo>
                <a:lnTo>
                  <a:pt x="2276" y="2364"/>
                </a:lnTo>
                <a:lnTo>
                  <a:pt x="187" y="1335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8" y="1335"/>
                </a:lnTo>
                <a:lnTo>
                  <a:pt x="198" y="1341"/>
                </a:lnTo>
                <a:lnTo>
                  <a:pt x="198" y="1335"/>
                </a:lnTo>
                <a:lnTo>
                  <a:pt x="203" y="1335"/>
                </a:lnTo>
                <a:lnTo>
                  <a:pt x="208" y="1335"/>
                </a:lnTo>
                <a:lnTo>
                  <a:pt x="208" y="1325"/>
                </a:lnTo>
                <a:lnTo>
                  <a:pt x="213" y="1330"/>
                </a:lnTo>
                <a:lnTo>
                  <a:pt x="208" y="1325"/>
                </a:lnTo>
                <a:lnTo>
                  <a:pt x="213" y="1325"/>
                </a:lnTo>
                <a:lnTo>
                  <a:pt x="213" y="1320"/>
                </a:lnTo>
                <a:lnTo>
                  <a:pt x="208" y="1320"/>
                </a:lnTo>
                <a:lnTo>
                  <a:pt x="213" y="1320"/>
                </a:lnTo>
                <a:lnTo>
                  <a:pt x="208" y="1320"/>
                </a:lnTo>
                <a:lnTo>
                  <a:pt x="208" y="1315"/>
                </a:lnTo>
                <a:lnTo>
                  <a:pt x="203" y="1315"/>
                </a:lnTo>
                <a:lnTo>
                  <a:pt x="198" y="1315"/>
                </a:lnTo>
                <a:lnTo>
                  <a:pt x="198" y="1320"/>
                </a:lnTo>
                <a:lnTo>
                  <a:pt x="198" y="1315"/>
                </a:lnTo>
                <a:lnTo>
                  <a:pt x="192" y="1320"/>
                </a:lnTo>
                <a:lnTo>
                  <a:pt x="187" y="1320"/>
                </a:lnTo>
                <a:lnTo>
                  <a:pt x="187" y="1325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5"/>
                </a:lnTo>
                <a:lnTo>
                  <a:pt x="182" y="1335"/>
                </a:lnTo>
                <a:lnTo>
                  <a:pt x="187" y="1335"/>
                </a:lnTo>
                <a:lnTo>
                  <a:pt x="2276" y="2364"/>
                </a:lnTo>
                <a:lnTo>
                  <a:pt x="613" y="1148"/>
                </a:lnTo>
                <a:lnTo>
                  <a:pt x="608" y="1148"/>
                </a:lnTo>
                <a:lnTo>
                  <a:pt x="608" y="1153"/>
                </a:lnTo>
                <a:lnTo>
                  <a:pt x="613" y="1148"/>
                </a:lnTo>
                <a:lnTo>
                  <a:pt x="2276" y="2364"/>
                </a:lnTo>
                <a:lnTo>
                  <a:pt x="530" y="1252"/>
                </a:lnTo>
                <a:lnTo>
                  <a:pt x="535" y="1252"/>
                </a:lnTo>
                <a:lnTo>
                  <a:pt x="541" y="1247"/>
                </a:lnTo>
                <a:lnTo>
                  <a:pt x="541" y="1242"/>
                </a:lnTo>
                <a:lnTo>
                  <a:pt x="530" y="1252"/>
                </a:lnTo>
                <a:lnTo>
                  <a:pt x="2276" y="2364"/>
                </a:lnTo>
                <a:lnTo>
                  <a:pt x="805" y="655"/>
                </a:lnTo>
                <a:lnTo>
                  <a:pt x="800" y="660"/>
                </a:lnTo>
                <a:lnTo>
                  <a:pt x="800" y="655"/>
                </a:lnTo>
                <a:lnTo>
                  <a:pt x="805" y="655"/>
                </a:lnTo>
                <a:lnTo>
                  <a:pt x="2276" y="2364"/>
                </a:lnTo>
                <a:lnTo>
                  <a:pt x="629" y="1128"/>
                </a:lnTo>
                <a:lnTo>
                  <a:pt x="624" y="1128"/>
                </a:lnTo>
                <a:lnTo>
                  <a:pt x="624" y="1133"/>
                </a:lnTo>
                <a:lnTo>
                  <a:pt x="629" y="1128"/>
                </a:lnTo>
                <a:lnTo>
                  <a:pt x="2276" y="2364"/>
                </a:lnTo>
                <a:lnTo>
                  <a:pt x="733" y="1133"/>
                </a:lnTo>
                <a:lnTo>
                  <a:pt x="738" y="1128"/>
                </a:lnTo>
                <a:lnTo>
                  <a:pt x="733" y="1128"/>
                </a:lnTo>
                <a:lnTo>
                  <a:pt x="728" y="1133"/>
                </a:lnTo>
                <a:lnTo>
                  <a:pt x="733" y="1133"/>
                </a:lnTo>
                <a:lnTo>
                  <a:pt x="2276" y="2364"/>
                </a:lnTo>
                <a:lnTo>
                  <a:pt x="608" y="1195"/>
                </a:lnTo>
                <a:lnTo>
                  <a:pt x="603" y="1200"/>
                </a:lnTo>
                <a:lnTo>
                  <a:pt x="608" y="1200"/>
                </a:lnTo>
                <a:lnTo>
                  <a:pt x="603" y="1200"/>
                </a:lnTo>
                <a:lnTo>
                  <a:pt x="608" y="1195"/>
                </a:lnTo>
                <a:lnTo>
                  <a:pt x="2276" y="2364"/>
                </a:lnTo>
                <a:lnTo>
                  <a:pt x="582" y="1221"/>
                </a:lnTo>
                <a:lnTo>
                  <a:pt x="577" y="1221"/>
                </a:lnTo>
                <a:lnTo>
                  <a:pt x="566" y="1231"/>
                </a:lnTo>
                <a:lnTo>
                  <a:pt x="572" y="1231"/>
                </a:lnTo>
                <a:lnTo>
                  <a:pt x="582" y="1226"/>
                </a:lnTo>
                <a:lnTo>
                  <a:pt x="582" y="1221"/>
                </a:lnTo>
                <a:lnTo>
                  <a:pt x="2276" y="2364"/>
                </a:lnTo>
                <a:lnTo>
                  <a:pt x="629" y="1179"/>
                </a:lnTo>
                <a:lnTo>
                  <a:pt x="629" y="1174"/>
                </a:lnTo>
                <a:lnTo>
                  <a:pt x="618" y="1179"/>
                </a:lnTo>
                <a:lnTo>
                  <a:pt x="618" y="1185"/>
                </a:lnTo>
                <a:lnTo>
                  <a:pt x="624" y="1179"/>
                </a:lnTo>
                <a:lnTo>
                  <a:pt x="624" y="1185"/>
                </a:lnTo>
                <a:lnTo>
                  <a:pt x="624" y="1179"/>
                </a:lnTo>
                <a:lnTo>
                  <a:pt x="629" y="1179"/>
                </a:lnTo>
                <a:lnTo>
                  <a:pt x="2276" y="2364"/>
                </a:lnTo>
                <a:lnTo>
                  <a:pt x="3912" y="192"/>
                </a:lnTo>
                <a:lnTo>
                  <a:pt x="3912" y="187"/>
                </a:lnTo>
                <a:lnTo>
                  <a:pt x="3907" y="182"/>
                </a:lnTo>
                <a:lnTo>
                  <a:pt x="3902" y="182"/>
                </a:lnTo>
                <a:lnTo>
                  <a:pt x="3902" y="187"/>
                </a:lnTo>
                <a:lnTo>
                  <a:pt x="3907" y="192"/>
                </a:lnTo>
                <a:lnTo>
                  <a:pt x="3912" y="192"/>
                </a:lnTo>
                <a:lnTo>
                  <a:pt x="2276" y="2364"/>
                </a:lnTo>
                <a:lnTo>
                  <a:pt x="3886" y="130"/>
                </a:lnTo>
                <a:lnTo>
                  <a:pt x="3886" y="125"/>
                </a:lnTo>
                <a:lnTo>
                  <a:pt x="3881" y="130"/>
                </a:lnTo>
                <a:lnTo>
                  <a:pt x="3886" y="130"/>
                </a:lnTo>
                <a:lnTo>
                  <a:pt x="2276" y="2364"/>
                </a:lnTo>
                <a:lnTo>
                  <a:pt x="3860" y="109"/>
                </a:lnTo>
                <a:lnTo>
                  <a:pt x="3860" y="104"/>
                </a:lnTo>
                <a:lnTo>
                  <a:pt x="3865" y="104"/>
                </a:lnTo>
                <a:lnTo>
                  <a:pt x="3865" y="109"/>
                </a:lnTo>
                <a:lnTo>
                  <a:pt x="3865" y="114"/>
                </a:lnTo>
                <a:lnTo>
                  <a:pt x="3871" y="109"/>
                </a:lnTo>
                <a:lnTo>
                  <a:pt x="3871" y="114"/>
                </a:lnTo>
                <a:lnTo>
                  <a:pt x="3871" y="109"/>
                </a:lnTo>
                <a:lnTo>
                  <a:pt x="3876" y="109"/>
                </a:lnTo>
                <a:lnTo>
                  <a:pt x="3871" y="109"/>
                </a:lnTo>
                <a:lnTo>
                  <a:pt x="3876" y="104"/>
                </a:lnTo>
                <a:lnTo>
                  <a:pt x="3871" y="104"/>
                </a:lnTo>
                <a:lnTo>
                  <a:pt x="3865" y="99"/>
                </a:lnTo>
                <a:lnTo>
                  <a:pt x="3860" y="104"/>
                </a:lnTo>
                <a:lnTo>
                  <a:pt x="3855" y="104"/>
                </a:lnTo>
                <a:lnTo>
                  <a:pt x="3860" y="109"/>
                </a:lnTo>
                <a:lnTo>
                  <a:pt x="2276" y="2364"/>
                </a:lnTo>
                <a:lnTo>
                  <a:pt x="3840" y="89"/>
                </a:lnTo>
                <a:lnTo>
                  <a:pt x="3845" y="89"/>
                </a:lnTo>
                <a:lnTo>
                  <a:pt x="3845" y="83"/>
                </a:lnTo>
                <a:lnTo>
                  <a:pt x="3845" y="78"/>
                </a:lnTo>
                <a:lnTo>
                  <a:pt x="3840" y="78"/>
                </a:lnTo>
                <a:lnTo>
                  <a:pt x="3834" y="89"/>
                </a:lnTo>
                <a:lnTo>
                  <a:pt x="3840" y="89"/>
                </a:lnTo>
                <a:lnTo>
                  <a:pt x="2276" y="2364"/>
                </a:lnTo>
                <a:lnTo>
                  <a:pt x="3798" y="57"/>
                </a:lnTo>
                <a:lnTo>
                  <a:pt x="3803" y="52"/>
                </a:lnTo>
                <a:lnTo>
                  <a:pt x="3803" y="57"/>
                </a:lnTo>
                <a:lnTo>
                  <a:pt x="3808" y="52"/>
                </a:lnTo>
                <a:lnTo>
                  <a:pt x="3814" y="52"/>
                </a:lnTo>
                <a:lnTo>
                  <a:pt x="3814" y="47"/>
                </a:lnTo>
                <a:lnTo>
                  <a:pt x="3819" y="42"/>
                </a:lnTo>
                <a:lnTo>
                  <a:pt x="3814" y="42"/>
                </a:lnTo>
                <a:lnTo>
                  <a:pt x="3819" y="37"/>
                </a:lnTo>
                <a:lnTo>
                  <a:pt x="3814" y="37"/>
                </a:lnTo>
                <a:lnTo>
                  <a:pt x="3819" y="31"/>
                </a:lnTo>
                <a:lnTo>
                  <a:pt x="3814" y="37"/>
                </a:lnTo>
                <a:lnTo>
                  <a:pt x="3814" y="31"/>
                </a:lnTo>
                <a:lnTo>
                  <a:pt x="3808" y="37"/>
                </a:lnTo>
                <a:lnTo>
                  <a:pt x="3803" y="37"/>
                </a:lnTo>
                <a:lnTo>
                  <a:pt x="3803" y="42"/>
                </a:lnTo>
                <a:lnTo>
                  <a:pt x="3798" y="42"/>
                </a:lnTo>
                <a:lnTo>
                  <a:pt x="3798" y="47"/>
                </a:lnTo>
                <a:lnTo>
                  <a:pt x="3798" y="52"/>
                </a:lnTo>
                <a:lnTo>
                  <a:pt x="3798" y="57"/>
                </a:lnTo>
                <a:lnTo>
                  <a:pt x="2276" y="2364"/>
                </a:lnTo>
                <a:lnTo>
                  <a:pt x="3829" y="156"/>
                </a:lnTo>
                <a:lnTo>
                  <a:pt x="3829" y="151"/>
                </a:lnTo>
                <a:lnTo>
                  <a:pt x="3834" y="151"/>
                </a:lnTo>
                <a:lnTo>
                  <a:pt x="3829" y="146"/>
                </a:lnTo>
                <a:lnTo>
                  <a:pt x="3834" y="146"/>
                </a:lnTo>
                <a:lnTo>
                  <a:pt x="3829" y="146"/>
                </a:lnTo>
                <a:lnTo>
                  <a:pt x="3829" y="140"/>
                </a:lnTo>
                <a:lnTo>
                  <a:pt x="3824" y="146"/>
                </a:lnTo>
                <a:lnTo>
                  <a:pt x="3824" y="151"/>
                </a:lnTo>
                <a:lnTo>
                  <a:pt x="3829" y="151"/>
                </a:lnTo>
                <a:lnTo>
                  <a:pt x="3829" y="156"/>
                </a:lnTo>
                <a:lnTo>
                  <a:pt x="2276" y="2364"/>
                </a:lnTo>
                <a:lnTo>
                  <a:pt x="3969" y="94"/>
                </a:lnTo>
                <a:lnTo>
                  <a:pt x="3969" y="89"/>
                </a:lnTo>
                <a:lnTo>
                  <a:pt x="3975" y="89"/>
                </a:lnTo>
                <a:lnTo>
                  <a:pt x="3969" y="89"/>
                </a:lnTo>
                <a:lnTo>
                  <a:pt x="3969" y="94"/>
                </a:lnTo>
                <a:lnTo>
                  <a:pt x="2276" y="2364"/>
                </a:lnTo>
                <a:lnTo>
                  <a:pt x="4333" y="2094"/>
                </a:lnTo>
                <a:lnTo>
                  <a:pt x="4338" y="2094"/>
                </a:lnTo>
                <a:lnTo>
                  <a:pt x="4343" y="2094"/>
                </a:lnTo>
                <a:lnTo>
                  <a:pt x="4343" y="2099"/>
                </a:lnTo>
                <a:lnTo>
                  <a:pt x="4349" y="2104"/>
                </a:lnTo>
                <a:lnTo>
                  <a:pt x="4354" y="2104"/>
                </a:lnTo>
                <a:lnTo>
                  <a:pt x="4359" y="2104"/>
                </a:lnTo>
                <a:lnTo>
                  <a:pt x="4354" y="2099"/>
                </a:lnTo>
                <a:lnTo>
                  <a:pt x="4359" y="2094"/>
                </a:lnTo>
                <a:lnTo>
                  <a:pt x="4364" y="2094"/>
                </a:lnTo>
                <a:lnTo>
                  <a:pt x="4354" y="2089"/>
                </a:lnTo>
                <a:lnTo>
                  <a:pt x="4359" y="2089"/>
                </a:lnTo>
                <a:lnTo>
                  <a:pt x="4364" y="2083"/>
                </a:lnTo>
                <a:lnTo>
                  <a:pt x="4364" y="2078"/>
                </a:lnTo>
                <a:lnTo>
                  <a:pt x="4354" y="2089"/>
                </a:lnTo>
                <a:lnTo>
                  <a:pt x="4349" y="2083"/>
                </a:lnTo>
                <a:lnTo>
                  <a:pt x="4349" y="2078"/>
                </a:lnTo>
                <a:lnTo>
                  <a:pt x="4349" y="2083"/>
                </a:lnTo>
                <a:lnTo>
                  <a:pt x="4343" y="2083"/>
                </a:lnTo>
                <a:lnTo>
                  <a:pt x="4343" y="2089"/>
                </a:lnTo>
                <a:lnTo>
                  <a:pt x="4333" y="2094"/>
                </a:lnTo>
                <a:lnTo>
                  <a:pt x="2276" y="2364"/>
                </a:lnTo>
                <a:lnTo>
                  <a:pt x="4369" y="2115"/>
                </a:lnTo>
                <a:lnTo>
                  <a:pt x="4364" y="2120"/>
                </a:lnTo>
                <a:lnTo>
                  <a:pt x="4354" y="2130"/>
                </a:lnTo>
                <a:lnTo>
                  <a:pt x="4354" y="2135"/>
                </a:lnTo>
                <a:lnTo>
                  <a:pt x="4354" y="2141"/>
                </a:lnTo>
                <a:lnTo>
                  <a:pt x="4338" y="2146"/>
                </a:lnTo>
                <a:lnTo>
                  <a:pt x="4349" y="2146"/>
                </a:lnTo>
                <a:lnTo>
                  <a:pt x="4354" y="2146"/>
                </a:lnTo>
                <a:lnTo>
                  <a:pt x="4354" y="2156"/>
                </a:lnTo>
                <a:lnTo>
                  <a:pt x="4359" y="2167"/>
                </a:lnTo>
                <a:lnTo>
                  <a:pt x="4364" y="2167"/>
                </a:lnTo>
                <a:lnTo>
                  <a:pt x="4364" y="2161"/>
                </a:lnTo>
                <a:lnTo>
                  <a:pt x="4369" y="2172"/>
                </a:lnTo>
                <a:lnTo>
                  <a:pt x="4380" y="2182"/>
                </a:lnTo>
                <a:lnTo>
                  <a:pt x="4385" y="2182"/>
                </a:lnTo>
                <a:lnTo>
                  <a:pt x="4395" y="2172"/>
                </a:lnTo>
                <a:lnTo>
                  <a:pt x="4390" y="2167"/>
                </a:lnTo>
                <a:lnTo>
                  <a:pt x="4385" y="2156"/>
                </a:lnTo>
                <a:lnTo>
                  <a:pt x="4385" y="2151"/>
                </a:lnTo>
                <a:lnTo>
                  <a:pt x="4390" y="2151"/>
                </a:lnTo>
                <a:lnTo>
                  <a:pt x="4395" y="2151"/>
                </a:lnTo>
                <a:lnTo>
                  <a:pt x="4395" y="2141"/>
                </a:lnTo>
                <a:lnTo>
                  <a:pt x="4385" y="2141"/>
                </a:lnTo>
                <a:lnTo>
                  <a:pt x="4390" y="2130"/>
                </a:lnTo>
                <a:lnTo>
                  <a:pt x="4395" y="2130"/>
                </a:lnTo>
                <a:lnTo>
                  <a:pt x="4395" y="2120"/>
                </a:lnTo>
                <a:lnTo>
                  <a:pt x="4375" y="2130"/>
                </a:lnTo>
                <a:lnTo>
                  <a:pt x="4375" y="2120"/>
                </a:lnTo>
                <a:lnTo>
                  <a:pt x="4375" y="2115"/>
                </a:lnTo>
                <a:lnTo>
                  <a:pt x="4369" y="2115"/>
                </a:lnTo>
                <a:lnTo>
                  <a:pt x="2276" y="2364"/>
                </a:lnTo>
                <a:lnTo>
                  <a:pt x="3315" y="899"/>
                </a:lnTo>
                <a:lnTo>
                  <a:pt x="3315" y="878"/>
                </a:lnTo>
                <a:lnTo>
                  <a:pt x="3310" y="857"/>
                </a:lnTo>
                <a:lnTo>
                  <a:pt x="3299" y="852"/>
                </a:lnTo>
                <a:lnTo>
                  <a:pt x="3284" y="842"/>
                </a:lnTo>
                <a:lnTo>
                  <a:pt x="3289" y="857"/>
                </a:lnTo>
                <a:lnTo>
                  <a:pt x="3294" y="889"/>
                </a:lnTo>
                <a:lnTo>
                  <a:pt x="3299" y="899"/>
                </a:lnTo>
                <a:lnTo>
                  <a:pt x="3304" y="904"/>
                </a:lnTo>
                <a:lnTo>
                  <a:pt x="3315" y="904"/>
                </a:lnTo>
                <a:lnTo>
                  <a:pt x="3315" y="899"/>
                </a:lnTo>
                <a:lnTo>
                  <a:pt x="2276" y="2364"/>
                </a:lnTo>
                <a:lnTo>
                  <a:pt x="3200" y="977"/>
                </a:lnTo>
                <a:lnTo>
                  <a:pt x="3206" y="992"/>
                </a:lnTo>
                <a:lnTo>
                  <a:pt x="3211" y="1003"/>
                </a:lnTo>
                <a:lnTo>
                  <a:pt x="3216" y="998"/>
                </a:lnTo>
                <a:lnTo>
                  <a:pt x="3226" y="972"/>
                </a:lnTo>
                <a:lnTo>
                  <a:pt x="3226" y="961"/>
                </a:lnTo>
                <a:lnTo>
                  <a:pt x="3206" y="946"/>
                </a:lnTo>
                <a:lnTo>
                  <a:pt x="3195" y="946"/>
                </a:lnTo>
                <a:lnTo>
                  <a:pt x="3190" y="946"/>
                </a:lnTo>
                <a:lnTo>
                  <a:pt x="3190" y="961"/>
                </a:lnTo>
                <a:lnTo>
                  <a:pt x="3200" y="977"/>
                </a:lnTo>
                <a:lnTo>
                  <a:pt x="2276" y="2364"/>
                </a:lnTo>
                <a:lnTo>
                  <a:pt x="3190" y="847"/>
                </a:lnTo>
                <a:lnTo>
                  <a:pt x="3195" y="857"/>
                </a:lnTo>
                <a:lnTo>
                  <a:pt x="3200" y="857"/>
                </a:lnTo>
                <a:lnTo>
                  <a:pt x="3200" y="852"/>
                </a:lnTo>
                <a:lnTo>
                  <a:pt x="3200" y="837"/>
                </a:lnTo>
                <a:lnTo>
                  <a:pt x="3195" y="831"/>
                </a:lnTo>
                <a:lnTo>
                  <a:pt x="3190" y="837"/>
                </a:lnTo>
                <a:lnTo>
                  <a:pt x="3185" y="842"/>
                </a:lnTo>
                <a:lnTo>
                  <a:pt x="3190" y="847"/>
                </a:lnTo>
                <a:lnTo>
                  <a:pt x="2276" y="2364"/>
                </a:lnTo>
                <a:lnTo>
                  <a:pt x="4369" y="2244"/>
                </a:lnTo>
                <a:lnTo>
                  <a:pt x="4364" y="2239"/>
                </a:lnTo>
                <a:lnTo>
                  <a:pt x="4359" y="2244"/>
                </a:lnTo>
                <a:lnTo>
                  <a:pt x="4354" y="2276"/>
                </a:lnTo>
                <a:lnTo>
                  <a:pt x="4349" y="2354"/>
                </a:lnTo>
                <a:lnTo>
                  <a:pt x="4349" y="2359"/>
                </a:lnTo>
                <a:lnTo>
                  <a:pt x="4354" y="2359"/>
                </a:lnTo>
                <a:lnTo>
                  <a:pt x="4369" y="2338"/>
                </a:lnTo>
                <a:lnTo>
                  <a:pt x="4375" y="2333"/>
                </a:lnTo>
                <a:lnTo>
                  <a:pt x="4375" y="2328"/>
                </a:lnTo>
                <a:lnTo>
                  <a:pt x="4369" y="2322"/>
                </a:lnTo>
                <a:lnTo>
                  <a:pt x="4369" y="2307"/>
                </a:lnTo>
                <a:lnTo>
                  <a:pt x="4369" y="2276"/>
                </a:lnTo>
                <a:lnTo>
                  <a:pt x="4369" y="2244"/>
                </a:lnTo>
                <a:lnTo>
                  <a:pt x="2276" y="2364"/>
                </a:lnTo>
                <a:lnTo>
                  <a:pt x="4385" y="1824"/>
                </a:lnTo>
                <a:lnTo>
                  <a:pt x="4380" y="1813"/>
                </a:lnTo>
                <a:lnTo>
                  <a:pt x="4380" y="1818"/>
                </a:lnTo>
                <a:lnTo>
                  <a:pt x="4369" y="1824"/>
                </a:lnTo>
                <a:lnTo>
                  <a:pt x="4369" y="1834"/>
                </a:lnTo>
                <a:lnTo>
                  <a:pt x="4375" y="1839"/>
                </a:lnTo>
                <a:lnTo>
                  <a:pt x="4390" y="1855"/>
                </a:lnTo>
                <a:lnTo>
                  <a:pt x="4395" y="1855"/>
                </a:lnTo>
                <a:lnTo>
                  <a:pt x="4395" y="1850"/>
                </a:lnTo>
                <a:lnTo>
                  <a:pt x="4380" y="1834"/>
                </a:lnTo>
                <a:lnTo>
                  <a:pt x="4375" y="1829"/>
                </a:lnTo>
                <a:lnTo>
                  <a:pt x="4380" y="1829"/>
                </a:lnTo>
                <a:lnTo>
                  <a:pt x="4385" y="1824"/>
                </a:lnTo>
                <a:lnTo>
                  <a:pt x="2276" y="2364"/>
                </a:lnTo>
                <a:lnTo>
                  <a:pt x="4380" y="385"/>
                </a:lnTo>
                <a:lnTo>
                  <a:pt x="4375" y="395"/>
                </a:lnTo>
                <a:lnTo>
                  <a:pt x="4380" y="405"/>
                </a:lnTo>
                <a:lnTo>
                  <a:pt x="4395" y="411"/>
                </a:lnTo>
                <a:lnTo>
                  <a:pt x="4395" y="353"/>
                </a:lnTo>
                <a:lnTo>
                  <a:pt x="4385" y="369"/>
                </a:lnTo>
                <a:lnTo>
                  <a:pt x="4380" y="385"/>
                </a:lnTo>
                <a:lnTo>
                  <a:pt x="2276" y="2364"/>
                </a:lnTo>
                <a:lnTo>
                  <a:pt x="4395" y="1434"/>
                </a:lnTo>
                <a:lnTo>
                  <a:pt x="4395" y="1424"/>
                </a:lnTo>
                <a:lnTo>
                  <a:pt x="4390" y="1424"/>
                </a:lnTo>
                <a:lnTo>
                  <a:pt x="4395" y="1434"/>
                </a:lnTo>
                <a:lnTo>
                  <a:pt x="2276" y="2364"/>
                </a:lnTo>
                <a:lnTo>
                  <a:pt x="3206" y="868"/>
                </a:lnTo>
                <a:lnTo>
                  <a:pt x="3216" y="868"/>
                </a:lnTo>
                <a:lnTo>
                  <a:pt x="3221" y="868"/>
                </a:lnTo>
                <a:lnTo>
                  <a:pt x="3216" y="863"/>
                </a:lnTo>
                <a:lnTo>
                  <a:pt x="3211" y="863"/>
                </a:lnTo>
                <a:lnTo>
                  <a:pt x="3221" y="857"/>
                </a:lnTo>
                <a:lnTo>
                  <a:pt x="3226" y="857"/>
                </a:lnTo>
                <a:lnTo>
                  <a:pt x="3221" y="852"/>
                </a:lnTo>
                <a:lnTo>
                  <a:pt x="3216" y="852"/>
                </a:lnTo>
                <a:lnTo>
                  <a:pt x="3216" y="847"/>
                </a:lnTo>
                <a:lnTo>
                  <a:pt x="3211" y="847"/>
                </a:lnTo>
                <a:lnTo>
                  <a:pt x="3211" y="852"/>
                </a:lnTo>
                <a:lnTo>
                  <a:pt x="3211" y="857"/>
                </a:lnTo>
                <a:lnTo>
                  <a:pt x="3206" y="863"/>
                </a:lnTo>
                <a:lnTo>
                  <a:pt x="3206" y="868"/>
                </a:lnTo>
                <a:lnTo>
                  <a:pt x="2276" y="2364"/>
                </a:lnTo>
                <a:lnTo>
                  <a:pt x="4375" y="1107"/>
                </a:lnTo>
                <a:lnTo>
                  <a:pt x="4380" y="1117"/>
                </a:lnTo>
                <a:lnTo>
                  <a:pt x="4390" y="1133"/>
                </a:lnTo>
                <a:lnTo>
                  <a:pt x="4390" y="1153"/>
                </a:lnTo>
                <a:lnTo>
                  <a:pt x="4375" y="1153"/>
                </a:lnTo>
                <a:lnTo>
                  <a:pt x="4369" y="1159"/>
                </a:lnTo>
                <a:lnTo>
                  <a:pt x="4375" y="1179"/>
                </a:lnTo>
                <a:lnTo>
                  <a:pt x="4380" y="1190"/>
                </a:lnTo>
                <a:lnTo>
                  <a:pt x="4395" y="1190"/>
                </a:lnTo>
                <a:lnTo>
                  <a:pt x="4395" y="1081"/>
                </a:lnTo>
                <a:lnTo>
                  <a:pt x="4375" y="1091"/>
                </a:lnTo>
                <a:lnTo>
                  <a:pt x="4369" y="1096"/>
                </a:lnTo>
                <a:lnTo>
                  <a:pt x="4375" y="1107"/>
                </a:lnTo>
                <a:lnTo>
                  <a:pt x="2276" y="2364"/>
                </a:lnTo>
                <a:lnTo>
                  <a:pt x="4390" y="2276"/>
                </a:lnTo>
                <a:lnTo>
                  <a:pt x="4395" y="2276"/>
                </a:lnTo>
                <a:lnTo>
                  <a:pt x="4395" y="2250"/>
                </a:lnTo>
                <a:lnTo>
                  <a:pt x="4385" y="2255"/>
                </a:lnTo>
                <a:lnTo>
                  <a:pt x="4380" y="2265"/>
                </a:lnTo>
                <a:lnTo>
                  <a:pt x="4385" y="2276"/>
                </a:lnTo>
                <a:lnTo>
                  <a:pt x="4385" y="2281"/>
                </a:lnTo>
                <a:lnTo>
                  <a:pt x="4390" y="2276"/>
                </a:lnTo>
                <a:lnTo>
                  <a:pt x="2276" y="2364"/>
                </a:lnTo>
                <a:lnTo>
                  <a:pt x="4177" y="1086"/>
                </a:lnTo>
                <a:lnTo>
                  <a:pt x="4177" y="1107"/>
                </a:lnTo>
                <a:lnTo>
                  <a:pt x="4182" y="1091"/>
                </a:lnTo>
                <a:lnTo>
                  <a:pt x="4177" y="1086"/>
                </a:lnTo>
                <a:lnTo>
                  <a:pt x="2276" y="2364"/>
                </a:lnTo>
                <a:lnTo>
                  <a:pt x="4240" y="972"/>
                </a:lnTo>
                <a:lnTo>
                  <a:pt x="4229" y="966"/>
                </a:lnTo>
                <a:lnTo>
                  <a:pt x="4229" y="972"/>
                </a:lnTo>
                <a:lnTo>
                  <a:pt x="4234" y="982"/>
                </a:lnTo>
                <a:lnTo>
                  <a:pt x="4234" y="987"/>
                </a:lnTo>
                <a:lnTo>
                  <a:pt x="4240" y="998"/>
                </a:lnTo>
                <a:lnTo>
                  <a:pt x="4240" y="1008"/>
                </a:lnTo>
                <a:lnTo>
                  <a:pt x="4240" y="1013"/>
                </a:lnTo>
                <a:lnTo>
                  <a:pt x="4240" y="1018"/>
                </a:lnTo>
                <a:lnTo>
                  <a:pt x="4240" y="1013"/>
                </a:lnTo>
                <a:lnTo>
                  <a:pt x="4240" y="972"/>
                </a:lnTo>
                <a:lnTo>
                  <a:pt x="2276" y="2364"/>
                </a:lnTo>
                <a:lnTo>
                  <a:pt x="4224" y="998"/>
                </a:lnTo>
                <a:lnTo>
                  <a:pt x="4219" y="1013"/>
                </a:lnTo>
                <a:lnTo>
                  <a:pt x="4214" y="1070"/>
                </a:lnTo>
                <a:lnTo>
                  <a:pt x="4214" y="1086"/>
                </a:lnTo>
                <a:lnTo>
                  <a:pt x="4219" y="1086"/>
                </a:lnTo>
                <a:lnTo>
                  <a:pt x="4224" y="998"/>
                </a:lnTo>
                <a:lnTo>
                  <a:pt x="2276" y="2364"/>
                </a:lnTo>
                <a:lnTo>
                  <a:pt x="4234" y="1065"/>
                </a:lnTo>
                <a:lnTo>
                  <a:pt x="4240" y="1055"/>
                </a:lnTo>
                <a:lnTo>
                  <a:pt x="4234" y="1024"/>
                </a:lnTo>
                <a:lnTo>
                  <a:pt x="4234" y="1018"/>
                </a:lnTo>
                <a:lnTo>
                  <a:pt x="4229" y="1039"/>
                </a:lnTo>
                <a:lnTo>
                  <a:pt x="4219" y="1070"/>
                </a:lnTo>
                <a:lnTo>
                  <a:pt x="4219" y="1086"/>
                </a:lnTo>
                <a:lnTo>
                  <a:pt x="4229" y="1081"/>
                </a:lnTo>
                <a:lnTo>
                  <a:pt x="4229" y="1091"/>
                </a:lnTo>
                <a:lnTo>
                  <a:pt x="4229" y="1102"/>
                </a:lnTo>
                <a:lnTo>
                  <a:pt x="4229" y="1096"/>
                </a:lnTo>
                <a:lnTo>
                  <a:pt x="4234" y="1065"/>
                </a:lnTo>
                <a:lnTo>
                  <a:pt x="2276" y="2364"/>
                </a:lnTo>
                <a:lnTo>
                  <a:pt x="4156" y="1003"/>
                </a:lnTo>
                <a:lnTo>
                  <a:pt x="4162" y="1013"/>
                </a:lnTo>
                <a:lnTo>
                  <a:pt x="4162" y="1003"/>
                </a:lnTo>
                <a:lnTo>
                  <a:pt x="4162" y="998"/>
                </a:lnTo>
                <a:lnTo>
                  <a:pt x="4156" y="1003"/>
                </a:lnTo>
                <a:lnTo>
                  <a:pt x="2276" y="2364"/>
                </a:lnTo>
                <a:lnTo>
                  <a:pt x="4203" y="1138"/>
                </a:lnTo>
                <a:lnTo>
                  <a:pt x="4214" y="1190"/>
                </a:lnTo>
                <a:lnTo>
                  <a:pt x="4214" y="1185"/>
                </a:lnTo>
                <a:lnTo>
                  <a:pt x="4203" y="1122"/>
                </a:lnTo>
                <a:lnTo>
                  <a:pt x="4203" y="1138"/>
                </a:lnTo>
                <a:lnTo>
                  <a:pt x="2276" y="2364"/>
                </a:lnTo>
                <a:lnTo>
                  <a:pt x="4167" y="1159"/>
                </a:lnTo>
                <a:lnTo>
                  <a:pt x="4156" y="1050"/>
                </a:lnTo>
                <a:lnTo>
                  <a:pt x="4162" y="1143"/>
                </a:lnTo>
                <a:lnTo>
                  <a:pt x="4167" y="1159"/>
                </a:lnTo>
                <a:lnTo>
                  <a:pt x="2276" y="2364"/>
                </a:lnTo>
                <a:lnTo>
                  <a:pt x="4110" y="909"/>
                </a:lnTo>
                <a:lnTo>
                  <a:pt x="4110" y="894"/>
                </a:lnTo>
                <a:lnTo>
                  <a:pt x="4104" y="904"/>
                </a:lnTo>
                <a:lnTo>
                  <a:pt x="4110" y="909"/>
                </a:lnTo>
                <a:lnTo>
                  <a:pt x="2276" y="2364"/>
                </a:lnTo>
                <a:lnTo>
                  <a:pt x="4146" y="961"/>
                </a:lnTo>
                <a:lnTo>
                  <a:pt x="4146" y="972"/>
                </a:lnTo>
                <a:lnTo>
                  <a:pt x="4151" y="951"/>
                </a:lnTo>
                <a:lnTo>
                  <a:pt x="4146" y="940"/>
                </a:lnTo>
                <a:lnTo>
                  <a:pt x="4141" y="935"/>
                </a:lnTo>
                <a:lnTo>
                  <a:pt x="4141" y="956"/>
                </a:lnTo>
                <a:lnTo>
                  <a:pt x="4146" y="982"/>
                </a:lnTo>
                <a:lnTo>
                  <a:pt x="4146" y="977"/>
                </a:lnTo>
                <a:lnTo>
                  <a:pt x="4146" y="972"/>
                </a:lnTo>
                <a:lnTo>
                  <a:pt x="4146" y="961"/>
                </a:lnTo>
                <a:lnTo>
                  <a:pt x="2276" y="2364"/>
                </a:lnTo>
                <a:lnTo>
                  <a:pt x="3741" y="63"/>
                </a:lnTo>
                <a:lnTo>
                  <a:pt x="3736" y="68"/>
                </a:lnTo>
                <a:lnTo>
                  <a:pt x="3741" y="68"/>
                </a:lnTo>
                <a:lnTo>
                  <a:pt x="3741" y="63"/>
                </a:lnTo>
                <a:lnTo>
                  <a:pt x="2276" y="2364"/>
                </a:lnTo>
                <a:lnTo>
                  <a:pt x="3730" y="31"/>
                </a:lnTo>
                <a:lnTo>
                  <a:pt x="3730" y="37"/>
                </a:lnTo>
                <a:lnTo>
                  <a:pt x="3736" y="42"/>
                </a:lnTo>
                <a:lnTo>
                  <a:pt x="3736" y="37"/>
                </a:lnTo>
                <a:lnTo>
                  <a:pt x="3741" y="37"/>
                </a:lnTo>
                <a:lnTo>
                  <a:pt x="3746" y="31"/>
                </a:lnTo>
                <a:lnTo>
                  <a:pt x="3746" y="26"/>
                </a:lnTo>
                <a:lnTo>
                  <a:pt x="3746" y="21"/>
                </a:lnTo>
                <a:lnTo>
                  <a:pt x="3746" y="16"/>
                </a:lnTo>
                <a:lnTo>
                  <a:pt x="3741" y="16"/>
                </a:lnTo>
                <a:lnTo>
                  <a:pt x="3736" y="16"/>
                </a:lnTo>
                <a:lnTo>
                  <a:pt x="3736" y="21"/>
                </a:lnTo>
                <a:lnTo>
                  <a:pt x="3730" y="21"/>
                </a:lnTo>
                <a:lnTo>
                  <a:pt x="3730" y="26"/>
                </a:lnTo>
                <a:lnTo>
                  <a:pt x="3730" y="31"/>
                </a:lnTo>
                <a:lnTo>
                  <a:pt x="2276" y="2364"/>
                </a:lnTo>
                <a:lnTo>
                  <a:pt x="3777" y="37"/>
                </a:lnTo>
                <a:lnTo>
                  <a:pt x="3777" y="42"/>
                </a:lnTo>
                <a:lnTo>
                  <a:pt x="3782" y="42"/>
                </a:lnTo>
                <a:lnTo>
                  <a:pt x="3782" y="37"/>
                </a:lnTo>
                <a:lnTo>
                  <a:pt x="3777" y="37"/>
                </a:lnTo>
                <a:lnTo>
                  <a:pt x="2276" y="2364"/>
                </a:lnTo>
                <a:lnTo>
                  <a:pt x="4037" y="265"/>
                </a:lnTo>
                <a:lnTo>
                  <a:pt x="4037" y="270"/>
                </a:lnTo>
                <a:lnTo>
                  <a:pt x="4042" y="270"/>
                </a:lnTo>
                <a:lnTo>
                  <a:pt x="4042" y="265"/>
                </a:lnTo>
                <a:lnTo>
                  <a:pt x="4037" y="265"/>
                </a:lnTo>
                <a:lnTo>
                  <a:pt x="2276" y="2364"/>
                </a:lnTo>
                <a:lnTo>
                  <a:pt x="4307" y="961"/>
                </a:lnTo>
                <a:lnTo>
                  <a:pt x="4281" y="1102"/>
                </a:lnTo>
                <a:lnTo>
                  <a:pt x="4271" y="1081"/>
                </a:lnTo>
                <a:lnTo>
                  <a:pt x="4271" y="1091"/>
                </a:lnTo>
                <a:lnTo>
                  <a:pt x="4271" y="1096"/>
                </a:lnTo>
                <a:lnTo>
                  <a:pt x="4271" y="1091"/>
                </a:lnTo>
                <a:lnTo>
                  <a:pt x="4266" y="1086"/>
                </a:lnTo>
                <a:lnTo>
                  <a:pt x="4271" y="1133"/>
                </a:lnTo>
                <a:lnTo>
                  <a:pt x="4271" y="1148"/>
                </a:lnTo>
                <a:lnTo>
                  <a:pt x="4276" y="1143"/>
                </a:lnTo>
                <a:lnTo>
                  <a:pt x="4276" y="1133"/>
                </a:lnTo>
                <a:lnTo>
                  <a:pt x="4281" y="1164"/>
                </a:lnTo>
                <a:lnTo>
                  <a:pt x="4286" y="1190"/>
                </a:lnTo>
                <a:lnTo>
                  <a:pt x="4286" y="1247"/>
                </a:lnTo>
                <a:lnTo>
                  <a:pt x="4286" y="1263"/>
                </a:lnTo>
                <a:lnTo>
                  <a:pt x="4292" y="1257"/>
                </a:lnTo>
                <a:lnTo>
                  <a:pt x="4292" y="1268"/>
                </a:lnTo>
                <a:lnTo>
                  <a:pt x="4292" y="1257"/>
                </a:lnTo>
                <a:lnTo>
                  <a:pt x="4292" y="1237"/>
                </a:lnTo>
                <a:lnTo>
                  <a:pt x="4302" y="1273"/>
                </a:lnTo>
                <a:lnTo>
                  <a:pt x="4307" y="1263"/>
                </a:lnTo>
                <a:lnTo>
                  <a:pt x="4312" y="1242"/>
                </a:lnTo>
                <a:lnTo>
                  <a:pt x="4312" y="1200"/>
                </a:lnTo>
                <a:lnTo>
                  <a:pt x="4302" y="1148"/>
                </a:lnTo>
                <a:lnTo>
                  <a:pt x="4297" y="1122"/>
                </a:lnTo>
                <a:lnTo>
                  <a:pt x="4281" y="1102"/>
                </a:lnTo>
                <a:lnTo>
                  <a:pt x="4312" y="956"/>
                </a:lnTo>
                <a:lnTo>
                  <a:pt x="4307" y="961"/>
                </a:lnTo>
                <a:lnTo>
                  <a:pt x="2276" y="2364"/>
                </a:lnTo>
                <a:lnTo>
                  <a:pt x="4276" y="1034"/>
                </a:lnTo>
                <a:lnTo>
                  <a:pt x="4276" y="1013"/>
                </a:lnTo>
                <a:lnTo>
                  <a:pt x="4271" y="998"/>
                </a:lnTo>
                <a:lnTo>
                  <a:pt x="4255" y="982"/>
                </a:lnTo>
                <a:lnTo>
                  <a:pt x="4240" y="972"/>
                </a:lnTo>
                <a:lnTo>
                  <a:pt x="4245" y="987"/>
                </a:lnTo>
                <a:lnTo>
                  <a:pt x="4245" y="1003"/>
                </a:lnTo>
                <a:lnTo>
                  <a:pt x="4245" y="998"/>
                </a:lnTo>
                <a:lnTo>
                  <a:pt x="4250" y="982"/>
                </a:lnTo>
                <a:lnTo>
                  <a:pt x="4250" y="998"/>
                </a:lnTo>
                <a:lnTo>
                  <a:pt x="4250" y="1024"/>
                </a:lnTo>
                <a:lnTo>
                  <a:pt x="4245" y="1050"/>
                </a:lnTo>
                <a:lnTo>
                  <a:pt x="4250" y="1060"/>
                </a:lnTo>
                <a:lnTo>
                  <a:pt x="4255" y="1055"/>
                </a:lnTo>
                <a:lnTo>
                  <a:pt x="4255" y="1086"/>
                </a:lnTo>
                <a:lnTo>
                  <a:pt x="4260" y="1122"/>
                </a:lnTo>
                <a:lnTo>
                  <a:pt x="4260" y="1128"/>
                </a:lnTo>
                <a:lnTo>
                  <a:pt x="4260" y="1122"/>
                </a:lnTo>
                <a:lnTo>
                  <a:pt x="4260" y="1107"/>
                </a:lnTo>
                <a:lnTo>
                  <a:pt x="4260" y="1060"/>
                </a:lnTo>
                <a:lnTo>
                  <a:pt x="4260" y="1050"/>
                </a:lnTo>
                <a:lnTo>
                  <a:pt x="4266" y="1070"/>
                </a:lnTo>
                <a:lnTo>
                  <a:pt x="4276" y="1034"/>
                </a:lnTo>
                <a:lnTo>
                  <a:pt x="2276" y="2364"/>
                </a:lnTo>
                <a:lnTo>
                  <a:pt x="4307" y="1361"/>
                </a:lnTo>
                <a:lnTo>
                  <a:pt x="4307" y="1382"/>
                </a:lnTo>
                <a:lnTo>
                  <a:pt x="4307" y="1372"/>
                </a:lnTo>
                <a:lnTo>
                  <a:pt x="4307" y="1361"/>
                </a:lnTo>
                <a:lnTo>
                  <a:pt x="2276" y="2364"/>
                </a:lnTo>
                <a:lnTo>
                  <a:pt x="4286" y="1263"/>
                </a:lnTo>
                <a:lnTo>
                  <a:pt x="4281" y="1190"/>
                </a:lnTo>
                <a:lnTo>
                  <a:pt x="4286" y="1252"/>
                </a:lnTo>
                <a:lnTo>
                  <a:pt x="4286" y="1263"/>
                </a:lnTo>
                <a:lnTo>
                  <a:pt x="2276" y="2364"/>
                </a:lnTo>
                <a:lnTo>
                  <a:pt x="31" y="1434"/>
                </a:lnTo>
                <a:lnTo>
                  <a:pt x="37" y="1434"/>
                </a:lnTo>
                <a:lnTo>
                  <a:pt x="37" y="1429"/>
                </a:lnTo>
                <a:lnTo>
                  <a:pt x="31" y="1434"/>
                </a:lnTo>
                <a:lnTo>
                  <a:pt x="2276" y="2364"/>
                </a:lnTo>
                <a:lnTo>
                  <a:pt x="16" y="1418"/>
                </a:lnTo>
                <a:lnTo>
                  <a:pt x="16" y="1413"/>
                </a:lnTo>
                <a:lnTo>
                  <a:pt x="0" y="1418"/>
                </a:lnTo>
                <a:lnTo>
                  <a:pt x="0" y="1429"/>
                </a:lnTo>
                <a:lnTo>
                  <a:pt x="11" y="1424"/>
                </a:lnTo>
                <a:lnTo>
                  <a:pt x="16" y="1418"/>
                </a:lnTo>
                <a:lnTo>
                  <a:pt x="2276" y="2364"/>
                </a:lnTo>
                <a:lnTo>
                  <a:pt x="11" y="1424"/>
                </a:lnTo>
                <a:lnTo>
                  <a:pt x="16" y="1424"/>
                </a:lnTo>
                <a:lnTo>
                  <a:pt x="21" y="1418"/>
                </a:lnTo>
                <a:lnTo>
                  <a:pt x="11" y="1424"/>
                </a:lnTo>
                <a:lnTo>
                  <a:pt x="2276" y="2364"/>
                </a:lnTo>
                <a:lnTo>
                  <a:pt x="11" y="1424"/>
                </a:lnTo>
                <a:lnTo>
                  <a:pt x="16" y="1418"/>
                </a:lnTo>
                <a:lnTo>
                  <a:pt x="16" y="1424"/>
                </a:lnTo>
                <a:lnTo>
                  <a:pt x="11" y="1424"/>
                </a:lnTo>
                <a:lnTo>
                  <a:pt x="2276" y="2364"/>
                </a:lnTo>
                <a:lnTo>
                  <a:pt x="63" y="1450"/>
                </a:lnTo>
                <a:lnTo>
                  <a:pt x="52" y="1455"/>
                </a:lnTo>
                <a:lnTo>
                  <a:pt x="57" y="1455"/>
                </a:lnTo>
                <a:lnTo>
                  <a:pt x="63" y="1450"/>
                </a:lnTo>
                <a:lnTo>
                  <a:pt x="2276" y="2364"/>
                </a:lnTo>
                <a:lnTo>
                  <a:pt x="42" y="1434"/>
                </a:lnTo>
                <a:lnTo>
                  <a:pt x="52" y="1429"/>
                </a:lnTo>
                <a:lnTo>
                  <a:pt x="57" y="1429"/>
                </a:lnTo>
                <a:lnTo>
                  <a:pt x="52" y="1429"/>
                </a:lnTo>
                <a:lnTo>
                  <a:pt x="42" y="1434"/>
                </a:lnTo>
                <a:lnTo>
                  <a:pt x="2276" y="2364"/>
                </a:lnTo>
                <a:lnTo>
                  <a:pt x="135" y="1476"/>
                </a:lnTo>
                <a:lnTo>
                  <a:pt x="125" y="1481"/>
                </a:lnTo>
                <a:lnTo>
                  <a:pt x="130" y="1481"/>
                </a:lnTo>
                <a:lnTo>
                  <a:pt x="135" y="1476"/>
                </a:lnTo>
                <a:lnTo>
                  <a:pt x="2276" y="2364"/>
                </a:lnTo>
                <a:lnTo>
                  <a:pt x="0" y="1450"/>
                </a:lnTo>
                <a:lnTo>
                  <a:pt x="5" y="1444"/>
                </a:lnTo>
                <a:lnTo>
                  <a:pt x="16" y="1444"/>
                </a:lnTo>
                <a:lnTo>
                  <a:pt x="16" y="1439"/>
                </a:lnTo>
                <a:lnTo>
                  <a:pt x="0" y="1450"/>
                </a:lnTo>
                <a:lnTo>
                  <a:pt x="2276" y="2364"/>
                </a:lnTo>
                <a:lnTo>
                  <a:pt x="42" y="1408"/>
                </a:lnTo>
                <a:lnTo>
                  <a:pt x="47" y="1403"/>
                </a:lnTo>
                <a:lnTo>
                  <a:pt x="42" y="1403"/>
                </a:lnTo>
                <a:lnTo>
                  <a:pt x="42" y="1408"/>
                </a:lnTo>
                <a:lnTo>
                  <a:pt x="2276" y="2364"/>
                </a:lnTo>
                <a:lnTo>
                  <a:pt x="229" y="1330"/>
                </a:lnTo>
                <a:lnTo>
                  <a:pt x="229" y="1325"/>
                </a:lnTo>
                <a:lnTo>
                  <a:pt x="224" y="1325"/>
                </a:lnTo>
                <a:lnTo>
                  <a:pt x="218" y="1330"/>
                </a:lnTo>
                <a:lnTo>
                  <a:pt x="213" y="1335"/>
                </a:lnTo>
                <a:lnTo>
                  <a:pt x="218" y="1335"/>
                </a:lnTo>
                <a:lnTo>
                  <a:pt x="213" y="1335"/>
                </a:lnTo>
                <a:lnTo>
                  <a:pt x="218" y="1335"/>
                </a:lnTo>
                <a:lnTo>
                  <a:pt x="224" y="1335"/>
                </a:lnTo>
                <a:lnTo>
                  <a:pt x="229" y="1330"/>
                </a:lnTo>
                <a:lnTo>
                  <a:pt x="2276" y="2364"/>
                </a:lnTo>
                <a:lnTo>
                  <a:pt x="156" y="1387"/>
                </a:lnTo>
                <a:lnTo>
                  <a:pt x="161" y="1387"/>
                </a:lnTo>
                <a:lnTo>
                  <a:pt x="161" y="1382"/>
                </a:lnTo>
                <a:lnTo>
                  <a:pt x="166" y="1377"/>
                </a:lnTo>
                <a:lnTo>
                  <a:pt x="161" y="1377"/>
                </a:lnTo>
                <a:lnTo>
                  <a:pt x="156" y="1377"/>
                </a:lnTo>
                <a:lnTo>
                  <a:pt x="151" y="1377"/>
                </a:lnTo>
                <a:lnTo>
                  <a:pt x="151" y="1382"/>
                </a:lnTo>
                <a:lnTo>
                  <a:pt x="146" y="1382"/>
                </a:lnTo>
                <a:lnTo>
                  <a:pt x="146" y="1387"/>
                </a:lnTo>
                <a:lnTo>
                  <a:pt x="146" y="1392"/>
                </a:lnTo>
                <a:lnTo>
                  <a:pt x="146" y="1387"/>
                </a:lnTo>
                <a:lnTo>
                  <a:pt x="146" y="1392"/>
                </a:lnTo>
                <a:lnTo>
                  <a:pt x="151" y="1392"/>
                </a:lnTo>
                <a:lnTo>
                  <a:pt x="151" y="1387"/>
                </a:lnTo>
                <a:lnTo>
                  <a:pt x="151" y="1392"/>
                </a:lnTo>
                <a:lnTo>
                  <a:pt x="151" y="1387"/>
                </a:lnTo>
                <a:lnTo>
                  <a:pt x="156" y="1387"/>
                </a:lnTo>
                <a:lnTo>
                  <a:pt x="2276" y="2364"/>
                </a:lnTo>
                <a:lnTo>
                  <a:pt x="172" y="1398"/>
                </a:lnTo>
                <a:lnTo>
                  <a:pt x="166" y="1403"/>
                </a:lnTo>
                <a:lnTo>
                  <a:pt x="156" y="1408"/>
                </a:lnTo>
                <a:lnTo>
                  <a:pt x="161" y="1408"/>
                </a:lnTo>
                <a:lnTo>
                  <a:pt x="161" y="1413"/>
                </a:lnTo>
                <a:lnTo>
                  <a:pt x="166" y="1408"/>
                </a:lnTo>
                <a:lnTo>
                  <a:pt x="161" y="1408"/>
                </a:lnTo>
                <a:lnTo>
                  <a:pt x="172" y="1403"/>
                </a:lnTo>
                <a:lnTo>
                  <a:pt x="172" y="1398"/>
                </a:lnTo>
                <a:lnTo>
                  <a:pt x="2276" y="2364"/>
                </a:lnTo>
                <a:lnTo>
                  <a:pt x="146" y="1341"/>
                </a:lnTo>
                <a:lnTo>
                  <a:pt x="151" y="1341"/>
                </a:lnTo>
                <a:lnTo>
                  <a:pt x="151" y="1335"/>
                </a:lnTo>
                <a:lnTo>
                  <a:pt x="156" y="1335"/>
                </a:lnTo>
                <a:lnTo>
                  <a:pt x="151" y="1335"/>
                </a:lnTo>
                <a:lnTo>
                  <a:pt x="146" y="1335"/>
                </a:lnTo>
                <a:lnTo>
                  <a:pt x="146" y="1341"/>
                </a:lnTo>
                <a:lnTo>
                  <a:pt x="2276" y="2364"/>
                </a:lnTo>
                <a:lnTo>
                  <a:pt x="94" y="1429"/>
                </a:lnTo>
                <a:lnTo>
                  <a:pt x="99" y="1429"/>
                </a:lnTo>
                <a:lnTo>
                  <a:pt x="99" y="1424"/>
                </a:lnTo>
                <a:lnTo>
                  <a:pt x="99" y="1418"/>
                </a:lnTo>
                <a:lnTo>
                  <a:pt x="89" y="1424"/>
                </a:lnTo>
                <a:lnTo>
                  <a:pt x="89" y="1429"/>
                </a:lnTo>
                <a:lnTo>
                  <a:pt x="83" y="1429"/>
                </a:lnTo>
                <a:lnTo>
                  <a:pt x="89" y="1429"/>
                </a:lnTo>
                <a:lnTo>
                  <a:pt x="94" y="1429"/>
                </a:lnTo>
                <a:lnTo>
                  <a:pt x="2276" y="2364"/>
                </a:lnTo>
                <a:lnTo>
                  <a:pt x="125" y="1418"/>
                </a:lnTo>
                <a:lnTo>
                  <a:pt x="114" y="1429"/>
                </a:lnTo>
                <a:lnTo>
                  <a:pt x="114" y="1424"/>
                </a:lnTo>
                <a:lnTo>
                  <a:pt x="114" y="1429"/>
                </a:lnTo>
                <a:lnTo>
                  <a:pt x="99" y="1429"/>
                </a:lnTo>
                <a:lnTo>
                  <a:pt x="99" y="1434"/>
                </a:lnTo>
                <a:lnTo>
                  <a:pt x="94" y="1434"/>
                </a:lnTo>
                <a:lnTo>
                  <a:pt x="99" y="1434"/>
                </a:lnTo>
                <a:lnTo>
                  <a:pt x="94" y="1439"/>
                </a:lnTo>
                <a:lnTo>
                  <a:pt x="99" y="1439"/>
                </a:lnTo>
                <a:lnTo>
                  <a:pt x="109" y="1434"/>
                </a:lnTo>
                <a:lnTo>
                  <a:pt x="114" y="1429"/>
                </a:lnTo>
                <a:lnTo>
                  <a:pt x="125" y="1424"/>
                </a:lnTo>
                <a:lnTo>
                  <a:pt x="125" y="1418"/>
                </a:lnTo>
                <a:lnTo>
                  <a:pt x="2276" y="2364"/>
                </a:lnTo>
                <a:lnTo>
                  <a:pt x="166" y="1341"/>
                </a:lnTo>
                <a:lnTo>
                  <a:pt x="166" y="1335"/>
                </a:lnTo>
                <a:lnTo>
                  <a:pt x="161" y="1335"/>
                </a:lnTo>
                <a:lnTo>
                  <a:pt x="156" y="1335"/>
                </a:lnTo>
                <a:lnTo>
                  <a:pt x="156" y="1341"/>
                </a:lnTo>
                <a:lnTo>
                  <a:pt x="151" y="1341"/>
                </a:lnTo>
                <a:lnTo>
                  <a:pt x="156" y="1346"/>
                </a:lnTo>
                <a:lnTo>
                  <a:pt x="161" y="1346"/>
                </a:lnTo>
                <a:lnTo>
                  <a:pt x="166" y="1341"/>
                </a:lnTo>
                <a:lnTo>
                  <a:pt x="2276" y="2364"/>
                </a:lnTo>
                <a:lnTo>
                  <a:pt x="114" y="1387"/>
                </a:lnTo>
                <a:lnTo>
                  <a:pt x="120" y="1387"/>
                </a:lnTo>
                <a:lnTo>
                  <a:pt x="125" y="1387"/>
                </a:lnTo>
                <a:lnTo>
                  <a:pt x="130" y="1382"/>
                </a:lnTo>
                <a:lnTo>
                  <a:pt x="135" y="1377"/>
                </a:lnTo>
                <a:lnTo>
                  <a:pt x="125" y="1377"/>
                </a:lnTo>
                <a:lnTo>
                  <a:pt x="120" y="1382"/>
                </a:lnTo>
                <a:lnTo>
                  <a:pt x="114" y="1382"/>
                </a:lnTo>
                <a:lnTo>
                  <a:pt x="114" y="1387"/>
                </a:lnTo>
                <a:lnTo>
                  <a:pt x="2276" y="2364"/>
                </a:lnTo>
                <a:lnTo>
                  <a:pt x="3076" y="2359"/>
                </a:lnTo>
                <a:lnTo>
                  <a:pt x="3081" y="2338"/>
                </a:lnTo>
                <a:lnTo>
                  <a:pt x="3081" y="2328"/>
                </a:lnTo>
                <a:lnTo>
                  <a:pt x="3071" y="2317"/>
                </a:lnTo>
                <a:lnTo>
                  <a:pt x="3065" y="2317"/>
                </a:lnTo>
                <a:lnTo>
                  <a:pt x="3065" y="2343"/>
                </a:lnTo>
                <a:lnTo>
                  <a:pt x="3071" y="2359"/>
                </a:lnTo>
                <a:lnTo>
                  <a:pt x="3076" y="2359"/>
                </a:lnTo>
                <a:lnTo>
                  <a:pt x="2276" y="2364"/>
                </a:lnTo>
                <a:lnTo>
                  <a:pt x="3200" y="1990"/>
                </a:lnTo>
                <a:lnTo>
                  <a:pt x="3195" y="2000"/>
                </a:lnTo>
                <a:lnTo>
                  <a:pt x="3195" y="2011"/>
                </a:lnTo>
                <a:lnTo>
                  <a:pt x="3211" y="1985"/>
                </a:lnTo>
                <a:lnTo>
                  <a:pt x="3200" y="1990"/>
                </a:lnTo>
                <a:lnTo>
                  <a:pt x="2276" y="2364"/>
                </a:lnTo>
                <a:lnTo>
                  <a:pt x="3221" y="2016"/>
                </a:lnTo>
                <a:lnTo>
                  <a:pt x="3200" y="2021"/>
                </a:lnTo>
                <a:lnTo>
                  <a:pt x="3206" y="2031"/>
                </a:lnTo>
                <a:lnTo>
                  <a:pt x="3221" y="2016"/>
                </a:lnTo>
                <a:lnTo>
                  <a:pt x="2276" y="2364"/>
                </a:lnTo>
                <a:lnTo>
                  <a:pt x="3206" y="1912"/>
                </a:lnTo>
                <a:lnTo>
                  <a:pt x="3185" y="1912"/>
                </a:lnTo>
                <a:lnTo>
                  <a:pt x="3175" y="1902"/>
                </a:lnTo>
                <a:lnTo>
                  <a:pt x="3169" y="1896"/>
                </a:lnTo>
                <a:lnTo>
                  <a:pt x="3169" y="1907"/>
                </a:lnTo>
                <a:lnTo>
                  <a:pt x="3175" y="1917"/>
                </a:lnTo>
                <a:lnTo>
                  <a:pt x="3180" y="1933"/>
                </a:lnTo>
                <a:lnTo>
                  <a:pt x="3185" y="1948"/>
                </a:lnTo>
                <a:lnTo>
                  <a:pt x="3180" y="1969"/>
                </a:lnTo>
                <a:lnTo>
                  <a:pt x="3180" y="1979"/>
                </a:lnTo>
                <a:lnTo>
                  <a:pt x="3190" y="1969"/>
                </a:lnTo>
                <a:lnTo>
                  <a:pt x="3195" y="1964"/>
                </a:lnTo>
                <a:lnTo>
                  <a:pt x="3206" y="1964"/>
                </a:lnTo>
                <a:lnTo>
                  <a:pt x="3211" y="1969"/>
                </a:lnTo>
                <a:lnTo>
                  <a:pt x="3216" y="1964"/>
                </a:lnTo>
                <a:lnTo>
                  <a:pt x="3226" y="1954"/>
                </a:lnTo>
                <a:lnTo>
                  <a:pt x="3237" y="1938"/>
                </a:lnTo>
                <a:lnTo>
                  <a:pt x="3232" y="1933"/>
                </a:lnTo>
                <a:lnTo>
                  <a:pt x="3226" y="1938"/>
                </a:lnTo>
                <a:lnTo>
                  <a:pt x="3211" y="1948"/>
                </a:lnTo>
                <a:lnTo>
                  <a:pt x="3211" y="1943"/>
                </a:lnTo>
                <a:lnTo>
                  <a:pt x="3211" y="1938"/>
                </a:lnTo>
                <a:lnTo>
                  <a:pt x="3221" y="1907"/>
                </a:lnTo>
                <a:lnTo>
                  <a:pt x="3206" y="1912"/>
                </a:lnTo>
                <a:lnTo>
                  <a:pt x="2276" y="2364"/>
                </a:lnTo>
                <a:lnTo>
                  <a:pt x="322" y="2322"/>
                </a:lnTo>
                <a:lnTo>
                  <a:pt x="327" y="2317"/>
                </a:lnTo>
                <a:lnTo>
                  <a:pt x="327" y="2302"/>
                </a:lnTo>
                <a:lnTo>
                  <a:pt x="327" y="2291"/>
                </a:lnTo>
                <a:lnTo>
                  <a:pt x="322" y="2307"/>
                </a:lnTo>
                <a:lnTo>
                  <a:pt x="322" y="2322"/>
                </a:lnTo>
                <a:lnTo>
                  <a:pt x="2276" y="2364"/>
                </a:lnTo>
                <a:lnTo>
                  <a:pt x="3029" y="1979"/>
                </a:lnTo>
                <a:lnTo>
                  <a:pt x="3029" y="1969"/>
                </a:lnTo>
                <a:lnTo>
                  <a:pt x="3034" y="1959"/>
                </a:lnTo>
                <a:lnTo>
                  <a:pt x="3034" y="1954"/>
                </a:lnTo>
                <a:lnTo>
                  <a:pt x="3034" y="1948"/>
                </a:lnTo>
                <a:lnTo>
                  <a:pt x="3024" y="1954"/>
                </a:lnTo>
                <a:lnTo>
                  <a:pt x="3019" y="1959"/>
                </a:lnTo>
                <a:lnTo>
                  <a:pt x="3019" y="1964"/>
                </a:lnTo>
                <a:lnTo>
                  <a:pt x="3024" y="1964"/>
                </a:lnTo>
                <a:lnTo>
                  <a:pt x="3024" y="1969"/>
                </a:lnTo>
                <a:lnTo>
                  <a:pt x="3024" y="1979"/>
                </a:lnTo>
                <a:lnTo>
                  <a:pt x="3019" y="1985"/>
                </a:lnTo>
                <a:lnTo>
                  <a:pt x="3029" y="1979"/>
                </a:lnTo>
                <a:lnTo>
                  <a:pt x="2276" y="2364"/>
                </a:lnTo>
                <a:lnTo>
                  <a:pt x="63" y="1398"/>
                </a:lnTo>
                <a:lnTo>
                  <a:pt x="63" y="1392"/>
                </a:lnTo>
                <a:lnTo>
                  <a:pt x="57" y="1392"/>
                </a:lnTo>
                <a:lnTo>
                  <a:pt x="63" y="1398"/>
                </a:lnTo>
                <a:lnTo>
                  <a:pt x="57" y="1398"/>
                </a:lnTo>
                <a:lnTo>
                  <a:pt x="63" y="1398"/>
                </a:lnTo>
                <a:lnTo>
                  <a:pt x="2276" y="2364"/>
                </a:lnTo>
                <a:lnTo>
                  <a:pt x="3388" y="1195"/>
                </a:lnTo>
                <a:lnTo>
                  <a:pt x="3393" y="1153"/>
                </a:lnTo>
                <a:lnTo>
                  <a:pt x="3382" y="1190"/>
                </a:lnTo>
                <a:lnTo>
                  <a:pt x="3377" y="1211"/>
                </a:lnTo>
                <a:lnTo>
                  <a:pt x="3377" y="1221"/>
                </a:lnTo>
                <a:lnTo>
                  <a:pt x="3382" y="1216"/>
                </a:lnTo>
                <a:lnTo>
                  <a:pt x="3388" y="1195"/>
                </a:lnTo>
                <a:lnTo>
                  <a:pt x="2276" y="2364"/>
                </a:lnTo>
                <a:lnTo>
                  <a:pt x="3465" y="1128"/>
                </a:lnTo>
                <a:lnTo>
                  <a:pt x="3471" y="1107"/>
                </a:lnTo>
                <a:lnTo>
                  <a:pt x="3476" y="1102"/>
                </a:lnTo>
                <a:lnTo>
                  <a:pt x="3481" y="1102"/>
                </a:lnTo>
                <a:lnTo>
                  <a:pt x="3481" y="1086"/>
                </a:lnTo>
                <a:lnTo>
                  <a:pt x="3481" y="1076"/>
                </a:lnTo>
                <a:lnTo>
                  <a:pt x="3476" y="1076"/>
                </a:lnTo>
                <a:lnTo>
                  <a:pt x="3476" y="1086"/>
                </a:lnTo>
                <a:lnTo>
                  <a:pt x="3471" y="1076"/>
                </a:lnTo>
                <a:lnTo>
                  <a:pt x="3471" y="1060"/>
                </a:lnTo>
                <a:lnTo>
                  <a:pt x="3465" y="1091"/>
                </a:lnTo>
                <a:lnTo>
                  <a:pt x="3460" y="1122"/>
                </a:lnTo>
                <a:lnTo>
                  <a:pt x="3465" y="1128"/>
                </a:lnTo>
                <a:lnTo>
                  <a:pt x="2276" y="2364"/>
                </a:lnTo>
                <a:lnTo>
                  <a:pt x="3263" y="1699"/>
                </a:lnTo>
                <a:lnTo>
                  <a:pt x="3263" y="1694"/>
                </a:lnTo>
                <a:lnTo>
                  <a:pt x="3252" y="1694"/>
                </a:lnTo>
                <a:lnTo>
                  <a:pt x="3237" y="1704"/>
                </a:lnTo>
                <a:lnTo>
                  <a:pt x="3232" y="1720"/>
                </a:lnTo>
                <a:lnTo>
                  <a:pt x="3242" y="1715"/>
                </a:lnTo>
                <a:lnTo>
                  <a:pt x="3263" y="1699"/>
                </a:lnTo>
                <a:lnTo>
                  <a:pt x="2276" y="2364"/>
                </a:lnTo>
                <a:lnTo>
                  <a:pt x="3237" y="2047"/>
                </a:lnTo>
                <a:lnTo>
                  <a:pt x="3247" y="2047"/>
                </a:lnTo>
                <a:lnTo>
                  <a:pt x="3237" y="2037"/>
                </a:lnTo>
                <a:lnTo>
                  <a:pt x="3226" y="2031"/>
                </a:lnTo>
                <a:lnTo>
                  <a:pt x="3226" y="2026"/>
                </a:lnTo>
                <a:lnTo>
                  <a:pt x="3221" y="2031"/>
                </a:lnTo>
                <a:lnTo>
                  <a:pt x="3216" y="2042"/>
                </a:lnTo>
                <a:lnTo>
                  <a:pt x="3226" y="2057"/>
                </a:lnTo>
                <a:lnTo>
                  <a:pt x="3237" y="2047"/>
                </a:lnTo>
                <a:lnTo>
                  <a:pt x="2276" y="2364"/>
                </a:lnTo>
                <a:lnTo>
                  <a:pt x="3159" y="1772"/>
                </a:lnTo>
                <a:lnTo>
                  <a:pt x="3159" y="1798"/>
                </a:lnTo>
                <a:lnTo>
                  <a:pt x="3164" y="1808"/>
                </a:lnTo>
                <a:lnTo>
                  <a:pt x="3169" y="1808"/>
                </a:lnTo>
                <a:lnTo>
                  <a:pt x="3175" y="1803"/>
                </a:lnTo>
                <a:lnTo>
                  <a:pt x="3190" y="1792"/>
                </a:lnTo>
                <a:lnTo>
                  <a:pt x="3200" y="1772"/>
                </a:lnTo>
                <a:lnTo>
                  <a:pt x="3211" y="1751"/>
                </a:lnTo>
                <a:lnTo>
                  <a:pt x="3200" y="1751"/>
                </a:lnTo>
                <a:lnTo>
                  <a:pt x="3190" y="1751"/>
                </a:lnTo>
                <a:lnTo>
                  <a:pt x="3175" y="1756"/>
                </a:lnTo>
                <a:lnTo>
                  <a:pt x="3159" y="1772"/>
                </a:lnTo>
                <a:lnTo>
                  <a:pt x="2276" y="2364"/>
                </a:lnTo>
                <a:lnTo>
                  <a:pt x="3517" y="1200"/>
                </a:lnTo>
                <a:lnTo>
                  <a:pt x="3507" y="1211"/>
                </a:lnTo>
                <a:lnTo>
                  <a:pt x="3507" y="1221"/>
                </a:lnTo>
                <a:lnTo>
                  <a:pt x="3512" y="1221"/>
                </a:lnTo>
                <a:lnTo>
                  <a:pt x="3523" y="1211"/>
                </a:lnTo>
                <a:lnTo>
                  <a:pt x="3523" y="1200"/>
                </a:lnTo>
                <a:lnTo>
                  <a:pt x="3517" y="1200"/>
                </a:lnTo>
                <a:lnTo>
                  <a:pt x="2276" y="2364"/>
                </a:lnTo>
                <a:lnTo>
                  <a:pt x="5" y="1460"/>
                </a:lnTo>
                <a:lnTo>
                  <a:pt x="5" y="1455"/>
                </a:lnTo>
                <a:lnTo>
                  <a:pt x="5" y="1450"/>
                </a:lnTo>
                <a:lnTo>
                  <a:pt x="11" y="1450"/>
                </a:lnTo>
                <a:lnTo>
                  <a:pt x="5" y="1450"/>
                </a:lnTo>
                <a:lnTo>
                  <a:pt x="0" y="1450"/>
                </a:lnTo>
                <a:lnTo>
                  <a:pt x="0" y="1460"/>
                </a:lnTo>
                <a:lnTo>
                  <a:pt x="5" y="1460"/>
                </a:lnTo>
                <a:lnTo>
                  <a:pt x="2276" y="2364"/>
                </a:lnTo>
                <a:lnTo>
                  <a:pt x="333" y="2946"/>
                </a:lnTo>
                <a:lnTo>
                  <a:pt x="327" y="2941"/>
                </a:lnTo>
                <a:lnTo>
                  <a:pt x="327" y="2961"/>
                </a:lnTo>
                <a:lnTo>
                  <a:pt x="333" y="2946"/>
                </a:lnTo>
                <a:lnTo>
                  <a:pt x="2276" y="2364"/>
                </a:lnTo>
                <a:lnTo>
                  <a:pt x="68" y="1392"/>
                </a:lnTo>
                <a:lnTo>
                  <a:pt x="63" y="1403"/>
                </a:lnTo>
                <a:lnTo>
                  <a:pt x="68" y="1403"/>
                </a:lnTo>
                <a:lnTo>
                  <a:pt x="78" y="1398"/>
                </a:lnTo>
                <a:lnTo>
                  <a:pt x="73" y="1398"/>
                </a:lnTo>
                <a:lnTo>
                  <a:pt x="73" y="1392"/>
                </a:lnTo>
                <a:lnTo>
                  <a:pt x="68" y="1392"/>
                </a:lnTo>
                <a:lnTo>
                  <a:pt x="2276" y="2364"/>
                </a:lnTo>
                <a:lnTo>
                  <a:pt x="322" y="2743"/>
                </a:lnTo>
                <a:lnTo>
                  <a:pt x="327" y="2743"/>
                </a:lnTo>
                <a:lnTo>
                  <a:pt x="327" y="2738"/>
                </a:lnTo>
                <a:lnTo>
                  <a:pt x="327" y="2728"/>
                </a:lnTo>
                <a:lnTo>
                  <a:pt x="322" y="2743"/>
                </a:lnTo>
                <a:lnTo>
                  <a:pt x="2276" y="2364"/>
                </a:lnTo>
                <a:lnTo>
                  <a:pt x="333" y="2889"/>
                </a:lnTo>
                <a:lnTo>
                  <a:pt x="338" y="2863"/>
                </a:lnTo>
                <a:lnTo>
                  <a:pt x="333" y="2868"/>
                </a:lnTo>
                <a:lnTo>
                  <a:pt x="333" y="2889"/>
                </a:lnTo>
                <a:lnTo>
                  <a:pt x="2276" y="2364"/>
                </a:lnTo>
                <a:lnTo>
                  <a:pt x="338" y="2670"/>
                </a:lnTo>
                <a:lnTo>
                  <a:pt x="343" y="2650"/>
                </a:lnTo>
                <a:lnTo>
                  <a:pt x="338" y="2660"/>
                </a:lnTo>
                <a:lnTo>
                  <a:pt x="338" y="2665"/>
                </a:lnTo>
                <a:lnTo>
                  <a:pt x="338" y="2670"/>
                </a:lnTo>
                <a:lnTo>
                  <a:pt x="2276" y="2364"/>
                </a:lnTo>
                <a:lnTo>
                  <a:pt x="2852" y="2629"/>
                </a:lnTo>
                <a:lnTo>
                  <a:pt x="2852" y="2608"/>
                </a:lnTo>
                <a:lnTo>
                  <a:pt x="2847" y="2587"/>
                </a:lnTo>
                <a:lnTo>
                  <a:pt x="2842" y="2582"/>
                </a:lnTo>
                <a:lnTo>
                  <a:pt x="2842" y="2593"/>
                </a:lnTo>
                <a:lnTo>
                  <a:pt x="2847" y="2618"/>
                </a:lnTo>
                <a:lnTo>
                  <a:pt x="2847" y="2629"/>
                </a:lnTo>
                <a:lnTo>
                  <a:pt x="2852" y="2629"/>
                </a:lnTo>
                <a:lnTo>
                  <a:pt x="2276" y="2364"/>
                </a:lnTo>
                <a:lnTo>
                  <a:pt x="852" y="779"/>
                </a:lnTo>
                <a:lnTo>
                  <a:pt x="847" y="785"/>
                </a:lnTo>
                <a:lnTo>
                  <a:pt x="852" y="785"/>
                </a:lnTo>
                <a:lnTo>
                  <a:pt x="857" y="779"/>
                </a:lnTo>
                <a:lnTo>
                  <a:pt x="852" y="779"/>
                </a:lnTo>
                <a:lnTo>
                  <a:pt x="2276" y="2364"/>
                </a:lnTo>
                <a:lnTo>
                  <a:pt x="863" y="650"/>
                </a:lnTo>
                <a:lnTo>
                  <a:pt x="852" y="650"/>
                </a:lnTo>
                <a:lnTo>
                  <a:pt x="852" y="660"/>
                </a:lnTo>
                <a:lnTo>
                  <a:pt x="852" y="655"/>
                </a:lnTo>
                <a:lnTo>
                  <a:pt x="852" y="660"/>
                </a:lnTo>
                <a:lnTo>
                  <a:pt x="857" y="655"/>
                </a:lnTo>
                <a:lnTo>
                  <a:pt x="863" y="650"/>
                </a:lnTo>
                <a:lnTo>
                  <a:pt x="2276" y="2364"/>
                </a:lnTo>
                <a:lnTo>
                  <a:pt x="847" y="520"/>
                </a:lnTo>
                <a:lnTo>
                  <a:pt x="852" y="520"/>
                </a:lnTo>
                <a:lnTo>
                  <a:pt x="857" y="515"/>
                </a:lnTo>
                <a:lnTo>
                  <a:pt x="847" y="520"/>
                </a:lnTo>
                <a:lnTo>
                  <a:pt x="847" y="525"/>
                </a:lnTo>
                <a:lnTo>
                  <a:pt x="847" y="520"/>
                </a:lnTo>
                <a:lnTo>
                  <a:pt x="2276" y="2364"/>
                </a:lnTo>
                <a:lnTo>
                  <a:pt x="847" y="774"/>
                </a:lnTo>
                <a:lnTo>
                  <a:pt x="847" y="774"/>
                </a:lnTo>
                <a:lnTo>
                  <a:pt x="842" y="774"/>
                </a:lnTo>
                <a:lnTo>
                  <a:pt x="842" y="774"/>
                </a:lnTo>
                <a:lnTo>
                  <a:pt x="847" y="774"/>
                </a:lnTo>
                <a:lnTo>
                  <a:pt x="2276" y="2364"/>
                </a:lnTo>
                <a:lnTo>
                  <a:pt x="894" y="551"/>
                </a:lnTo>
                <a:lnTo>
                  <a:pt x="899" y="551"/>
                </a:lnTo>
                <a:lnTo>
                  <a:pt x="899" y="546"/>
                </a:lnTo>
                <a:lnTo>
                  <a:pt x="894" y="551"/>
                </a:lnTo>
                <a:lnTo>
                  <a:pt x="2276" y="2364"/>
                </a:lnTo>
                <a:lnTo>
                  <a:pt x="904" y="629"/>
                </a:lnTo>
                <a:lnTo>
                  <a:pt x="899" y="634"/>
                </a:lnTo>
                <a:lnTo>
                  <a:pt x="899" y="639"/>
                </a:lnTo>
                <a:lnTo>
                  <a:pt x="904" y="634"/>
                </a:lnTo>
                <a:lnTo>
                  <a:pt x="904" y="629"/>
                </a:lnTo>
                <a:lnTo>
                  <a:pt x="2276" y="2364"/>
                </a:lnTo>
                <a:lnTo>
                  <a:pt x="868" y="889"/>
                </a:lnTo>
                <a:lnTo>
                  <a:pt x="873" y="883"/>
                </a:lnTo>
                <a:lnTo>
                  <a:pt x="878" y="878"/>
                </a:lnTo>
                <a:lnTo>
                  <a:pt x="868" y="878"/>
                </a:lnTo>
                <a:lnTo>
                  <a:pt x="868" y="883"/>
                </a:lnTo>
                <a:lnTo>
                  <a:pt x="863" y="883"/>
                </a:lnTo>
                <a:lnTo>
                  <a:pt x="857" y="889"/>
                </a:lnTo>
                <a:lnTo>
                  <a:pt x="863" y="889"/>
                </a:lnTo>
                <a:lnTo>
                  <a:pt x="868" y="889"/>
                </a:lnTo>
                <a:lnTo>
                  <a:pt x="2276" y="2364"/>
                </a:lnTo>
                <a:lnTo>
                  <a:pt x="894" y="546"/>
                </a:lnTo>
                <a:lnTo>
                  <a:pt x="899" y="540"/>
                </a:lnTo>
                <a:lnTo>
                  <a:pt x="894" y="540"/>
                </a:lnTo>
                <a:lnTo>
                  <a:pt x="894" y="546"/>
                </a:lnTo>
                <a:lnTo>
                  <a:pt x="2276" y="2364"/>
                </a:lnTo>
                <a:lnTo>
                  <a:pt x="889" y="676"/>
                </a:lnTo>
                <a:lnTo>
                  <a:pt x="904" y="665"/>
                </a:lnTo>
                <a:lnTo>
                  <a:pt x="883" y="676"/>
                </a:lnTo>
                <a:lnTo>
                  <a:pt x="889" y="676"/>
                </a:lnTo>
                <a:lnTo>
                  <a:pt x="2276" y="2364"/>
                </a:lnTo>
                <a:lnTo>
                  <a:pt x="883" y="738"/>
                </a:lnTo>
                <a:lnTo>
                  <a:pt x="889" y="738"/>
                </a:lnTo>
                <a:lnTo>
                  <a:pt x="889" y="733"/>
                </a:lnTo>
                <a:lnTo>
                  <a:pt x="883" y="733"/>
                </a:lnTo>
                <a:lnTo>
                  <a:pt x="883" y="738"/>
                </a:lnTo>
                <a:lnTo>
                  <a:pt x="2276" y="2364"/>
                </a:lnTo>
                <a:lnTo>
                  <a:pt x="889" y="577"/>
                </a:lnTo>
                <a:lnTo>
                  <a:pt x="883" y="577"/>
                </a:lnTo>
                <a:lnTo>
                  <a:pt x="878" y="582"/>
                </a:lnTo>
                <a:lnTo>
                  <a:pt x="889" y="577"/>
                </a:lnTo>
                <a:lnTo>
                  <a:pt x="2276" y="2364"/>
                </a:lnTo>
                <a:lnTo>
                  <a:pt x="894" y="727"/>
                </a:lnTo>
                <a:lnTo>
                  <a:pt x="899" y="722"/>
                </a:lnTo>
                <a:lnTo>
                  <a:pt x="889" y="727"/>
                </a:lnTo>
                <a:lnTo>
                  <a:pt x="894" y="727"/>
                </a:lnTo>
                <a:lnTo>
                  <a:pt x="2276" y="2364"/>
                </a:lnTo>
                <a:lnTo>
                  <a:pt x="883" y="707"/>
                </a:lnTo>
                <a:lnTo>
                  <a:pt x="883" y="712"/>
                </a:lnTo>
                <a:lnTo>
                  <a:pt x="889" y="712"/>
                </a:lnTo>
                <a:lnTo>
                  <a:pt x="894" y="712"/>
                </a:lnTo>
                <a:lnTo>
                  <a:pt x="899" y="707"/>
                </a:lnTo>
                <a:lnTo>
                  <a:pt x="899" y="702"/>
                </a:lnTo>
                <a:lnTo>
                  <a:pt x="894" y="702"/>
                </a:lnTo>
                <a:lnTo>
                  <a:pt x="889" y="702"/>
                </a:lnTo>
                <a:lnTo>
                  <a:pt x="889" y="707"/>
                </a:lnTo>
                <a:lnTo>
                  <a:pt x="883" y="707"/>
                </a:lnTo>
                <a:lnTo>
                  <a:pt x="2276" y="2364"/>
                </a:lnTo>
                <a:lnTo>
                  <a:pt x="1164" y="281"/>
                </a:lnTo>
                <a:lnTo>
                  <a:pt x="1164" y="286"/>
                </a:lnTo>
                <a:lnTo>
                  <a:pt x="1169" y="286"/>
                </a:lnTo>
                <a:lnTo>
                  <a:pt x="1174" y="286"/>
                </a:lnTo>
                <a:lnTo>
                  <a:pt x="1180" y="281"/>
                </a:lnTo>
                <a:lnTo>
                  <a:pt x="1185" y="281"/>
                </a:lnTo>
                <a:lnTo>
                  <a:pt x="1185" y="276"/>
                </a:lnTo>
                <a:lnTo>
                  <a:pt x="1190" y="270"/>
                </a:lnTo>
                <a:lnTo>
                  <a:pt x="1185" y="265"/>
                </a:lnTo>
                <a:lnTo>
                  <a:pt x="1174" y="270"/>
                </a:lnTo>
                <a:lnTo>
                  <a:pt x="1169" y="276"/>
                </a:lnTo>
                <a:lnTo>
                  <a:pt x="1164" y="276"/>
                </a:lnTo>
                <a:lnTo>
                  <a:pt x="1169" y="276"/>
                </a:lnTo>
                <a:lnTo>
                  <a:pt x="1164" y="281"/>
                </a:lnTo>
                <a:lnTo>
                  <a:pt x="2276" y="2364"/>
                </a:lnTo>
                <a:lnTo>
                  <a:pt x="1154" y="426"/>
                </a:lnTo>
                <a:lnTo>
                  <a:pt x="1159" y="426"/>
                </a:lnTo>
                <a:lnTo>
                  <a:pt x="1159" y="421"/>
                </a:lnTo>
                <a:lnTo>
                  <a:pt x="1164" y="421"/>
                </a:lnTo>
                <a:lnTo>
                  <a:pt x="1164" y="416"/>
                </a:lnTo>
                <a:lnTo>
                  <a:pt x="1159" y="416"/>
                </a:lnTo>
                <a:lnTo>
                  <a:pt x="1154" y="426"/>
                </a:lnTo>
                <a:lnTo>
                  <a:pt x="2276" y="2364"/>
                </a:lnTo>
                <a:lnTo>
                  <a:pt x="1128" y="364"/>
                </a:lnTo>
                <a:lnTo>
                  <a:pt x="1138" y="359"/>
                </a:lnTo>
                <a:lnTo>
                  <a:pt x="1148" y="348"/>
                </a:lnTo>
                <a:lnTo>
                  <a:pt x="1143" y="353"/>
                </a:lnTo>
                <a:lnTo>
                  <a:pt x="1143" y="348"/>
                </a:lnTo>
                <a:lnTo>
                  <a:pt x="1133" y="348"/>
                </a:lnTo>
                <a:lnTo>
                  <a:pt x="1128" y="364"/>
                </a:lnTo>
                <a:lnTo>
                  <a:pt x="2276" y="2364"/>
                </a:lnTo>
                <a:lnTo>
                  <a:pt x="1117" y="681"/>
                </a:lnTo>
                <a:lnTo>
                  <a:pt x="1117" y="686"/>
                </a:lnTo>
                <a:lnTo>
                  <a:pt x="1122" y="686"/>
                </a:lnTo>
                <a:lnTo>
                  <a:pt x="1128" y="686"/>
                </a:lnTo>
                <a:lnTo>
                  <a:pt x="1138" y="676"/>
                </a:lnTo>
                <a:lnTo>
                  <a:pt x="1138" y="670"/>
                </a:lnTo>
                <a:lnTo>
                  <a:pt x="1133" y="670"/>
                </a:lnTo>
                <a:lnTo>
                  <a:pt x="1117" y="676"/>
                </a:lnTo>
                <a:lnTo>
                  <a:pt x="1117" y="681"/>
                </a:lnTo>
                <a:lnTo>
                  <a:pt x="2276" y="2364"/>
                </a:lnTo>
                <a:lnTo>
                  <a:pt x="1096" y="743"/>
                </a:lnTo>
                <a:lnTo>
                  <a:pt x="1091" y="753"/>
                </a:lnTo>
                <a:lnTo>
                  <a:pt x="1091" y="748"/>
                </a:lnTo>
                <a:lnTo>
                  <a:pt x="1091" y="753"/>
                </a:lnTo>
                <a:lnTo>
                  <a:pt x="1091" y="759"/>
                </a:lnTo>
                <a:lnTo>
                  <a:pt x="1096" y="759"/>
                </a:lnTo>
                <a:lnTo>
                  <a:pt x="1091" y="759"/>
                </a:lnTo>
                <a:lnTo>
                  <a:pt x="1096" y="759"/>
                </a:lnTo>
                <a:lnTo>
                  <a:pt x="1096" y="753"/>
                </a:lnTo>
                <a:lnTo>
                  <a:pt x="1102" y="759"/>
                </a:lnTo>
                <a:lnTo>
                  <a:pt x="1107" y="759"/>
                </a:lnTo>
                <a:lnTo>
                  <a:pt x="1112" y="753"/>
                </a:lnTo>
                <a:lnTo>
                  <a:pt x="1117" y="753"/>
                </a:lnTo>
                <a:lnTo>
                  <a:pt x="1112" y="748"/>
                </a:lnTo>
                <a:lnTo>
                  <a:pt x="1107" y="748"/>
                </a:lnTo>
                <a:lnTo>
                  <a:pt x="1112" y="743"/>
                </a:lnTo>
                <a:lnTo>
                  <a:pt x="1107" y="743"/>
                </a:lnTo>
                <a:lnTo>
                  <a:pt x="1096" y="743"/>
                </a:lnTo>
                <a:lnTo>
                  <a:pt x="2276" y="2364"/>
                </a:lnTo>
                <a:lnTo>
                  <a:pt x="1133" y="774"/>
                </a:lnTo>
                <a:lnTo>
                  <a:pt x="1128" y="774"/>
                </a:lnTo>
                <a:lnTo>
                  <a:pt x="1133" y="774"/>
                </a:lnTo>
                <a:lnTo>
                  <a:pt x="1133" y="774"/>
                </a:lnTo>
                <a:lnTo>
                  <a:pt x="2276" y="2364"/>
                </a:lnTo>
                <a:lnTo>
                  <a:pt x="1154" y="530"/>
                </a:lnTo>
                <a:lnTo>
                  <a:pt x="1148" y="530"/>
                </a:lnTo>
                <a:lnTo>
                  <a:pt x="1148" y="535"/>
                </a:lnTo>
                <a:lnTo>
                  <a:pt x="1154" y="535"/>
                </a:lnTo>
                <a:lnTo>
                  <a:pt x="1159" y="530"/>
                </a:lnTo>
                <a:lnTo>
                  <a:pt x="1164" y="530"/>
                </a:lnTo>
                <a:lnTo>
                  <a:pt x="1164" y="525"/>
                </a:lnTo>
                <a:lnTo>
                  <a:pt x="1164" y="520"/>
                </a:lnTo>
                <a:lnTo>
                  <a:pt x="1159" y="525"/>
                </a:lnTo>
                <a:lnTo>
                  <a:pt x="1148" y="530"/>
                </a:lnTo>
                <a:lnTo>
                  <a:pt x="1154" y="530"/>
                </a:lnTo>
                <a:lnTo>
                  <a:pt x="2276" y="2364"/>
                </a:lnTo>
                <a:lnTo>
                  <a:pt x="1143" y="447"/>
                </a:lnTo>
                <a:lnTo>
                  <a:pt x="1148" y="442"/>
                </a:lnTo>
                <a:lnTo>
                  <a:pt x="1148" y="447"/>
                </a:lnTo>
                <a:lnTo>
                  <a:pt x="1154" y="442"/>
                </a:lnTo>
                <a:lnTo>
                  <a:pt x="1148" y="442"/>
                </a:lnTo>
                <a:lnTo>
                  <a:pt x="1143" y="447"/>
                </a:lnTo>
                <a:lnTo>
                  <a:pt x="2276" y="2364"/>
                </a:lnTo>
                <a:lnTo>
                  <a:pt x="982" y="598"/>
                </a:lnTo>
                <a:lnTo>
                  <a:pt x="977" y="603"/>
                </a:lnTo>
                <a:lnTo>
                  <a:pt x="982" y="603"/>
                </a:lnTo>
                <a:lnTo>
                  <a:pt x="977" y="603"/>
                </a:lnTo>
                <a:lnTo>
                  <a:pt x="982" y="603"/>
                </a:lnTo>
                <a:lnTo>
                  <a:pt x="982" y="598"/>
                </a:lnTo>
                <a:lnTo>
                  <a:pt x="2276" y="2364"/>
                </a:lnTo>
                <a:lnTo>
                  <a:pt x="982" y="447"/>
                </a:lnTo>
                <a:lnTo>
                  <a:pt x="987" y="447"/>
                </a:lnTo>
                <a:lnTo>
                  <a:pt x="987" y="452"/>
                </a:lnTo>
                <a:lnTo>
                  <a:pt x="992" y="447"/>
                </a:lnTo>
                <a:lnTo>
                  <a:pt x="1008" y="437"/>
                </a:lnTo>
                <a:lnTo>
                  <a:pt x="1008" y="431"/>
                </a:lnTo>
                <a:lnTo>
                  <a:pt x="1013" y="426"/>
                </a:lnTo>
                <a:lnTo>
                  <a:pt x="1029" y="421"/>
                </a:lnTo>
                <a:lnTo>
                  <a:pt x="1024" y="416"/>
                </a:lnTo>
                <a:lnTo>
                  <a:pt x="1013" y="426"/>
                </a:lnTo>
                <a:lnTo>
                  <a:pt x="1003" y="431"/>
                </a:lnTo>
                <a:lnTo>
                  <a:pt x="992" y="437"/>
                </a:lnTo>
                <a:lnTo>
                  <a:pt x="987" y="437"/>
                </a:lnTo>
                <a:lnTo>
                  <a:pt x="987" y="442"/>
                </a:lnTo>
                <a:lnTo>
                  <a:pt x="982" y="447"/>
                </a:lnTo>
                <a:lnTo>
                  <a:pt x="2276" y="2364"/>
                </a:lnTo>
                <a:lnTo>
                  <a:pt x="1102" y="374"/>
                </a:lnTo>
                <a:lnTo>
                  <a:pt x="1107" y="374"/>
                </a:lnTo>
                <a:lnTo>
                  <a:pt x="1102" y="369"/>
                </a:lnTo>
                <a:lnTo>
                  <a:pt x="1096" y="374"/>
                </a:lnTo>
                <a:lnTo>
                  <a:pt x="1102" y="374"/>
                </a:lnTo>
                <a:lnTo>
                  <a:pt x="1096" y="374"/>
                </a:lnTo>
                <a:lnTo>
                  <a:pt x="1096" y="379"/>
                </a:lnTo>
                <a:lnTo>
                  <a:pt x="1102" y="374"/>
                </a:lnTo>
                <a:lnTo>
                  <a:pt x="2276" y="2364"/>
                </a:lnTo>
                <a:lnTo>
                  <a:pt x="1039" y="281"/>
                </a:lnTo>
                <a:lnTo>
                  <a:pt x="1039" y="286"/>
                </a:lnTo>
                <a:lnTo>
                  <a:pt x="1044" y="286"/>
                </a:lnTo>
                <a:lnTo>
                  <a:pt x="1055" y="281"/>
                </a:lnTo>
                <a:lnTo>
                  <a:pt x="1060" y="276"/>
                </a:lnTo>
                <a:lnTo>
                  <a:pt x="1060" y="270"/>
                </a:lnTo>
                <a:lnTo>
                  <a:pt x="1055" y="265"/>
                </a:lnTo>
                <a:lnTo>
                  <a:pt x="1044" y="270"/>
                </a:lnTo>
                <a:lnTo>
                  <a:pt x="1039" y="276"/>
                </a:lnTo>
                <a:lnTo>
                  <a:pt x="1039" y="281"/>
                </a:lnTo>
                <a:lnTo>
                  <a:pt x="2276" y="2364"/>
                </a:lnTo>
                <a:lnTo>
                  <a:pt x="1013" y="369"/>
                </a:lnTo>
                <a:lnTo>
                  <a:pt x="1024" y="369"/>
                </a:lnTo>
                <a:lnTo>
                  <a:pt x="1029" y="369"/>
                </a:lnTo>
                <a:lnTo>
                  <a:pt x="1029" y="364"/>
                </a:lnTo>
                <a:lnTo>
                  <a:pt x="1034" y="364"/>
                </a:lnTo>
                <a:lnTo>
                  <a:pt x="1039" y="353"/>
                </a:lnTo>
                <a:lnTo>
                  <a:pt x="1034" y="353"/>
                </a:lnTo>
                <a:lnTo>
                  <a:pt x="1029" y="353"/>
                </a:lnTo>
                <a:lnTo>
                  <a:pt x="1024" y="359"/>
                </a:lnTo>
                <a:lnTo>
                  <a:pt x="1013" y="364"/>
                </a:lnTo>
                <a:lnTo>
                  <a:pt x="1013" y="369"/>
                </a:lnTo>
                <a:lnTo>
                  <a:pt x="2276" y="2364"/>
                </a:lnTo>
                <a:lnTo>
                  <a:pt x="998" y="426"/>
                </a:lnTo>
                <a:lnTo>
                  <a:pt x="992" y="426"/>
                </a:lnTo>
                <a:lnTo>
                  <a:pt x="1003" y="421"/>
                </a:lnTo>
                <a:lnTo>
                  <a:pt x="998" y="421"/>
                </a:lnTo>
                <a:lnTo>
                  <a:pt x="998" y="426"/>
                </a:lnTo>
                <a:lnTo>
                  <a:pt x="2276" y="2364"/>
                </a:lnTo>
                <a:lnTo>
                  <a:pt x="1133" y="748"/>
                </a:lnTo>
                <a:lnTo>
                  <a:pt x="1133" y="753"/>
                </a:lnTo>
                <a:lnTo>
                  <a:pt x="1138" y="753"/>
                </a:lnTo>
                <a:lnTo>
                  <a:pt x="1143" y="748"/>
                </a:lnTo>
                <a:lnTo>
                  <a:pt x="1148" y="748"/>
                </a:lnTo>
                <a:lnTo>
                  <a:pt x="1148" y="743"/>
                </a:lnTo>
                <a:lnTo>
                  <a:pt x="1154" y="743"/>
                </a:lnTo>
                <a:lnTo>
                  <a:pt x="1159" y="738"/>
                </a:lnTo>
                <a:lnTo>
                  <a:pt x="1159" y="733"/>
                </a:lnTo>
                <a:lnTo>
                  <a:pt x="1143" y="738"/>
                </a:lnTo>
                <a:lnTo>
                  <a:pt x="1138" y="743"/>
                </a:lnTo>
                <a:lnTo>
                  <a:pt x="1133" y="748"/>
                </a:lnTo>
                <a:lnTo>
                  <a:pt x="2276" y="2364"/>
                </a:lnTo>
                <a:lnTo>
                  <a:pt x="967" y="977"/>
                </a:lnTo>
                <a:lnTo>
                  <a:pt x="956" y="982"/>
                </a:lnTo>
                <a:lnTo>
                  <a:pt x="951" y="987"/>
                </a:lnTo>
                <a:lnTo>
                  <a:pt x="956" y="987"/>
                </a:lnTo>
                <a:lnTo>
                  <a:pt x="961" y="987"/>
                </a:lnTo>
                <a:lnTo>
                  <a:pt x="967" y="982"/>
                </a:lnTo>
                <a:lnTo>
                  <a:pt x="967" y="977"/>
                </a:lnTo>
                <a:lnTo>
                  <a:pt x="2276" y="2364"/>
                </a:lnTo>
                <a:lnTo>
                  <a:pt x="930" y="925"/>
                </a:lnTo>
                <a:lnTo>
                  <a:pt x="935" y="925"/>
                </a:lnTo>
                <a:lnTo>
                  <a:pt x="935" y="920"/>
                </a:lnTo>
                <a:lnTo>
                  <a:pt x="935" y="925"/>
                </a:lnTo>
                <a:lnTo>
                  <a:pt x="946" y="925"/>
                </a:lnTo>
                <a:lnTo>
                  <a:pt x="951" y="920"/>
                </a:lnTo>
                <a:lnTo>
                  <a:pt x="951" y="915"/>
                </a:lnTo>
                <a:lnTo>
                  <a:pt x="961" y="904"/>
                </a:lnTo>
                <a:lnTo>
                  <a:pt x="956" y="904"/>
                </a:lnTo>
                <a:lnTo>
                  <a:pt x="946" y="915"/>
                </a:lnTo>
                <a:lnTo>
                  <a:pt x="930" y="925"/>
                </a:lnTo>
                <a:lnTo>
                  <a:pt x="2276" y="2364"/>
                </a:lnTo>
                <a:lnTo>
                  <a:pt x="967" y="831"/>
                </a:lnTo>
                <a:lnTo>
                  <a:pt x="967" y="837"/>
                </a:lnTo>
                <a:lnTo>
                  <a:pt x="972" y="837"/>
                </a:lnTo>
                <a:lnTo>
                  <a:pt x="977" y="831"/>
                </a:lnTo>
                <a:lnTo>
                  <a:pt x="982" y="826"/>
                </a:lnTo>
                <a:lnTo>
                  <a:pt x="977" y="821"/>
                </a:lnTo>
                <a:lnTo>
                  <a:pt x="972" y="826"/>
                </a:lnTo>
                <a:lnTo>
                  <a:pt x="967" y="831"/>
                </a:lnTo>
                <a:lnTo>
                  <a:pt x="2276" y="2364"/>
                </a:lnTo>
                <a:lnTo>
                  <a:pt x="946" y="1034"/>
                </a:lnTo>
                <a:lnTo>
                  <a:pt x="935" y="1034"/>
                </a:lnTo>
                <a:lnTo>
                  <a:pt x="925" y="1034"/>
                </a:lnTo>
                <a:lnTo>
                  <a:pt x="920" y="1039"/>
                </a:lnTo>
                <a:lnTo>
                  <a:pt x="915" y="1039"/>
                </a:lnTo>
                <a:lnTo>
                  <a:pt x="915" y="1044"/>
                </a:lnTo>
                <a:lnTo>
                  <a:pt x="904" y="1050"/>
                </a:lnTo>
                <a:lnTo>
                  <a:pt x="909" y="1050"/>
                </a:lnTo>
                <a:lnTo>
                  <a:pt x="899" y="105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70"/>
                </a:lnTo>
                <a:lnTo>
                  <a:pt x="899" y="1070"/>
                </a:lnTo>
                <a:lnTo>
                  <a:pt x="904" y="1070"/>
                </a:lnTo>
                <a:lnTo>
                  <a:pt x="909" y="1070"/>
                </a:lnTo>
                <a:lnTo>
                  <a:pt x="904" y="1076"/>
                </a:lnTo>
                <a:lnTo>
                  <a:pt x="915" y="1065"/>
                </a:lnTo>
                <a:lnTo>
                  <a:pt x="915" y="1070"/>
                </a:lnTo>
                <a:lnTo>
                  <a:pt x="920" y="1065"/>
                </a:lnTo>
                <a:lnTo>
                  <a:pt x="930" y="1055"/>
                </a:lnTo>
                <a:lnTo>
                  <a:pt x="935" y="1050"/>
                </a:lnTo>
                <a:lnTo>
                  <a:pt x="946" y="1044"/>
                </a:lnTo>
                <a:lnTo>
                  <a:pt x="946" y="1039"/>
                </a:lnTo>
                <a:lnTo>
                  <a:pt x="946" y="1034"/>
                </a:lnTo>
                <a:lnTo>
                  <a:pt x="2276" y="2364"/>
                </a:lnTo>
                <a:lnTo>
                  <a:pt x="899" y="748"/>
                </a:lnTo>
                <a:lnTo>
                  <a:pt x="894" y="753"/>
                </a:lnTo>
                <a:lnTo>
                  <a:pt x="894" y="748"/>
                </a:lnTo>
                <a:lnTo>
                  <a:pt x="899" y="743"/>
                </a:lnTo>
                <a:lnTo>
                  <a:pt x="894" y="743"/>
                </a:lnTo>
                <a:lnTo>
                  <a:pt x="889" y="743"/>
                </a:lnTo>
                <a:lnTo>
                  <a:pt x="883" y="748"/>
                </a:lnTo>
                <a:lnTo>
                  <a:pt x="878" y="753"/>
                </a:lnTo>
                <a:lnTo>
                  <a:pt x="878" y="759"/>
                </a:lnTo>
                <a:lnTo>
                  <a:pt x="883" y="759"/>
                </a:lnTo>
                <a:lnTo>
                  <a:pt x="889" y="759"/>
                </a:lnTo>
                <a:lnTo>
                  <a:pt x="889" y="753"/>
                </a:lnTo>
                <a:lnTo>
                  <a:pt x="889" y="759"/>
                </a:lnTo>
                <a:lnTo>
                  <a:pt x="889" y="753"/>
                </a:lnTo>
                <a:lnTo>
                  <a:pt x="894" y="753"/>
                </a:lnTo>
                <a:lnTo>
                  <a:pt x="899" y="748"/>
                </a:lnTo>
                <a:lnTo>
                  <a:pt x="2276" y="2364"/>
                </a:lnTo>
                <a:lnTo>
                  <a:pt x="868" y="1003"/>
                </a:lnTo>
                <a:lnTo>
                  <a:pt x="873" y="998"/>
                </a:lnTo>
                <a:lnTo>
                  <a:pt x="878" y="998"/>
                </a:lnTo>
                <a:lnTo>
                  <a:pt x="878" y="992"/>
                </a:lnTo>
                <a:lnTo>
                  <a:pt x="878" y="987"/>
                </a:lnTo>
                <a:lnTo>
                  <a:pt x="873" y="987"/>
                </a:lnTo>
                <a:lnTo>
                  <a:pt x="868" y="987"/>
                </a:lnTo>
                <a:lnTo>
                  <a:pt x="863" y="992"/>
                </a:lnTo>
                <a:lnTo>
                  <a:pt x="857" y="998"/>
                </a:lnTo>
                <a:lnTo>
                  <a:pt x="857" y="1003"/>
                </a:lnTo>
                <a:lnTo>
                  <a:pt x="863" y="1003"/>
                </a:lnTo>
                <a:lnTo>
                  <a:pt x="868" y="1003"/>
                </a:lnTo>
                <a:lnTo>
                  <a:pt x="2276" y="2364"/>
                </a:lnTo>
                <a:lnTo>
                  <a:pt x="878" y="1039"/>
                </a:lnTo>
                <a:lnTo>
                  <a:pt x="878" y="1034"/>
                </a:lnTo>
                <a:lnTo>
                  <a:pt x="873" y="1034"/>
                </a:lnTo>
                <a:lnTo>
                  <a:pt x="873" y="1039"/>
                </a:lnTo>
                <a:lnTo>
                  <a:pt x="878" y="1039"/>
                </a:lnTo>
                <a:lnTo>
                  <a:pt x="2276" y="2364"/>
                </a:lnTo>
                <a:lnTo>
                  <a:pt x="889" y="821"/>
                </a:lnTo>
                <a:lnTo>
                  <a:pt x="878" y="826"/>
                </a:lnTo>
                <a:lnTo>
                  <a:pt x="878" y="831"/>
                </a:lnTo>
                <a:lnTo>
                  <a:pt x="878" y="837"/>
                </a:lnTo>
                <a:lnTo>
                  <a:pt x="883" y="837"/>
                </a:lnTo>
                <a:lnTo>
                  <a:pt x="889" y="831"/>
                </a:lnTo>
                <a:lnTo>
                  <a:pt x="889" y="826"/>
                </a:lnTo>
                <a:lnTo>
                  <a:pt x="889" y="821"/>
                </a:lnTo>
                <a:lnTo>
                  <a:pt x="2276" y="2364"/>
                </a:lnTo>
                <a:lnTo>
                  <a:pt x="837" y="946"/>
                </a:lnTo>
                <a:lnTo>
                  <a:pt x="842" y="946"/>
                </a:lnTo>
                <a:lnTo>
                  <a:pt x="847" y="946"/>
                </a:lnTo>
                <a:lnTo>
                  <a:pt x="857" y="940"/>
                </a:lnTo>
                <a:lnTo>
                  <a:pt x="863" y="925"/>
                </a:lnTo>
                <a:lnTo>
                  <a:pt x="868" y="920"/>
                </a:lnTo>
                <a:lnTo>
                  <a:pt x="857" y="925"/>
                </a:lnTo>
                <a:lnTo>
                  <a:pt x="863" y="925"/>
                </a:lnTo>
                <a:lnTo>
                  <a:pt x="857" y="925"/>
                </a:lnTo>
                <a:lnTo>
                  <a:pt x="847" y="935"/>
                </a:lnTo>
                <a:lnTo>
                  <a:pt x="842" y="940"/>
                </a:lnTo>
                <a:lnTo>
                  <a:pt x="837" y="946"/>
                </a:lnTo>
                <a:lnTo>
                  <a:pt x="2276" y="2364"/>
                </a:lnTo>
                <a:lnTo>
                  <a:pt x="1076" y="873"/>
                </a:lnTo>
                <a:lnTo>
                  <a:pt x="1081" y="868"/>
                </a:lnTo>
                <a:lnTo>
                  <a:pt x="1086" y="868"/>
                </a:lnTo>
                <a:lnTo>
                  <a:pt x="1086" y="863"/>
                </a:lnTo>
                <a:lnTo>
                  <a:pt x="1076" y="863"/>
                </a:lnTo>
                <a:lnTo>
                  <a:pt x="1081" y="857"/>
                </a:lnTo>
                <a:lnTo>
                  <a:pt x="1076" y="852"/>
                </a:lnTo>
                <a:lnTo>
                  <a:pt x="1076" y="847"/>
                </a:lnTo>
                <a:lnTo>
                  <a:pt x="1065" y="852"/>
                </a:lnTo>
                <a:lnTo>
                  <a:pt x="1060" y="857"/>
                </a:lnTo>
                <a:lnTo>
                  <a:pt x="1050" y="863"/>
                </a:lnTo>
                <a:lnTo>
                  <a:pt x="1055" y="863"/>
                </a:lnTo>
                <a:lnTo>
                  <a:pt x="1050" y="868"/>
                </a:lnTo>
                <a:lnTo>
                  <a:pt x="1055" y="868"/>
                </a:lnTo>
                <a:lnTo>
                  <a:pt x="1050" y="868"/>
                </a:lnTo>
                <a:lnTo>
                  <a:pt x="1055" y="873"/>
                </a:lnTo>
                <a:lnTo>
                  <a:pt x="105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65" y="873"/>
                </a:lnTo>
                <a:lnTo>
                  <a:pt x="1065" y="878"/>
                </a:lnTo>
                <a:lnTo>
                  <a:pt x="1070" y="873"/>
                </a:lnTo>
                <a:lnTo>
                  <a:pt x="1076" y="878"/>
                </a:lnTo>
                <a:lnTo>
                  <a:pt x="1076" y="873"/>
                </a:lnTo>
                <a:lnTo>
                  <a:pt x="2276" y="2364"/>
                </a:lnTo>
                <a:lnTo>
                  <a:pt x="1024" y="1008"/>
                </a:lnTo>
                <a:lnTo>
                  <a:pt x="1029" y="1008"/>
                </a:lnTo>
                <a:lnTo>
                  <a:pt x="1029" y="1003"/>
                </a:lnTo>
                <a:lnTo>
                  <a:pt x="1024" y="1008"/>
                </a:lnTo>
                <a:lnTo>
                  <a:pt x="2276" y="2364"/>
                </a:lnTo>
                <a:lnTo>
                  <a:pt x="1122" y="987"/>
                </a:lnTo>
                <a:lnTo>
                  <a:pt x="1117" y="982"/>
                </a:lnTo>
                <a:lnTo>
                  <a:pt x="1107" y="982"/>
                </a:lnTo>
                <a:lnTo>
                  <a:pt x="1096" y="987"/>
                </a:lnTo>
                <a:lnTo>
                  <a:pt x="1102" y="987"/>
                </a:lnTo>
                <a:lnTo>
                  <a:pt x="1096" y="992"/>
                </a:lnTo>
                <a:lnTo>
                  <a:pt x="1091" y="998"/>
                </a:lnTo>
                <a:lnTo>
                  <a:pt x="1096" y="998"/>
                </a:lnTo>
                <a:lnTo>
                  <a:pt x="1091" y="1003"/>
                </a:lnTo>
                <a:lnTo>
                  <a:pt x="1096" y="998"/>
                </a:lnTo>
                <a:lnTo>
                  <a:pt x="1096" y="1003"/>
                </a:lnTo>
                <a:lnTo>
                  <a:pt x="1096" y="998"/>
                </a:lnTo>
                <a:lnTo>
                  <a:pt x="1102" y="1003"/>
                </a:lnTo>
                <a:lnTo>
                  <a:pt x="1107" y="998"/>
                </a:lnTo>
                <a:lnTo>
                  <a:pt x="1107" y="1003"/>
                </a:lnTo>
                <a:lnTo>
                  <a:pt x="1107" y="998"/>
                </a:lnTo>
                <a:lnTo>
                  <a:pt x="1112" y="998"/>
                </a:lnTo>
                <a:lnTo>
                  <a:pt x="1117" y="987"/>
                </a:lnTo>
                <a:lnTo>
                  <a:pt x="1122" y="987"/>
                </a:lnTo>
                <a:lnTo>
                  <a:pt x="2276" y="2364"/>
                </a:lnTo>
                <a:lnTo>
                  <a:pt x="992" y="1008"/>
                </a:lnTo>
                <a:lnTo>
                  <a:pt x="998" y="1008"/>
                </a:lnTo>
                <a:lnTo>
                  <a:pt x="998" y="1003"/>
                </a:lnTo>
                <a:lnTo>
                  <a:pt x="987" y="1008"/>
                </a:lnTo>
                <a:lnTo>
                  <a:pt x="987" y="1013"/>
                </a:lnTo>
                <a:lnTo>
                  <a:pt x="992" y="1008"/>
                </a:lnTo>
                <a:lnTo>
                  <a:pt x="987" y="1013"/>
                </a:lnTo>
                <a:lnTo>
                  <a:pt x="992" y="1008"/>
                </a:lnTo>
                <a:lnTo>
                  <a:pt x="2276" y="2364"/>
                </a:lnTo>
                <a:lnTo>
                  <a:pt x="987" y="987"/>
                </a:lnTo>
                <a:lnTo>
                  <a:pt x="992" y="982"/>
                </a:lnTo>
                <a:lnTo>
                  <a:pt x="992" y="977"/>
                </a:lnTo>
                <a:lnTo>
                  <a:pt x="987" y="977"/>
                </a:lnTo>
                <a:lnTo>
                  <a:pt x="982" y="982"/>
                </a:lnTo>
                <a:lnTo>
                  <a:pt x="982" y="987"/>
                </a:lnTo>
                <a:lnTo>
                  <a:pt x="987" y="987"/>
                </a:lnTo>
                <a:lnTo>
                  <a:pt x="2276" y="2364"/>
                </a:lnTo>
                <a:lnTo>
                  <a:pt x="998" y="883"/>
                </a:lnTo>
                <a:lnTo>
                  <a:pt x="987" y="883"/>
                </a:lnTo>
                <a:lnTo>
                  <a:pt x="972" y="894"/>
                </a:lnTo>
                <a:lnTo>
                  <a:pt x="972" y="899"/>
                </a:lnTo>
                <a:lnTo>
                  <a:pt x="977" y="904"/>
                </a:lnTo>
                <a:lnTo>
                  <a:pt x="972" y="915"/>
                </a:lnTo>
                <a:lnTo>
                  <a:pt x="977" y="904"/>
                </a:lnTo>
                <a:lnTo>
                  <a:pt x="977" y="909"/>
                </a:lnTo>
                <a:lnTo>
                  <a:pt x="982" y="909"/>
                </a:lnTo>
                <a:lnTo>
                  <a:pt x="982" y="915"/>
                </a:lnTo>
                <a:lnTo>
                  <a:pt x="982" y="909"/>
                </a:lnTo>
                <a:lnTo>
                  <a:pt x="987" y="909"/>
                </a:lnTo>
                <a:lnTo>
                  <a:pt x="992" y="899"/>
                </a:lnTo>
                <a:lnTo>
                  <a:pt x="998" y="899"/>
                </a:lnTo>
                <a:lnTo>
                  <a:pt x="1003" y="894"/>
                </a:lnTo>
                <a:lnTo>
                  <a:pt x="1003" y="889"/>
                </a:lnTo>
                <a:lnTo>
                  <a:pt x="998" y="883"/>
                </a:lnTo>
                <a:lnTo>
                  <a:pt x="2276" y="2364"/>
                </a:lnTo>
                <a:lnTo>
                  <a:pt x="1018" y="863"/>
                </a:lnTo>
                <a:lnTo>
                  <a:pt x="1018" y="857"/>
                </a:lnTo>
                <a:lnTo>
                  <a:pt x="1013" y="857"/>
                </a:lnTo>
                <a:lnTo>
                  <a:pt x="1008" y="857"/>
                </a:lnTo>
                <a:lnTo>
                  <a:pt x="1003" y="863"/>
                </a:lnTo>
                <a:lnTo>
                  <a:pt x="998" y="863"/>
                </a:lnTo>
                <a:lnTo>
                  <a:pt x="992" y="868"/>
                </a:lnTo>
                <a:lnTo>
                  <a:pt x="998" y="873"/>
                </a:lnTo>
                <a:lnTo>
                  <a:pt x="987" y="878"/>
                </a:lnTo>
                <a:lnTo>
                  <a:pt x="992" y="878"/>
                </a:lnTo>
                <a:lnTo>
                  <a:pt x="992" y="873"/>
                </a:lnTo>
                <a:lnTo>
                  <a:pt x="992" y="878"/>
                </a:lnTo>
                <a:lnTo>
                  <a:pt x="998" y="878"/>
                </a:lnTo>
                <a:lnTo>
                  <a:pt x="1003" y="878"/>
                </a:lnTo>
                <a:lnTo>
                  <a:pt x="1008" y="878"/>
                </a:lnTo>
                <a:lnTo>
                  <a:pt x="1013" y="868"/>
                </a:lnTo>
                <a:lnTo>
                  <a:pt x="1018" y="868"/>
                </a:lnTo>
                <a:lnTo>
                  <a:pt x="1018" y="863"/>
                </a:lnTo>
                <a:lnTo>
                  <a:pt x="2276" y="2364"/>
                </a:lnTo>
                <a:lnTo>
                  <a:pt x="1018" y="1008"/>
                </a:lnTo>
                <a:lnTo>
                  <a:pt x="1018" y="1003"/>
                </a:lnTo>
                <a:lnTo>
                  <a:pt x="1008" y="1013"/>
                </a:lnTo>
                <a:lnTo>
                  <a:pt x="1013" y="1013"/>
                </a:lnTo>
                <a:lnTo>
                  <a:pt x="1008" y="1013"/>
                </a:lnTo>
                <a:lnTo>
                  <a:pt x="1018" y="1008"/>
                </a:lnTo>
                <a:lnTo>
                  <a:pt x="2276" y="2364"/>
                </a:lnTo>
                <a:lnTo>
                  <a:pt x="925" y="847"/>
                </a:lnTo>
                <a:lnTo>
                  <a:pt x="920" y="847"/>
                </a:lnTo>
                <a:lnTo>
                  <a:pt x="920" y="852"/>
                </a:lnTo>
                <a:lnTo>
                  <a:pt x="915" y="852"/>
                </a:lnTo>
                <a:lnTo>
                  <a:pt x="925" y="847"/>
                </a:lnTo>
                <a:lnTo>
                  <a:pt x="2276" y="2364"/>
                </a:lnTo>
                <a:lnTo>
                  <a:pt x="946" y="624"/>
                </a:lnTo>
                <a:lnTo>
                  <a:pt x="951" y="618"/>
                </a:lnTo>
                <a:lnTo>
                  <a:pt x="946" y="618"/>
                </a:lnTo>
                <a:lnTo>
                  <a:pt x="946" y="624"/>
                </a:lnTo>
                <a:lnTo>
                  <a:pt x="2276" y="2364"/>
                </a:lnTo>
                <a:lnTo>
                  <a:pt x="909" y="483"/>
                </a:lnTo>
                <a:lnTo>
                  <a:pt x="904" y="483"/>
                </a:lnTo>
                <a:lnTo>
                  <a:pt x="899" y="489"/>
                </a:lnTo>
                <a:lnTo>
                  <a:pt x="904" y="483"/>
                </a:lnTo>
                <a:lnTo>
                  <a:pt x="899" y="489"/>
                </a:lnTo>
                <a:lnTo>
                  <a:pt x="909" y="483"/>
                </a:lnTo>
                <a:lnTo>
                  <a:pt x="2276" y="2364"/>
                </a:lnTo>
                <a:lnTo>
                  <a:pt x="904" y="909"/>
                </a:lnTo>
                <a:lnTo>
                  <a:pt x="909" y="909"/>
                </a:lnTo>
                <a:lnTo>
                  <a:pt x="915" y="904"/>
                </a:lnTo>
                <a:lnTo>
                  <a:pt x="915" y="899"/>
                </a:lnTo>
                <a:lnTo>
                  <a:pt x="909" y="899"/>
                </a:lnTo>
                <a:lnTo>
                  <a:pt x="904" y="909"/>
                </a:lnTo>
                <a:lnTo>
                  <a:pt x="2276" y="2364"/>
                </a:lnTo>
                <a:lnTo>
                  <a:pt x="925" y="359"/>
                </a:lnTo>
                <a:lnTo>
                  <a:pt x="930" y="353"/>
                </a:lnTo>
                <a:lnTo>
                  <a:pt x="925" y="353"/>
                </a:lnTo>
                <a:lnTo>
                  <a:pt x="920" y="359"/>
                </a:lnTo>
                <a:lnTo>
                  <a:pt x="925" y="359"/>
                </a:lnTo>
                <a:lnTo>
                  <a:pt x="2276" y="2364"/>
                </a:lnTo>
                <a:lnTo>
                  <a:pt x="915" y="348"/>
                </a:lnTo>
                <a:lnTo>
                  <a:pt x="920" y="348"/>
                </a:lnTo>
                <a:lnTo>
                  <a:pt x="915" y="343"/>
                </a:lnTo>
                <a:lnTo>
                  <a:pt x="915" y="348"/>
                </a:lnTo>
                <a:lnTo>
                  <a:pt x="2276" y="2364"/>
                </a:lnTo>
                <a:lnTo>
                  <a:pt x="925" y="457"/>
                </a:lnTo>
                <a:lnTo>
                  <a:pt x="915" y="468"/>
                </a:lnTo>
                <a:lnTo>
                  <a:pt x="920" y="468"/>
                </a:lnTo>
                <a:lnTo>
                  <a:pt x="915" y="468"/>
                </a:lnTo>
                <a:lnTo>
                  <a:pt x="920" y="468"/>
                </a:lnTo>
                <a:lnTo>
                  <a:pt x="925" y="468"/>
                </a:lnTo>
                <a:lnTo>
                  <a:pt x="930" y="463"/>
                </a:lnTo>
                <a:lnTo>
                  <a:pt x="925" y="457"/>
                </a:lnTo>
                <a:lnTo>
                  <a:pt x="2276" y="2364"/>
                </a:lnTo>
                <a:lnTo>
                  <a:pt x="842" y="717"/>
                </a:lnTo>
                <a:lnTo>
                  <a:pt x="837" y="717"/>
                </a:lnTo>
                <a:lnTo>
                  <a:pt x="837" y="722"/>
                </a:lnTo>
                <a:lnTo>
                  <a:pt x="842" y="717"/>
                </a:lnTo>
                <a:lnTo>
                  <a:pt x="2276" y="2364"/>
                </a:lnTo>
                <a:lnTo>
                  <a:pt x="878" y="722"/>
                </a:lnTo>
                <a:lnTo>
                  <a:pt x="883" y="717"/>
                </a:lnTo>
                <a:lnTo>
                  <a:pt x="878" y="717"/>
                </a:lnTo>
                <a:lnTo>
                  <a:pt x="873" y="722"/>
                </a:lnTo>
                <a:lnTo>
                  <a:pt x="878" y="722"/>
                </a:lnTo>
                <a:lnTo>
                  <a:pt x="2276" y="2364"/>
                </a:lnTo>
                <a:lnTo>
                  <a:pt x="920" y="1024"/>
                </a:lnTo>
                <a:lnTo>
                  <a:pt x="920" y="1018"/>
                </a:lnTo>
                <a:lnTo>
                  <a:pt x="915" y="1024"/>
                </a:lnTo>
                <a:lnTo>
                  <a:pt x="920" y="1024"/>
                </a:lnTo>
                <a:lnTo>
                  <a:pt x="2276" y="2364"/>
                </a:lnTo>
                <a:lnTo>
                  <a:pt x="852" y="426"/>
                </a:lnTo>
                <a:lnTo>
                  <a:pt x="863" y="421"/>
                </a:lnTo>
                <a:lnTo>
                  <a:pt x="863" y="416"/>
                </a:lnTo>
                <a:lnTo>
                  <a:pt x="857" y="416"/>
                </a:lnTo>
                <a:lnTo>
                  <a:pt x="852" y="421"/>
                </a:lnTo>
                <a:lnTo>
                  <a:pt x="852" y="426"/>
                </a:lnTo>
                <a:lnTo>
                  <a:pt x="2276" y="2364"/>
                </a:lnTo>
                <a:lnTo>
                  <a:pt x="935" y="681"/>
                </a:lnTo>
                <a:lnTo>
                  <a:pt x="930" y="686"/>
                </a:lnTo>
                <a:lnTo>
                  <a:pt x="925" y="686"/>
                </a:lnTo>
                <a:lnTo>
                  <a:pt x="920" y="686"/>
                </a:lnTo>
                <a:lnTo>
                  <a:pt x="920" y="691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20" y="707"/>
                </a:lnTo>
                <a:lnTo>
                  <a:pt x="920" y="702"/>
                </a:lnTo>
                <a:lnTo>
                  <a:pt x="920" y="707"/>
                </a:lnTo>
                <a:lnTo>
                  <a:pt x="925" y="707"/>
                </a:lnTo>
                <a:lnTo>
                  <a:pt x="930" y="707"/>
                </a:lnTo>
                <a:lnTo>
                  <a:pt x="935" y="702"/>
                </a:lnTo>
                <a:lnTo>
                  <a:pt x="946" y="702"/>
                </a:lnTo>
                <a:lnTo>
                  <a:pt x="946" y="696"/>
                </a:lnTo>
                <a:lnTo>
                  <a:pt x="951" y="696"/>
                </a:lnTo>
                <a:lnTo>
                  <a:pt x="946" y="691"/>
                </a:lnTo>
                <a:lnTo>
                  <a:pt x="951" y="691"/>
                </a:lnTo>
                <a:lnTo>
                  <a:pt x="951" y="686"/>
                </a:lnTo>
                <a:lnTo>
                  <a:pt x="946" y="686"/>
                </a:lnTo>
                <a:lnTo>
                  <a:pt x="951" y="686"/>
                </a:lnTo>
                <a:lnTo>
                  <a:pt x="946" y="686"/>
                </a:lnTo>
                <a:lnTo>
                  <a:pt x="946" y="681"/>
                </a:lnTo>
                <a:lnTo>
                  <a:pt x="946" y="686"/>
                </a:lnTo>
                <a:lnTo>
                  <a:pt x="935" y="681"/>
                </a:lnTo>
                <a:lnTo>
                  <a:pt x="2276" y="2364"/>
                </a:lnTo>
                <a:lnTo>
                  <a:pt x="951" y="608"/>
                </a:lnTo>
                <a:lnTo>
                  <a:pt x="956" y="608"/>
                </a:lnTo>
                <a:lnTo>
                  <a:pt x="956" y="603"/>
                </a:lnTo>
                <a:lnTo>
                  <a:pt x="951" y="608"/>
                </a:lnTo>
                <a:lnTo>
                  <a:pt x="2276" y="2364"/>
                </a:lnTo>
                <a:lnTo>
                  <a:pt x="930" y="390"/>
                </a:lnTo>
                <a:lnTo>
                  <a:pt x="946" y="390"/>
                </a:lnTo>
                <a:lnTo>
                  <a:pt x="956" y="385"/>
                </a:lnTo>
                <a:lnTo>
                  <a:pt x="956" y="379"/>
                </a:lnTo>
                <a:lnTo>
                  <a:pt x="951" y="379"/>
                </a:lnTo>
                <a:lnTo>
                  <a:pt x="946" y="379"/>
                </a:lnTo>
                <a:lnTo>
                  <a:pt x="930" y="390"/>
                </a:lnTo>
                <a:lnTo>
                  <a:pt x="2276" y="2364"/>
                </a:lnTo>
                <a:lnTo>
                  <a:pt x="878" y="707"/>
                </a:lnTo>
                <a:lnTo>
                  <a:pt x="883" y="707"/>
                </a:lnTo>
                <a:lnTo>
                  <a:pt x="889" y="702"/>
                </a:lnTo>
                <a:lnTo>
                  <a:pt x="883" y="702"/>
                </a:lnTo>
                <a:lnTo>
                  <a:pt x="878" y="707"/>
                </a:lnTo>
                <a:lnTo>
                  <a:pt x="2276" y="2364"/>
                </a:lnTo>
                <a:lnTo>
                  <a:pt x="992" y="644"/>
                </a:lnTo>
                <a:lnTo>
                  <a:pt x="987" y="650"/>
                </a:lnTo>
                <a:lnTo>
                  <a:pt x="987" y="655"/>
                </a:lnTo>
                <a:lnTo>
                  <a:pt x="992" y="650"/>
                </a:lnTo>
                <a:lnTo>
                  <a:pt x="987" y="655"/>
                </a:lnTo>
                <a:lnTo>
                  <a:pt x="992" y="650"/>
                </a:lnTo>
                <a:lnTo>
                  <a:pt x="998" y="650"/>
                </a:lnTo>
                <a:lnTo>
                  <a:pt x="992" y="644"/>
                </a:lnTo>
                <a:lnTo>
                  <a:pt x="2276" y="2364"/>
                </a:lnTo>
                <a:lnTo>
                  <a:pt x="1268" y="587"/>
                </a:lnTo>
                <a:lnTo>
                  <a:pt x="1268" y="582"/>
                </a:lnTo>
                <a:lnTo>
                  <a:pt x="1263" y="582"/>
                </a:lnTo>
                <a:lnTo>
                  <a:pt x="1268" y="587"/>
                </a:lnTo>
                <a:lnTo>
                  <a:pt x="2276" y="2364"/>
                </a:lnTo>
                <a:lnTo>
                  <a:pt x="1335" y="208"/>
                </a:lnTo>
                <a:lnTo>
                  <a:pt x="1341" y="208"/>
                </a:lnTo>
                <a:lnTo>
                  <a:pt x="1346" y="208"/>
                </a:lnTo>
                <a:lnTo>
                  <a:pt x="1351" y="203"/>
                </a:lnTo>
                <a:lnTo>
                  <a:pt x="1351" y="198"/>
                </a:lnTo>
                <a:lnTo>
                  <a:pt x="1356" y="198"/>
                </a:lnTo>
                <a:lnTo>
                  <a:pt x="1356" y="192"/>
                </a:lnTo>
                <a:lnTo>
                  <a:pt x="1346" y="187"/>
                </a:lnTo>
                <a:lnTo>
                  <a:pt x="1341" y="192"/>
                </a:lnTo>
                <a:lnTo>
                  <a:pt x="1335" y="198"/>
                </a:lnTo>
                <a:lnTo>
                  <a:pt x="1335" y="203"/>
                </a:lnTo>
                <a:lnTo>
                  <a:pt x="1330" y="208"/>
                </a:lnTo>
                <a:lnTo>
                  <a:pt x="1335" y="208"/>
                </a:lnTo>
                <a:lnTo>
                  <a:pt x="2276" y="2364"/>
                </a:lnTo>
                <a:lnTo>
                  <a:pt x="1257" y="540"/>
                </a:lnTo>
                <a:lnTo>
                  <a:pt x="1263" y="535"/>
                </a:lnTo>
                <a:lnTo>
                  <a:pt x="1257" y="535"/>
                </a:lnTo>
                <a:lnTo>
                  <a:pt x="1257" y="540"/>
                </a:lnTo>
                <a:lnTo>
                  <a:pt x="2276" y="2364"/>
                </a:lnTo>
                <a:lnTo>
                  <a:pt x="1263" y="639"/>
                </a:lnTo>
                <a:lnTo>
                  <a:pt x="1263" y="644"/>
                </a:lnTo>
                <a:lnTo>
                  <a:pt x="1268" y="644"/>
                </a:lnTo>
                <a:lnTo>
                  <a:pt x="1273" y="644"/>
                </a:lnTo>
                <a:lnTo>
                  <a:pt x="1278" y="639"/>
                </a:lnTo>
                <a:lnTo>
                  <a:pt x="1283" y="634"/>
                </a:lnTo>
                <a:lnTo>
                  <a:pt x="1283" y="629"/>
                </a:lnTo>
                <a:lnTo>
                  <a:pt x="1273" y="624"/>
                </a:lnTo>
                <a:lnTo>
                  <a:pt x="1268" y="629"/>
                </a:lnTo>
                <a:lnTo>
                  <a:pt x="1263" y="634"/>
                </a:lnTo>
                <a:lnTo>
                  <a:pt x="1263" y="639"/>
                </a:lnTo>
                <a:lnTo>
                  <a:pt x="2276" y="2364"/>
                </a:lnTo>
                <a:lnTo>
                  <a:pt x="1273" y="489"/>
                </a:lnTo>
                <a:lnTo>
                  <a:pt x="1278" y="483"/>
                </a:lnTo>
                <a:lnTo>
                  <a:pt x="1273" y="483"/>
                </a:lnTo>
                <a:lnTo>
                  <a:pt x="1268" y="483"/>
                </a:lnTo>
                <a:lnTo>
                  <a:pt x="1268" y="489"/>
                </a:lnTo>
                <a:lnTo>
                  <a:pt x="1273" y="489"/>
                </a:lnTo>
                <a:lnTo>
                  <a:pt x="2276" y="2364"/>
                </a:lnTo>
                <a:lnTo>
                  <a:pt x="1356" y="156"/>
                </a:lnTo>
                <a:lnTo>
                  <a:pt x="1356" y="161"/>
                </a:lnTo>
                <a:lnTo>
                  <a:pt x="1361" y="161"/>
                </a:lnTo>
                <a:lnTo>
                  <a:pt x="1367" y="156"/>
                </a:lnTo>
                <a:lnTo>
                  <a:pt x="1367" y="161"/>
                </a:lnTo>
                <a:lnTo>
                  <a:pt x="1367" y="166"/>
                </a:lnTo>
                <a:lnTo>
                  <a:pt x="1372" y="161"/>
                </a:lnTo>
                <a:lnTo>
                  <a:pt x="1367" y="166"/>
                </a:lnTo>
                <a:lnTo>
                  <a:pt x="1372" y="166"/>
                </a:lnTo>
                <a:lnTo>
                  <a:pt x="1377" y="161"/>
                </a:lnTo>
                <a:lnTo>
                  <a:pt x="1387" y="156"/>
                </a:lnTo>
                <a:lnTo>
                  <a:pt x="1387" y="151"/>
                </a:lnTo>
                <a:lnTo>
                  <a:pt x="1387" y="146"/>
                </a:lnTo>
                <a:lnTo>
                  <a:pt x="1382" y="146"/>
                </a:lnTo>
                <a:lnTo>
                  <a:pt x="1382" y="140"/>
                </a:lnTo>
                <a:lnTo>
                  <a:pt x="1382" y="135"/>
                </a:lnTo>
                <a:lnTo>
                  <a:pt x="1377" y="135"/>
                </a:lnTo>
                <a:lnTo>
                  <a:pt x="1372" y="140"/>
                </a:lnTo>
                <a:lnTo>
                  <a:pt x="1367" y="140"/>
                </a:lnTo>
                <a:lnTo>
                  <a:pt x="1356" y="151"/>
                </a:lnTo>
                <a:lnTo>
                  <a:pt x="1356" y="156"/>
                </a:lnTo>
                <a:lnTo>
                  <a:pt x="1356" y="161"/>
                </a:lnTo>
                <a:lnTo>
                  <a:pt x="1356" y="156"/>
                </a:lnTo>
                <a:lnTo>
                  <a:pt x="2276" y="2364"/>
                </a:lnTo>
                <a:lnTo>
                  <a:pt x="1408" y="99"/>
                </a:lnTo>
                <a:lnTo>
                  <a:pt x="1413" y="104"/>
                </a:lnTo>
                <a:lnTo>
                  <a:pt x="1413" y="109"/>
                </a:lnTo>
                <a:lnTo>
                  <a:pt x="1413" y="104"/>
                </a:lnTo>
                <a:lnTo>
                  <a:pt x="1419" y="104"/>
                </a:lnTo>
                <a:lnTo>
                  <a:pt x="1424" y="104"/>
                </a:lnTo>
                <a:lnTo>
                  <a:pt x="1424" y="109"/>
                </a:lnTo>
                <a:lnTo>
                  <a:pt x="1424" y="104"/>
                </a:lnTo>
                <a:lnTo>
                  <a:pt x="1429" y="99"/>
                </a:lnTo>
                <a:lnTo>
                  <a:pt x="1434" y="94"/>
                </a:lnTo>
                <a:lnTo>
                  <a:pt x="1439" y="94"/>
                </a:lnTo>
                <a:lnTo>
                  <a:pt x="1434" y="89"/>
                </a:lnTo>
                <a:lnTo>
                  <a:pt x="1439" y="89"/>
                </a:lnTo>
                <a:lnTo>
                  <a:pt x="1439" y="83"/>
                </a:lnTo>
                <a:lnTo>
                  <a:pt x="1439" y="78"/>
                </a:lnTo>
                <a:lnTo>
                  <a:pt x="1429" y="83"/>
                </a:lnTo>
                <a:lnTo>
                  <a:pt x="1429" y="78"/>
                </a:lnTo>
                <a:lnTo>
                  <a:pt x="1419" y="83"/>
                </a:lnTo>
                <a:lnTo>
                  <a:pt x="1408" y="94"/>
                </a:lnTo>
                <a:lnTo>
                  <a:pt x="1408" y="99"/>
                </a:lnTo>
                <a:lnTo>
                  <a:pt x="2276" y="2364"/>
                </a:lnTo>
                <a:lnTo>
                  <a:pt x="1387" y="130"/>
                </a:lnTo>
                <a:lnTo>
                  <a:pt x="1393" y="125"/>
                </a:lnTo>
                <a:lnTo>
                  <a:pt x="1398" y="120"/>
                </a:lnTo>
                <a:lnTo>
                  <a:pt x="1393" y="120"/>
                </a:lnTo>
                <a:lnTo>
                  <a:pt x="1387" y="125"/>
                </a:lnTo>
                <a:lnTo>
                  <a:pt x="1387" y="130"/>
                </a:lnTo>
                <a:lnTo>
                  <a:pt x="2276" y="2364"/>
                </a:lnTo>
                <a:lnTo>
                  <a:pt x="1304" y="530"/>
                </a:lnTo>
                <a:lnTo>
                  <a:pt x="1309" y="530"/>
                </a:lnTo>
                <a:lnTo>
                  <a:pt x="1315" y="530"/>
                </a:lnTo>
                <a:lnTo>
                  <a:pt x="1320" y="530"/>
                </a:lnTo>
                <a:lnTo>
                  <a:pt x="1320" y="525"/>
                </a:lnTo>
                <a:lnTo>
                  <a:pt x="1320" y="520"/>
                </a:lnTo>
                <a:lnTo>
                  <a:pt x="1315" y="520"/>
                </a:lnTo>
                <a:lnTo>
                  <a:pt x="1304" y="525"/>
                </a:lnTo>
                <a:lnTo>
                  <a:pt x="1309" y="525"/>
                </a:lnTo>
                <a:lnTo>
                  <a:pt x="1304" y="525"/>
                </a:lnTo>
                <a:lnTo>
                  <a:pt x="1304" y="530"/>
                </a:lnTo>
                <a:lnTo>
                  <a:pt x="2276" y="2364"/>
                </a:lnTo>
                <a:lnTo>
                  <a:pt x="1273" y="187"/>
                </a:lnTo>
                <a:lnTo>
                  <a:pt x="1278" y="187"/>
                </a:lnTo>
                <a:lnTo>
                  <a:pt x="1278" y="192"/>
                </a:lnTo>
                <a:lnTo>
                  <a:pt x="1273" y="198"/>
                </a:lnTo>
                <a:lnTo>
                  <a:pt x="1278" y="192"/>
                </a:lnTo>
                <a:lnTo>
                  <a:pt x="1278" y="198"/>
                </a:lnTo>
                <a:lnTo>
                  <a:pt x="1283" y="192"/>
                </a:lnTo>
                <a:lnTo>
                  <a:pt x="1283" y="198"/>
                </a:lnTo>
                <a:lnTo>
                  <a:pt x="1289" y="198"/>
                </a:lnTo>
                <a:lnTo>
                  <a:pt x="1289" y="192"/>
                </a:lnTo>
                <a:lnTo>
                  <a:pt x="1299" y="187"/>
                </a:lnTo>
                <a:lnTo>
                  <a:pt x="1299" y="182"/>
                </a:lnTo>
                <a:lnTo>
                  <a:pt x="1304" y="182"/>
                </a:lnTo>
                <a:lnTo>
                  <a:pt x="1304" y="177"/>
                </a:lnTo>
                <a:lnTo>
                  <a:pt x="1299" y="172"/>
                </a:lnTo>
                <a:lnTo>
                  <a:pt x="1289" y="172"/>
                </a:lnTo>
                <a:lnTo>
                  <a:pt x="1278" y="182"/>
                </a:lnTo>
                <a:lnTo>
                  <a:pt x="1273" y="187"/>
                </a:lnTo>
                <a:lnTo>
                  <a:pt x="1278" y="187"/>
                </a:lnTo>
                <a:lnTo>
                  <a:pt x="1273" y="187"/>
                </a:lnTo>
                <a:lnTo>
                  <a:pt x="2276" y="2364"/>
                </a:lnTo>
                <a:lnTo>
                  <a:pt x="1315" y="478"/>
                </a:lnTo>
                <a:lnTo>
                  <a:pt x="1309" y="478"/>
                </a:lnTo>
                <a:lnTo>
                  <a:pt x="1304" y="483"/>
                </a:lnTo>
                <a:lnTo>
                  <a:pt x="1299" y="483"/>
                </a:lnTo>
                <a:lnTo>
                  <a:pt x="1299" y="489"/>
                </a:lnTo>
                <a:lnTo>
                  <a:pt x="1294" y="494"/>
                </a:lnTo>
                <a:lnTo>
                  <a:pt x="1299" y="494"/>
                </a:lnTo>
                <a:lnTo>
                  <a:pt x="1299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9" y="499"/>
                </a:lnTo>
                <a:lnTo>
                  <a:pt x="1309" y="494"/>
                </a:lnTo>
                <a:lnTo>
                  <a:pt x="1315" y="494"/>
                </a:lnTo>
                <a:lnTo>
                  <a:pt x="1320" y="489"/>
                </a:lnTo>
                <a:lnTo>
                  <a:pt x="1325" y="483"/>
                </a:lnTo>
                <a:lnTo>
                  <a:pt x="1320" y="483"/>
                </a:lnTo>
                <a:lnTo>
                  <a:pt x="1325" y="483"/>
                </a:lnTo>
                <a:lnTo>
                  <a:pt x="1320" y="483"/>
                </a:lnTo>
                <a:lnTo>
                  <a:pt x="1320" y="478"/>
                </a:lnTo>
                <a:lnTo>
                  <a:pt x="1315" y="478"/>
                </a:lnTo>
                <a:lnTo>
                  <a:pt x="2276" y="2364"/>
                </a:lnTo>
                <a:lnTo>
                  <a:pt x="1294" y="322"/>
                </a:lnTo>
                <a:lnTo>
                  <a:pt x="1299" y="327"/>
                </a:lnTo>
                <a:lnTo>
                  <a:pt x="1304" y="322"/>
                </a:lnTo>
                <a:lnTo>
                  <a:pt x="1315" y="312"/>
                </a:lnTo>
                <a:lnTo>
                  <a:pt x="1315" y="302"/>
                </a:lnTo>
                <a:lnTo>
                  <a:pt x="1309" y="302"/>
                </a:lnTo>
                <a:lnTo>
                  <a:pt x="1299" y="312"/>
                </a:lnTo>
                <a:lnTo>
                  <a:pt x="1294" y="317"/>
                </a:lnTo>
                <a:lnTo>
                  <a:pt x="1294" y="322"/>
                </a:lnTo>
                <a:lnTo>
                  <a:pt x="2276" y="2364"/>
                </a:lnTo>
                <a:lnTo>
                  <a:pt x="1206" y="317"/>
                </a:lnTo>
                <a:lnTo>
                  <a:pt x="1206" y="322"/>
                </a:lnTo>
                <a:lnTo>
                  <a:pt x="1216" y="317"/>
                </a:lnTo>
                <a:lnTo>
                  <a:pt x="1221" y="317"/>
                </a:lnTo>
                <a:lnTo>
                  <a:pt x="1226" y="312"/>
                </a:lnTo>
                <a:lnTo>
                  <a:pt x="1231" y="302"/>
                </a:lnTo>
                <a:lnTo>
                  <a:pt x="1231" y="296"/>
                </a:lnTo>
                <a:lnTo>
                  <a:pt x="1216" y="302"/>
                </a:lnTo>
                <a:lnTo>
                  <a:pt x="1211" y="312"/>
                </a:lnTo>
                <a:lnTo>
                  <a:pt x="1206" y="317"/>
                </a:lnTo>
                <a:lnTo>
                  <a:pt x="2276" y="2364"/>
                </a:lnTo>
                <a:lnTo>
                  <a:pt x="1221" y="878"/>
                </a:lnTo>
                <a:lnTo>
                  <a:pt x="1226" y="873"/>
                </a:lnTo>
                <a:lnTo>
                  <a:pt x="1221" y="873"/>
                </a:lnTo>
                <a:lnTo>
                  <a:pt x="1221" y="878"/>
                </a:lnTo>
                <a:lnTo>
                  <a:pt x="2276" y="2364"/>
                </a:lnTo>
                <a:lnTo>
                  <a:pt x="1320" y="556"/>
                </a:lnTo>
                <a:lnTo>
                  <a:pt x="1315" y="561"/>
                </a:lnTo>
                <a:lnTo>
                  <a:pt x="1315" y="566"/>
                </a:lnTo>
                <a:lnTo>
                  <a:pt x="1320" y="561"/>
                </a:lnTo>
                <a:lnTo>
                  <a:pt x="1325" y="556"/>
                </a:lnTo>
                <a:lnTo>
                  <a:pt x="1320" y="556"/>
                </a:lnTo>
                <a:lnTo>
                  <a:pt x="2276" y="2364"/>
                </a:lnTo>
                <a:lnTo>
                  <a:pt x="1289" y="291"/>
                </a:lnTo>
                <a:lnTo>
                  <a:pt x="1294" y="291"/>
                </a:lnTo>
                <a:lnTo>
                  <a:pt x="1299" y="286"/>
                </a:lnTo>
                <a:lnTo>
                  <a:pt x="1289" y="286"/>
                </a:lnTo>
                <a:lnTo>
                  <a:pt x="1289" y="291"/>
                </a:lnTo>
                <a:lnTo>
                  <a:pt x="2276" y="2364"/>
                </a:lnTo>
                <a:lnTo>
                  <a:pt x="1283" y="447"/>
                </a:lnTo>
                <a:lnTo>
                  <a:pt x="1283" y="452"/>
                </a:lnTo>
                <a:lnTo>
                  <a:pt x="1289" y="452"/>
                </a:lnTo>
                <a:lnTo>
                  <a:pt x="1283" y="452"/>
                </a:lnTo>
                <a:lnTo>
                  <a:pt x="1289" y="452"/>
                </a:lnTo>
                <a:lnTo>
                  <a:pt x="1294" y="452"/>
                </a:lnTo>
                <a:lnTo>
                  <a:pt x="1299" y="447"/>
                </a:lnTo>
                <a:lnTo>
                  <a:pt x="1299" y="442"/>
                </a:lnTo>
                <a:lnTo>
                  <a:pt x="1294" y="442"/>
                </a:lnTo>
                <a:lnTo>
                  <a:pt x="1294" y="437"/>
                </a:lnTo>
                <a:lnTo>
                  <a:pt x="1289" y="437"/>
                </a:lnTo>
                <a:lnTo>
                  <a:pt x="1283" y="437"/>
                </a:lnTo>
                <a:lnTo>
                  <a:pt x="1278" y="442"/>
                </a:lnTo>
                <a:lnTo>
                  <a:pt x="1278" y="447"/>
                </a:lnTo>
                <a:lnTo>
                  <a:pt x="1273" y="447"/>
                </a:lnTo>
                <a:lnTo>
                  <a:pt x="1278" y="447"/>
                </a:lnTo>
                <a:lnTo>
                  <a:pt x="1273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83" y="447"/>
                </a:lnTo>
                <a:lnTo>
                  <a:pt x="2276" y="2364"/>
                </a:lnTo>
                <a:lnTo>
                  <a:pt x="1398" y="281"/>
                </a:lnTo>
                <a:lnTo>
                  <a:pt x="1403" y="286"/>
                </a:lnTo>
                <a:lnTo>
                  <a:pt x="1408" y="281"/>
                </a:lnTo>
                <a:lnTo>
                  <a:pt x="1413" y="281"/>
                </a:lnTo>
                <a:lnTo>
                  <a:pt x="1419" y="276"/>
                </a:lnTo>
                <a:lnTo>
                  <a:pt x="1424" y="270"/>
                </a:lnTo>
                <a:lnTo>
                  <a:pt x="1424" y="265"/>
                </a:lnTo>
                <a:lnTo>
                  <a:pt x="1413" y="265"/>
                </a:lnTo>
                <a:lnTo>
                  <a:pt x="1403" y="270"/>
                </a:lnTo>
                <a:lnTo>
                  <a:pt x="1398" y="276"/>
                </a:lnTo>
                <a:lnTo>
                  <a:pt x="1398" y="281"/>
                </a:lnTo>
                <a:lnTo>
                  <a:pt x="1398" y="276"/>
                </a:lnTo>
                <a:lnTo>
                  <a:pt x="1398" y="281"/>
                </a:lnTo>
                <a:lnTo>
                  <a:pt x="2276" y="2364"/>
                </a:lnTo>
                <a:lnTo>
                  <a:pt x="1112" y="795"/>
                </a:lnTo>
                <a:lnTo>
                  <a:pt x="1117" y="795"/>
                </a:lnTo>
                <a:lnTo>
                  <a:pt x="1112" y="800"/>
                </a:lnTo>
                <a:lnTo>
                  <a:pt x="1117" y="795"/>
                </a:lnTo>
                <a:lnTo>
                  <a:pt x="1117" y="800"/>
                </a:lnTo>
                <a:lnTo>
                  <a:pt x="1122" y="800"/>
                </a:lnTo>
                <a:lnTo>
                  <a:pt x="1128" y="795"/>
                </a:lnTo>
                <a:lnTo>
                  <a:pt x="1133" y="795"/>
                </a:lnTo>
                <a:lnTo>
                  <a:pt x="1138" y="790"/>
                </a:lnTo>
                <a:lnTo>
                  <a:pt x="1138" y="785"/>
                </a:lnTo>
                <a:lnTo>
                  <a:pt x="1138" y="779"/>
                </a:lnTo>
                <a:lnTo>
                  <a:pt x="1133" y="779"/>
                </a:lnTo>
                <a:lnTo>
                  <a:pt x="1128" y="779"/>
                </a:lnTo>
                <a:lnTo>
                  <a:pt x="1117" y="785"/>
                </a:lnTo>
                <a:lnTo>
                  <a:pt x="1117" y="790"/>
                </a:lnTo>
                <a:lnTo>
                  <a:pt x="1112" y="790"/>
                </a:lnTo>
                <a:lnTo>
                  <a:pt x="1112" y="795"/>
                </a:lnTo>
                <a:lnTo>
                  <a:pt x="2276" y="2364"/>
                </a:lnTo>
                <a:lnTo>
                  <a:pt x="805" y="956"/>
                </a:lnTo>
                <a:lnTo>
                  <a:pt x="805" y="951"/>
                </a:lnTo>
                <a:lnTo>
                  <a:pt x="795" y="961"/>
                </a:lnTo>
                <a:lnTo>
                  <a:pt x="800" y="961"/>
                </a:lnTo>
                <a:lnTo>
                  <a:pt x="800" y="956"/>
                </a:lnTo>
                <a:lnTo>
                  <a:pt x="805" y="956"/>
                </a:lnTo>
                <a:lnTo>
                  <a:pt x="2276" y="2364"/>
                </a:lnTo>
                <a:lnTo>
                  <a:pt x="1330" y="546"/>
                </a:lnTo>
                <a:lnTo>
                  <a:pt x="1335" y="546"/>
                </a:lnTo>
                <a:lnTo>
                  <a:pt x="1335" y="540"/>
                </a:lnTo>
                <a:lnTo>
                  <a:pt x="1330" y="546"/>
                </a:lnTo>
                <a:lnTo>
                  <a:pt x="2276" y="2364"/>
                </a:lnTo>
                <a:lnTo>
                  <a:pt x="1335" y="535"/>
                </a:lnTo>
                <a:lnTo>
                  <a:pt x="1341" y="540"/>
                </a:lnTo>
                <a:lnTo>
                  <a:pt x="1341" y="546"/>
                </a:lnTo>
                <a:lnTo>
                  <a:pt x="1346" y="540"/>
                </a:lnTo>
                <a:lnTo>
                  <a:pt x="1351" y="540"/>
                </a:lnTo>
                <a:lnTo>
                  <a:pt x="1351" y="546"/>
                </a:lnTo>
                <a:lnTo>
                  <a:pt x="1356" y="540"/>
                </a:lnTo>
                <a:lnTo>
                  <a:pt x="1356" y="535"/>
                </a:lnTo>
                <a:lnTo>
                  <a:pt x="1361" y="530"/>
                </a:lnTo>
                <a:lnTo>
                  <a:pt x="1367" y="530"/>
                </a:lnTo>
                <a:lnTo>
                  <a:pt x="1367" y="525"/>
                </a:lnTo>
                <a:lnTo>
                  <a:pt x="1367" y="520"/>
                </a:lnTo>
                <a:lnTo>
                  <a:pt x="1367" y="515"/>
                </a:lnTo>
                <a:lnTo>
                  <a:pt x="1356" y="515"/>
                </a:lnTo>
                <a:lnTo>
                  <a:pt x="1346" y="520"/>
                </a:lnTo>
                <a:lnTo>
                  <a:pt x="1335" y="530"/>
                </a:lnTo>
                <a:lnTo>
                  <a:pt x="1335" y="535"/>
                </a:lnTo>
                <a:lnTo>
                  <a:pt x="2276" y="2364"/>
                </a:lnTo>
                <a:lnTo>
                  <a:pt x="821" y="894"/>
                </a:lnTo>
                <a:lnTo>
                  <a:pt x="816" y="894"/>
                </a:lnTo>
                <a:lnTo>
                  <a:pt x="805" y="904"/>
                </a:lnTo>
                <a:lnTo>
                  <a:pt x="811" y="899"/>
                </a:lnTo>
                <a:lnTo>
                  <a:pt x="805" y="904"/>
                </a:lnTo>
                <a:lnTo>
                  <a:pt x="816" y="899"/>
                </a:lnTo>
                <a:lnTo>
                  <a:pt x="821" y="899"/>
                </a:lnTo>
                <a:lnTo>
                  <a:pt x="821" y="894"/>
                </a:lnTo>
                <a:lnTo>
                  <a:pt x="2276" y="2364"/>
                </a:lnTo>
                <a:lnTo>
                  <a:pt x="816" y="764"/>
                </a:lnTo>
                <a:lnTo>
                  <a:pt x="811" y="769"/>
                </a:lnTo>
                <a:lnTo>
                  <a:pt x="816" y="769"/>
                </a:lnTo>
                <a:lnTo>
                  <a:pt x="821" y="769"/>
                </a:lnTo>
                <a:lnTo>
                  <a:pt x="826" y="769"/>
                </a:lnTo>
                <a:lnTo>
                  <a:pt x="831" y="764"/>
                </a:lnTo>
                <a:lnTo>
                  <a:pt x="831" y="759"/>
                </a:lnTo>
                <a:lnTo>
                  <a:pt x="837" y="759"/>
                </a:lnTo>
                <a:lnTo>
                  <a:pt x="831" y="759"/>
                </a:lnTo>
                <a:lnTo>
                  <a:pt x="831" y="753"/>
                </a:lnTo>
                <a:lnTo>
                  <a:pt x="826" y="753"/>
                </a:lnTo>
                <a:lnTo>
                  <a:pt x="826" y="759"/>
                </a:lnTo>
                <a:lnTo>
                  <a:pt x="821" y="759"/>
                </a:lnTo>
                <a:lnTo>
                  <a:pt x="816" y="759"/>
                </a:lnTo>
                <a:lnTo>
                  <a:pt x="816" y="764"/>
                </a:lnTo>
                <a:lnTo>
                  <a:pt x="2276" y="2364"/>
                </a:lnTo>
                <a:lnTo>
                  <a:pt x="826" y="1065"/>
                </a:lnTo>
                <a:lnTo>
                  <a:pt x="831" y="1065"/>
                </a:lnTo>
                <a:lnTo>
                  <a:pt x="837" y="1060"/>
                </a:lnTo>
                <a:lnTo>
                  <a:pt x="831" y="1060"/>
                </a:lnTo>
                <a:lnTo>
                  <a:pt x="826" y="1065"/>
                </a:lnTo>
                <a:lnTo>
                  <a:pt x="2276" y="2364"/>
                </a:lnTo>
                <a:lnTo>
                  <a:pt x="1351" y="218"/>
                </a:lnTo>
                <a:lnTo>
                  <a:pt x="1356" y="213"/>
                </a:lnTo>
                <a:lnTo>
                  <a:pt x="1351" y="208"/>
                </a:lnTo>
                <a:lnTo>
                  <a:pt x="1346" y="213"/>
                </a:lnTo>
                <a:lnTo>
                  <a:pt x="1346" y="218"/>
                </a:lnTo>
                <a:lnTo>
                  <a:pt x="1351" y="218"/>
                </a:lnTo>
                <a:lnTo>
                  <a:pt x="2276" y="2364"/>
                </a:lnTo>
                <a:lnTo>
                  <a:pt x="1387" y="213"/>
                </a:lnTo>
                <a:lnTo>
                  <a:pt x="1393" y="213"/>
                </a:lnTo>
                <a:lnTo>
                  <a:pt x="1387" y="218"/>
                </a:lnTo>
                <a:lnTo>
                  <a:pt x="1387" y="224"/>
                </a:lnTo>
                <a:lnTo>
                  <a:pt x="1387" y="229"/>
                </a:lnTo>
                <a:lnTo>
                  <a:pt x="1393" y="224"/>
                </a:lnTo>
                <a:lnTo>
                  <a:pt x="1387" y="229"/>
                </a:lnTo>
                <a:lnTo>
                  <a:pt x="1393" y="229"/>
                </a:lnTo>
                <a:lnTo>
                  <a:pt x="1393" y="234"/>
                </a:lnTo>
                <a:lnTo>
                  <a:pt x="1393" y="229"/>
                </a:lnTo>
                <a:lnTo>
                  <a:pt x="1398" y="229"/>
                </a:lnTo>
                <a:lnTo>
                  <a:pt x="1398" y="234"/>
                </a:lnTo>
                <a:lnTo>
                  <a:pt x="1398" y="229"/>
                </a:lnTo>
                <a:lnTo>
                  <a:pt x="1403" y="229"/>
                </a:lnTo>
                <a:lnTo>
                  <a:pt x="1398" y="234"/>
                </a:lnTo>
                <a:lnTo>
                  <a:pt x="1403" y="229"/>
                </a:lnTo>
                <a:lnTo>
                  <a:pt x="1408" y="229"/>
                </a:lnTo>
                <a:lnTo>
                  <a:pt x="1413" y="224"/>
                </a:lnTo>
                <a:lnTo>
                  <a:pt x="1413" y="234"/>
                </a:lnTo>
                <a:lnTo>
                  <a:pt x="1413" y="239"/>
                </a:lnTo>
                <a:lnTo>
                  <a:pt x="1408" y="244"/>
                </a:lnTo>
                <a:lnTo>
                  <a:pt x="1413" y="239"/>
                </a:lnTo>
                <a:lnTo>
                  <a:pt x="1408" y="244"/>
                </a:lnTo>
                <a:lnTo>
                  <a:pt x="1419" y="239"/>
                </a:lnTo>
                <a:lnTo>
                  <a:pt x="1413" y="244"/>
                </a:lnTo>
                <a:lnTo>
                  <a:pt x="1419" y="239"/>
                </a:lnTo>
                <a:lnTo>
                  <a:pt x="1424" y="239"/>
                </a:lnTo>
                <a:lnTo>
                  <a:pt x="1424" y="244"/>
                </a:lnTo>
                <a:lnTo>
                  <a:pt x="1429" y="239"/>
                </a:lnTo>
                <a:lnTo>
                  <a:pt x="1434" y="234"/>
                </a:lnTo>
                <a:lnTo>
                  <a:pt x="1434" y="239"/>
                </a:lnTo>
                <a:lnTo>
                  <a:pt x="1434" y="234"/>
                </a:lnTo>
                <a:lnTo>
                  <a:pt x="1439" y="234"/>
                </a:lnTo>
                <a:lnTo>
                  <a:pt x="1444" y="224"/>
                </a:lnTo>
                <a:lnTo>
                  <a:pt x="1450" y="218"/>
                </a:lnTo>
                <a:lnTo>
                  <a:pt x="1444" y="218"/>
                </a:lnTo>
                <a:lnTo>
                  <a:pt x="1450" y="213"/>
                </a:lnTo>
                <a:lnTo>
                  <a:pt x="1444" y="208"/>
                </a:lnTo>
                <a:lnTo>
                  <a:pt x="1450" y="208"/>
                </a:lnTo>
                <a:lnTo>
                  <a:pt x="1444" y="208"/>
                </a:lnTo>
                <a:lnTo>
                  <a:pt x="1429" y="208"/>
                </a:lnTo>
                <a:lnTo>
                  <a:pt x="1424" y="213"/>
                </a:lnTo>
                <a:lnTo>
                  <a:pt x="1424" y="208"/>
                </a:lnTo>
                <a:lnTo>
                  <a:pt x="1429" y="208"/>
                </a:lnTo>
                <a:lnTo>
                  <a:pt x="1424" y="208"/>
                </a:lnTo>
                <a:lnTo>
                  <a:pt x="1424" y="203"/>
                </a:lnTo>
                <a:lnTo>
                  <a:pt x="1419" y="203"/>
                </a:lnTo>
                <a:lnTo>
                  <a:pt x="1413" y="203"/>
                </a:lnTo>
                <a:lnTo>
                  <a:pt x="1408" y="203"/>
                </a:lnTo>
                <a:lnTo>
                  <a:pt x="1403" y="208"/>
                </a:lnTo>
                <a:lnTo>
                  <a:pt x="1398" y="208"/>
                </a:lnTo>
                <a:lnTo>
                  <a:pt x="1387" y="213"/>
                </a:lnTo>
                <a:lnTo>
                  <a:pt x="2276" y="2364"/>
                </a:lnTo>
                <a:lnTo>
                  <a:pt x="1211" y="390"/>
                </a:lnTo>
                <a:lnTo>
                  <a:pt x="1216" y="390"/>
                </a:lnTo>
                <a:lnTo>
                  <a:pt x="1221" y="385"/>
                </a:lnTo>
                <a:lnTo>
                  <a:pt x="1231" y="374"/>
                </a:lnTo>
                <a:lnTo>
                  <a:pt x="1231" y="369"/>
                </a:lnTo>
                <a:lnTo>
                  <a:pt x="1237" y="364"/>
                </a:lnTo>
                <a:lnTo>
                  <a:pt x="1247" y="353"/>
                </a:lnTo>
                <a:lnTo>
                  <a:pt x="1242" y="353"/>
                </a:lnTo>
                <a:lnTo>
                  <a:pt x="1231" y="364"/>
                </a:lnTo>
                <a:lnTo>
                  <a:pt x="1237" y="364"/>
                </a:lnTo>
                <a:lnTo>
                  <a:pt x="1226" y="369"/>
                </a:lnTo>
                <a:lnTo>
                  <a:pt x="1216" y="379"/>
                </a:lnTo>
                <a:lnTo>
                  <a:pt x="1211" y="385"/>
                </a:lnTo>
                <a:lnTo>
                  <a:pt x="1216" y="385"/>
                </a:lnTo>
                <a:lnTo>
                  <a:pt x="1211" y="390"/>
                </a:lnTo>
                <a:lnTo>
                  <a:pt x="2276" y="2364"/>
                </a:lnTo>
                <a:lnTo>
                  <a:pt x="1330" y="291"/>
                </a:lnTo>
                <a:lnTo>
                  <a:pt x="1335" y="286"/>
                </a:lnTo>
                <a:lnTo>
                  <a:pt x="1330" y="286"/>
                </a:lnTo>
                <a:lnTo>
                  <a:pt x="1330" y="291"/>
                </a:lnTo>
                <a:lnTo>
                  <a:pt x="2276" y="2364"/>
                </a:lnTo>
                <a:lnTo>
                  <a:pt x="1341" y="369"/>
                </a:lnTo>
                <a:lnTo>
                  <a:pt x="1346" y="364"/>
                </a:lnTo>
                <a:lnTo>
                  <a:pt x="1341" y="364"/>
                </a:lnTo>
                <a:lnTo>
                  <a:pt x="1335" y="369"/>
                </a:lnTo>
                <a:lnTo>
                  <a:pt x="1341" y="369"/>
                </a:lnTo>
                <a:lnTo>
                  <a:pt x="2276" y="2364"/>
                </a:lnTo>
                <a:lnTo>
                  <a:pt x="826" y="790"/>
                </a:lnTo>
                <a:lnTo>
                  <a:pt x="831" y="790"/>
                </a:lnTo>
                <a:lnTo>
                  <a:pt x="831" y="785"/>
                </a:lnTo>
                <a:lnTo>
                  <a:pt x="821" y="785"/>
                </a:lnTo>
                <a:lnTo>
                  <a:pt x="821" y="790"/>
                </a:lnTo>
                <a:lnTo>
                  <a:pt x="816" y="790"/>
                </a:lnTo>
                <a:lnTo>
                  <a:pt x="821" y="790"/>
                </a:lnTo>
                <a:lnTo>
                  <a:pt x="821" y="795"/>
                </a:lnTo>
                <a:lnTo>
                  <a:pt x="821" y="790"/>
                </a:lnTo>
                <a:lnTo>
                  <a:pt x="821" y="795"/>
                </a:lnTo>
                <a:lnTo>
                  <a:pt x="826" y="790"/>
                </a:lnTo>
                <a:lnTo>
                  <a:pt x="826" y="795"/>
                </a:lnTo>
                <a:lnTo>
                  <a:pt x="826" y="790"/>
                </a:lnTo>
                <a:lnTo>
                  <a:pt x="2276" y="2364"/>
                </a:lnTo>
                <a:lnTo>
                  <a:pt x="1122" y="920"/>
                </a:lnTo>
                <a:lnTo>
                  <a:pt x="1122" y="915"/>
                </a:lnTo>
                <a:lnTo>
                  <a:pt x="1117" y="915"/>
                </a:lnTo>
                <a:lnTo>
                  <a:pt x="1107" y="915"/>
                </a:lnTo>
                <a:lnTo>
                  <a:pt x="1102" y="915"/>
                </a:lnTo>
                <a:lnTo>
                  <a:pt x="1096" y="920"/>
                </a:lnTo>
                <a:lnTo>
                  <a:pt x="1091" y="925"/>
                </a:lnTo>
                <a:lnTo>
                  <a:pt x="1086" y="925"/>
                </a:lnTo>
                <a:lnTo>
                  <a:pt x="1091" y="925"/>
                </a:lnTo>
                <a:lnTo>
                  <a:pt x="1086" y="935"/>
                </a:lnTo>
                <a:lnTo>
                  <a:pt x="1086" y="940"/>
                </a:lnTo>
                <a:lnTo>
                  <a:pt x="1081" y="946"/>
                </a:lnTo>
                <a:lnTo>
                  <a:pt x="1086" y="946"/>
                </a:lnTo>
                <a:lnTo>
                  <a:pt x="1091" y="946"/>
                </a:lnTo>
                <a:lnTo>
                  <a:pt x="1086" y="951"/>
                </a:lnTo>
                <a:lnTo>
                  <a:pt x="1091" y="946"/>
                </a:lnTo>
                <a:lnTo>
                  <a:pt x="1096" y="946"/>
                </a:lnTo>
                <a:lnTo>
                  <a:pt x="1091" y="951"/>
                </a:lnTo>
                <a:lnTo>
                  <a:pt x="1096" y="946"/>
                </a:lnTo>
                <a:lnTo>
                  <a:pt x="1096" y="951"/>
                </a:lnTo>
                <a:lnTo>
                  <a:pt x="1102" y="946"/>
                </a:lnTo>
                <a:lnTo>
                  <a:pt x="1107" y="946"/>
                </a:lnTo>
                <a:lnTo>
                  <a:pt x="1112" y="940"/>
                </a:lnTo>
                <a:lnTo>
                  <a:pt x="1117" y="935"/>
                </a:lnTo>
                <a:lnTo>
                  <a:pt x="1122" y="935"/>
                </a:lnTo>
                <a:lnTo>
                  <a:pt x="1122" y="925"/>
                </a:lnTo>
                <a:lnTo>
                  <a:pt x="1122" y="920"/>
                </a:lnTo>
                <a:lnTo>
                  <a:pt x="2276" y="2364"/>
                </a:lnTo>
                <a:lnTo>
                  <a:pt x="1029" y="551"/>
                </a:lnTo>
                <a:lnTo>
                  <a:pt x="1024" y="556"/>
                </a:lnTo>
                <a:lnTo>
                  <a:pt x="1029" y="556"/>
                </a:lnTo>
                <a:lnTo>
                  <a:pt x="1034" y="556"/>
                </a:lnTo>
                <a:lnTo>
                  <a:pt x="1034" y="551"/>
                </a:lnTo>
                <a:lnTo>
                  <a:pt x="1039" y="546"/>
                </a:lnTo>
                <a:lnTo>
                  <a:pt x="1029" y="551"/>
                </a:lnTo>
                <a:lnTo>
                  <a:pt x="2276" y="2364"/>
                </a:lnTo>
                <a:lnTo>
                  <a:pt x="1055" y="842"/>
                </a:lnTo>
                <a:lnTo>
                  <a:pt x="1055" y="837"/>
                </a:lnTo>
                <a:lnTo>
                  <a:pt x="1050" y="837"/>
                </a:lnTo>
                <a:lnTo>
                  <a:pt x="1050" y="842"/>
                </a:lnTo>
                <a:lnTo>
                  <a:pt x="1055" y="842"/>
                </a:lnTo>
                <a:lnTo>
                  <a:pt x="2276" y="2364"/>
                </a:lnTo>
                <a:lnTo>
                  <a:pt x="1003" y="592"/>
                </a:lnTo>
                <a:lnTo>
                  <a:pt x="998" y="598"/>
                </a:lnTo>
                <a:lnTo>
                  <a:pt x="998" y="603"/>
                </a:lnTo>
                <a:lnTo>
                  <a:pt x="1003" y="598"/>
                </a:lnTo>
                <a:lnTo>
                  <a:pt x="1013" y="592"/>
                </a:lnTo>
                <a:lnTo>
                  <a:pt x="1008" y="592"/>
                </a:lnTo>
                <a:lnTo>
                  <a:pt x="1003" y="592"/>
                </a:lnTo>
                <a:lnTo>
                  <a:pt x="2276" y="2364"/>
                </a:lnTo>
                <a:lnTo>
                  <a:pt x="1034" y="629"/>
                </a:lnTo>
                <a:lnTo>
                  <a:pt x="1034" y="634"/>
                </a:lnTo>
                <a:lnTo>
                  <a:pt x="1029" y="634"/>
                </a:lnTo>
                <a:lnTo>
                  <a:pt x="1034" y="634"/>
                </a:lnTo>
                <a:lnTo>
                  <a:pt x="1029" y="639"/>
                </a:lnTo>
                <a:lnTo>
                  <a:pt x="1029" y="634"/>
                </a:lnTo>
                <a:lnTo>
                  <a:pt x="1029" y="639"/>
                </a:lnTo>
                <a:lnTo>
                  <a:pt x="1034" y="639"/>
                </a:lnTo>
                <a:lnTo>
                  <a:pt x="1044" y="629"/>
                </a:lnTo>
                <a:lnTo>
                  <a:pt x="1050" y="624"/>
                </a:lnTo>
                <a:lnTo>
                  <a:pt x="1060" y="618"/>
                </a:lnTo>
                <a:lnTo>
                  <a:pt x="1055" y="618"/>
                </a:lnTo>
                <a:lnTo>
                  <a:pt x="1050" y="624"/>
                </a:lnTo>
                <a:lnTo>
                  <a:pt x="1034" y="629"/>
                </a:lnTo>
                <a:lnTo>
                  <a:pt x="2276" y="2364"/>
                </a:lnTo>
                <a:lnTo>
                  <a:pt x="1008" y="499"/>
                </a:lnTo>
                <a:lnTo>
                  <a:pt x="1013" y="499"/>
                </a:lnTo>
                <a:lnTo>
                  <a:pt x="1024" y="489"/>
                </a:lnTo>
                <a:lnTo>
                  <a:pt x="1034" y="478"/>
                </a:lnTo>
                <a:lnTo>
                  <a:pt x="1029" y="478"/>
                </a:lnTo>
                <a:lnTo>
                  <a:pt x="1018" y="489"/>
                </a:lnTo>
                <a:lnTo>
                  <a:pt x="1008" y="499"/>
                </a:lnTo>
                <a:lnTo>
                  <a:pt x="2276" y="2364"/>
                </a:lnTo>
                <a:lnTo>
                  <a:pt x="982" y="644"/>
                </a:lnTo>
                <a:lnTo>
                  <a:pt x="992" y="639"/>
                </a:lnTo>
                <a:lnTo>
                  <a:pt x="992" y="634"/>
                </a:lnTo>
                <a:lnTo>
                  <a:pt x="987" y="634"/>
                </a:lnTo>
                <a:lnTo>
                  <a:pt x="982" y="644"/>
                </a:lnTo>
                <a:lnTo>
                  <a:pt x="2276" y="2364"/>
                </a:lnTo>
                <a:lnTo>
                  <a:pt x="998" y="587"/>
                </a:lnTo>
                <a:lnTo>
                  <a:pt x="987" y="592"/>
                </a:lnTo>
                <a:lnTo>
                  <a:pt x="992" y="592"/>
                </a:lnTo>
                <a:lnTo>
                  <a:pt x="998" y="592"/>
                </a:lnTo>
                <a:lnTo>
                  <a:pt x="998" y="587"/>
                </a:lnTo>
                <a:lnTo>
                  <a:pt x="2276" y="2364"/>
                </a:lnTo>
                <a:lnTo>
                  <a:pt x="992" y="816"/>
                </a:lnTo>
                <a:lnTo>
                  <a:pt x="992" y="821"/>
                </a:lnTo>
                <a:lnTo>
                  <a:pt x="987" y="821"/>
                </a:lnTo>
                <a:lnTo>
                  <a:pt x="992" y="821"/>
                </a:lnTo>
                <a:lnTo>
                  <a:pt x="992" y="816"/>
                </a:lnTo>
                <a:lnTo>
                  <a:pt x="2276" y="2364"/>
                </a:lnTo>
                <a:lnTo>
                  <a:pt x="992" y="837"/>
                </a:lnTo>
                <a:lnTo>
                  <a:pt x="992" y="831"/>
                </a:lnTo>
                <a:lnTo>
                  <a:pt x="987" y="837"/>
                </a:lnTo>
                <a:lnTo>
                  <a:pt x="987" y="842"/>
                </a:lnTo>
                <a:lnTo>
                  <a:pt x="992" y="842"/>
                </a:lnTo>
                <a:lnTo>
                  <a:pt x="987" y="842"/>
                </a:lnTo>
                <a:lnTo>
                  <a:pt x="992" y="837"/>
                </a:lnTo>
                <a:lnTo>
                  <a:pt x="2276" y="2364"/>
                </a:lnTo>
                <a:lnTo>
                  <a:pt x="987" y="837"/>
                </a:lnTo>
                <a:lnTo>
                  <a:pt x="987" y="831"/>
                </a:lnTo>
                <a:lnTo>
                  <a:pt x="992" y="837"/>
                </a:lnTo>
                <a:lnTo>
                  <a:pt x="987" y="837"/>
                </a:lnTo>
                <a:lnTo>
                  <a:pt x="2276" y="2364"/>
                </a:lnTo>
                <a:lnTo>
                  <a:pt x="1096" y="785"/>
                </a:lnTo>
                <a:lnTo>
                  <a:pt x="1096" y="779"/>
                </a:lnTo>
                <a:lnTo>
                  <a:pt x="1091" y="779"/>
                </a:lnTo>
                <a:lnTo>
                  <a:pt x="1096" y="785"/>
                </a:lnTo>
                <a:lnTo>
                  <a:pt x="2276" y="2364"/>
                </a:lnTo>
                <a:lnTo>
                  <a:pt x="1086" y="790"/>
                </a:lnTo>
                <a:lnTo>
                  <a:pt x="1091" y="790"/>
                </a:lnTo>
                <a:lnTo>
                  <a:pt x="1091" y="785"/>
                </a:lnTo>
                <a:lnTo>
                  <a:pt x="1086" y="790"/>
                </a:lnTo>
                <a:lnTo>
                  <a:pt x="2276" y="2364"/>
                </a:lnTo>
                <a:lnTo>
                  <a:pt x="1091" y="572"/>
                </a:lnTo>
                <a:lnTo>
                  <a:pt x="1081" y="582"/>
                </a:lnTo>
                <a:lnTo>
                  <a:pt x="1091" y="577"/>
                </a:lnTo>
                <a:lnTo>
                  <a:pt x="1091" y="572"/>
                </a:lnTo>
                <a:lnTo>
                  <a:pt x="2276" y="2364"/>
                </a:lnTo>
                <a:lnTo>
                  <a:pt x="1086" y="842"/>
                </a:lnTo>
                <a:lnTo>
                  <a:pt x="1081" y="852"/>
                </a:lnTo>
                <a:lnTo>
                  <a:pt x="1086" y="847"/>
                </a:lnTo>
                <a:lnTo>
                  <a:pt x="1086" y="852"/>
                </a:lnTo>
                <a:lnTo>
                  <a:pt x="1086" y="847"/>
                </a:lnTo>
                <a:lnTo>
                  <a:pt x="1091" y="847"/>
                </a:lnTo>
                <a:lnTo>
                  <a:pt x="1091" y="842"/>
                </a:lnTo>
                <a:lnTo>
                  <a:pt x="1086" y="842"/>
                </a:lnTo>
                <a:lnTo>
                  <a:pt x="2276" y="2364"/>
                </a:lnTo>
                <a:lnTo>
                  <a:pt x="1091" y="608"/>
                </a:lnTo>
                <a:lnTo>
                  <a:pt x="1096" y="608"/>
                </a:lnTo>
                <a:lnTo>
                  <a:pt x="1107" y="603"/>
                </a:lnTo>
                <a:lnTo>
                  <a:pt x="1107" y="598"/>
                </a:lnTo>
                <a:lnTo>
                  <a:pt x="1096" y="598"/>
                </a:lnTo>
                <a:lnTo>
                  <a:pt x="1091" y="608"/>
                </a:lnTo>
                <a:lnTo>
                  <a:pt x="2276" y="2364"/>
                </a:lnTo>
                <a:lnTo>
                  <a:pt x="1065" y="530"/>
                </a:lnTo>
                <a:lnTo>
                  <a:pt x="1065" y="535"/>
                </a:lnTo>
                <a:lnTo>
                  <a:pt x="1070" y="535"/>
                </a:lnTo>
                <a:lnTo>
                  <a:pt x="1076" y="530"/>
                </a:lnTo>
                <a:lnTo>
                  <a:pt x="1081" y="525"/>
                </a:lnTo>
                <a:lnTo>
                  <a:pt x="1076" y="520"/>
                </a:lnTo>
                <a:lnTo>
                  <a:pt x="1070" y="525"/>
                </a:lnTo>
                <a:lnTo>
                  <a:pt x="1065" y="530"/>
                </a:lnTo>
                <a:lnTo>
                  <a:pt x="2276" y="2364"/>
                </a:lnTo>
                <a:lnTo>
                  <a:pt x="1070" y="774"/>
                </a:lnTo>
                <a:lnTo>
                  <a:pt x="1060" y="774"/>
                </a:lnTo>
                <a:lnTo>
                  <a:pt x="1055" y="790"/>
                </a:lnTo>
                <a:lnTo>
                  <a:pt x="1065" y="785"/>
                </a:lnTo>
                <a:lnTo>
                  <a:pt x="1076" y="774"/>
                </a:lnTo>
                <a:lnTo>
                  <a:pt x="1070" y="774"/>
                </a:lnTo>
                <a:lnTo>
                  <a:pt x="2276" y="2364"/>
                </a:lnTo>
                <a:lnTo>
                  <a:pt x="1081" y="405"/>
                </a:lnTo>
                <a:lnTo>
                  <a:pt x="1086" y="400"/>
                </a:lnTo>
                <a:lnTo>
                  <a:pt x="1096" y="395"/>
                </a:lnTo>
                <a:lnTo>
                  <a:pt x="1102" y="390"/>
                </a:lnTo>
                <a:lnTo>
                  <a:pt x="1096" y="385"/>
                </a:lnTo>
                <a:lnTo>
                  <a:pt x="1086" y="390"/>
                </a:lnTo>
                <a:lnTo>
                  <a:pt x="1076" y="400"/>
                </a:lnTo>
                <a:lnTo>
                  <a:pt x="1081" y="400"/>
                </a:lnTo>
                <a:lnTo>
                  <a:pt x="1081" y="405"/>
                </a:lnTo>
                <a:lnTo>
                  <a:pt x="2276" y="2364"/>
                </a:lnTo>
                <a:lnTo>
                  <a:pt x="1050" y="587"/>
                </a:lnTo>
                <a:lnTo>
                  <a:pt x="1055" y="587"/>
                </a:lnTo>
                <a:lnTo>
                  <a:pt x="1060" y="587"/>
                </a:lnTo>
                <a:lnTo>
                  <a:pt x="1060" y="582"/>
                </a:lnTo>
                <a:lnTo>
                  <a:pt x="1065" y="582"/>
                </a:lnTo>
                <a:lnTo>
                  <a:pt x="1065" y="577"/>
                </a:lnTo>
                <a:lnTo>
                  <a:pt x="1060" y="577"/>
                </a:lnTo>
                <a:lnTo>
                  <a:pt x="1055" y="582"/>
                </a:lnTo>
                <a:lnTo>
                  <a:pt x="1050" y="582"/>
                </a:lnTo>
                <a:lnTo>
                  <a:pt x="1050" y="587"/>
                </a:lnTo>
                <a:lnTo>
                  <a:pt x="2276" y="2364"/>
                </a:lnTo>
                <a:lnTo>
                  <a:pt x="1231" y="753"/>
                </a:lnTo>
                <a:lnTo>
                  <a:pt x="1242" y="743"/>
                </a:lnTo>
                <a:lnTo>
                  <a:pt x="1242" y="738"/>
                </a:lnTo>
                <a:lnTo>
                  <a:pt x="1237" y="738"/>
                </a:lnTo>
                <a:lnTo>
                  <a:pt x="1226" y="743"/>
                </a:lnTo>
                <a:lnTo>
                  <a:pt x="1221" y="748"/>
                </a:lnTo>
                <a:lnTo>
                  <a:pt x="1221" y="753"/>
                </a:lnTo>
                <a:lnTo>
                  <a:pt x="1226" y="759"/>
                </a:lnTo>
                <a:lnTo>
                  <a:pt x="1231" y="753"/>
                </a:lnTo>
                <a:lnTo>
                  <a:pt x="2276" y="2364"/>
                </a:lnTo>
                <a:lnTo>
                  <a:pt x="1226" y="322"/>
                </a:lnTo>
                <a:lnTo>
                  <a:pt x="1226" y="327"/>
                </a:lnTo>
                <a:lnTo>
                  <a:pt x="1216" y="333"/>
                </a:lnTo>
                <a:lnTo>
                  <a:pt x="1206" y="343"/>
                </a:lnTo>
                <a:lnTo>
                  <a:pt x="1211" y="343"/>
                </a:lnTo>
                <a:lnTo>
                  <a:pt x="1200" y="353"/>
                </a:lnTo>
                <a:lnTo>
                  <a:pt x="1206" y="348"/>
                </a:lnTo>
                <a:lnTo>
                  <a:pt x="1206" y="353"/>
                </a:lnTo>
                <a:lnTo>
                  <a:pt x="1206" y="359"/>
                </a:lnTo>
                <a:lnTo>
                  <a:pt x="1211" y="353"/>
                </a:lnTo>
                <a:lnTo>
                  <a:pt x="1211" y="359"/>
                </a:lnTo>
                <a:lnTo>
                  <a:pt x="1221" y="353"/>
                </a:lnTo>
                <a:lnTo>
                  <a:pt x="1216" y="353"/>
                </a:lnTo>
                <a:lnTo>
                  <a:pt x="1221" y="353"/>
                </a:lnTo>
                <a:lnTo>
                  <a:pt x="1221" y="359"/>
                </a:lnTo>
                <a:lnTo>
                  <a:pt x="1226" y="353"/>
                </a:lnTo>
                <a:lnTo>
                  <a:pt x="1237" y="343"/>
                </a:lnTo>
                <a:lnTo>
                  <a:pt x="1242" y="343"/>
                </a:lnTo>
                <a:lnTo>
                  <a:pt x="1242" y="338"/>
                </a:lnTo>
                <a:lnTo>
                  <a:pt x="1242" y="333"/>
                </a:lnTo>
                <a:lnTo>
                  <a:pt x="1247" y="333"/>
                </a:lnTo>
                <a:lnTo>
                  <a:pt x="1247" y="327"/>
                </a:lnTo>
                <a:lnTo>
                  <a:pt x="1247" y="322"/>
                </a:lnTo>
                <a:lnTo>
                  <a:pt x="1242" y="322"/>
                </a:lnTo>
                <a:lnTo>
                  <a:pt x="1237" y="322"/>
                </a:lnTo>
                <a:lnTo>
                  <a:pt x="1226" y="322"/>
                </a:lnTo>
                <a:lnTo>
                  <a:pt x="2276" y="2364"/>
                </a:lnTo>
                <a:lnTo>
                  <a:pt x="1242" y="457"/>
                </a:lnTo>
                <a:lnTo>
                  <a:pt x="1237" y="457"/>
                </a:lnTo>
                <a:lnTo>
                  <a:pt x="1231" y="457"/>
                </a:lnTo>
                <a:lnTo>
                  <a:pt x="1226" y="463"/>
                </a:lnTo>
                <a:lnTo>
                  <a:pt x="1221" y="468"/>
                </a:lnTo>
                <a:lnTo>
                  <a:pt x="1226" y="468"/>
                </a:lnTo>
                <a:lnTo>
                  <a:pt x="1221" y="468"/>
                </a:lnTo>
                <a:lnTo>
                  <a:pt x="1226" y="473"/>
                </a:lnTo>
                <a:lnTo>
                  <a:pt x="1221" y="478"/>
                </a:lnTo>
                <a:lnTo>
                  <a:pt x="1226" y="473"/>
                </a:lnTo>
                <a:lnTo>
                  <a:pt x="1226" y="478"/>
                </a:lnTo>
                <a:lnTo>
                  <a:pt x="1231" y="473"/>
                </a:lnTo>
                <a:lnTo>
                  <a:pt x="1237" y="468"/>
                </a:lnTo>
                <a:lnTo>
                  <a:pt x="1242" y="468"/>
                </a:lnTo>
                <a:lnTo>
                  <a:pt x="1242" y="463"/>
                </a:lnTo>
                <a:lnTo>
                  <a:pt x="1242" y="457"/>
                </a:lnTo>
                <a:lnTo>
                  <a:pt x="2276" y="2364"/>
                </a:lnTo>
                <a:lnTo>
                  <a:pt x="1081" y="889"/>
                </a:lnTo>
                <a:lnTo>
                  <a:pt x="1086" y="883"/>
                </a:lnTo>
                <a:lnTo>
                  <a:pt x="1081" y="883"/>
                </a:lnTo>
                <a:lnTo>
                  <a:pt x="1081" y="889"/>
                </a:lnTo>
                <a:lnTo>
                  <a:pt x="2276" y="2364"/>
                </a:lnTo>
                <a:lnTo>
                  <a:pt x="1190" y="244"/>
                </a:lnTo>
                <a:lnTo>
                  <a:pt x="1190" y="250"/>
                </a:lnTo>
                <a:lnTo>
                  <a:pt x="1195" y="250"/>
                </a:lnTo>
                <a:lnTo>
                  <a:pt x="1200" y="250"/>
                </a:lnTo>
                <a:lnTo>
                  <a:pt x="1211" y="239"/>
                </a:lnTo>
                <a:lnTo>
                  <a:pt x="1211" y="234"/>
                </a:lnTo>
                <a:lnTo>
                  <a:pt x="1200" y="234"/>
                </a:lnTo>
                <a:lnTo>
                  <a:pt x="1190" y="239"/>
                </a:lnTo>
                <a:lnTo>
                  <a:pt x="1190" y="244"/>
                </a:lnTo>
                <a:lnTo>
                  <a:pt x="2276" y="2364"/>
                </a:lnTo>
                <a:lnTo>
                  <a:pt x="1247" y="213"/>
                </a:lnTo>
                <a:lnTo>
                  <a:pt x="1252" y="213"/>
                </a:lnTo>
                <a:lnTo>
                  <a:pt x="1252" y="208"/>
                </a:lnTo>
                <a:lnTo>
                  <a:pt x="1257" y="208"/>
                </a:lnTo>
                <a:lnTo>
                  <a:pt x="1252" y="203"/>
                </a:lnTo>
                <a:lnTo>
                  <a:pt x="1247" y="203"/>
                </a:lnTo>
                <a:lnTo>
                  <a:pt x="1247" y="208"/>
                </a:lnTo>
                <a:lnTo>
                  <a:pt x="1247" y="213"/>
                </a:lnTo>
                <a:lnTo>
                  <a:pt x="2276" y="2364"/>
                </a:lnTo>
                <a:lnTo>
                  <a:pt x="1221" y="722"/>
                </a:lnTo>
                <a:lnTo>
                  <a:pt x="1221" y="717"/>
                </a:lnTo>
                <a:lnTo>
                  <a:pt x="1216" y="717"/>
                </a:lnTo>
                <a:lnTo>
                  <a:pt x="1211" y="717"/>
                </a:lnTo>
                <a:lnTo>
                  <a:pt x="1211" y="722"/>
                </a:lnTo>
                <a:lnTo>
                  <a:pt x="1206" y="722"/>
                </a:lnTo>
                <a:lnTo>
                  <a:pt x="1206" y="727"/>
                </a:lnTo>
                <a:lnTo>
                  <a:pt x="1206" y="733"/>
                </a:lnTo>
                <a:lnTo>
                  <a:pt x="1211" y="733"/>
                </a:lnTo>
                <a:lnTo>
                  <a:pt x="1211" y="727"/>
                </a:lnTo>
                <a:lnTo>
                  <a:pt x="1211" y="733"/>
                </a:lnTo>
                <a:lnTo>
                  <a:pt x="1211" y="727"/>
                </a:lnTo>
                <a:lnTo>
                  <a:pt x="1216" y="727"/>
                </a:lnTo>
                <a:lnTo>
                  <a:pt x="1221" y="727"/>
                </a:lnTo>
                <a:lnTo>
                  <a:pt x="1221" y="722"/>
                </a:lnTo>
                <a:lnTo>
                  <a:pt x="2276" y="2364"/>
                </a:lnTo>
                <a:lnTo>
                  <a:pt x="1231" y="540"/>
                </a:lnTo>
                <a:lnTo>
                  <a:pt x="1237" y="540"/>
                </a:lnTo>
                <a:lnTo>
                  <a:pt x="1237" y="535"/>
                </a:lnTo>
                <a:lnTo>
                  <a:pt x="1242" y="535"/>
                </a:lnTo>
                <a:lnTo>
                  <a:pt x="1242" y="530"/>
                </a:lnTo>
                <a:lnTo>
                  <a:pt x="1231" y="535"/>
                </a:lnTo>
                <a:lnTo>
                  <a:pt x="1231" y="540"/>
                </a:lnTo>
                <a:lnTo>
                  <a:pt x="2276" y="2364"/>
                </a:lnTo>
                <a:lnTo>
                  <a:pt x="1237" y="535"/>
                </a:lnTo>
                <a:lnTo>
                  <a:pt x="1231" y="540"/>
                </a:lnTo>
                <a:lnTo>
                  <a:pt x="1231" y="535"/>
                </a:lnTo>
                <a:lnTo>
                  <a:pt x="1237" y="535"/>
                </a:lnTo>
                <a:lnTo>
                  <a:pt x="2276" y="2364"/>
                </a:lnTo>
                <a:lnTo>
                  <a:pt x="1206" y="483"/>
                </a:lnTo>
                <a:lnTo>
                  <a:pt x="1211" y="483"/>
                </a:lnTo>
                <a:lnTo>
                  <a:pt x="1211" y="478"/>
                </a:lnTo>
                <a:lnTo>
                  <a:pt x="1206" y="478"/>
                </a:lnTo>
                <a:lnTo>
                  <a:pt x="1200" y="483"/>
                </a:lnTo>
                <a:lnTo>
                  <a:pt x="1206" y="483"/>
                </a:lnTo>
                <a:lnTo>
                  <a:pt x="2276" y="2364"/>
                </a:lnTo>
                <a:lnTo>
                  <a:pt x="1055" y="411"/>
                </a:lnTo>
                <a:lnTo>
                  <a:pt x="1055" y="416"/>
                </a:lnTo>
                <a:lnTo>
                  <a:pt x="1060" y="416"/>
                </a:lnTo>
                <a:lnTo>
                  <a:pt x="1065" y="411"/>
                </a:lnTo>
                <a:lnTo>
                  <a:pt x="1065" y="405"/>
                </a:lnTo>
                <a:lnTo>
                  <a:pt x="1055" y="411"/>
                </a:lnTo>
                <a:lnTo>
                  <a:pt x="2276" y="2364"/>
                </a:lnTo>
                <a:lnTo>
                  <a:pt x="1065" y="411"/>
                </a:lnTo>
                <a:lnTo>
                  <a:pt x="1060" y="416"/>
                </a:lnTo>
                <a:lnTo>
                  <a:pt x="1060" y="411"/>
                </a:lnTo>
                <a:lnTo>
                  <a:pt x="1065" y="411"/>
                </a:lnTo>
                <a:lnTo>
                  <a:pt x="2276" y="2364"/>
                </a:lnTo>
                <a:lnTo>
                  <a:pt x="1055" y="556"/>
                </a:lnTo>
                <a:lnTo>
                  <a:pt x="1060" y="556"/>
                </a:lnTo>
                <a:lnTo>
                  <a:pt x="1065" y="551"/>
                </a:lnTo>
                <a:lnTo>
                  <a:pt x="1065" y="546"/>
                </a:lnTo>
                <a:lnTo>
                  <a:pt x="1060" y="551"/>
                </a:lnTo>
                <a:lnTo>
                  <a:pt x="1050" y="551"/>
                </a:lnTo>
                <a:lnTo>
                  <a:pt x="1055" y="556"/>
                </a:lnTo>
                <a:lnTo>
                  <a:pt x="2276" y="2364"/>
                </a:lnTo>
                <a:lnTo>
                  <a:pt x="1060" y="390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5" y="390"/>
                </a:lnTo>
                <a:lnTo>
                  <a:pt x="1060" y="395"/>
                </a:lnTo>
                <a:lnTo>
                  <a:pt x="1060" y="390"/>
                </a:lnTo>
                <a:lnTo>
                  <a:pt x="2276" y="2364"/>
                </a:lnTo>
                <a:lnTo>
                  <a:pt x="1024" y="785"/>
                </a:lnTo>
                <a:lnTo>
                  <a:pt x="1024" y="779"/>
                </a:lnTo>
                <a:lnTo>
                  <a:pt x="1018" y="785"/>
                </a:lnTo>
                <a:lnTo>
                  <a:pt x="1024" y="785"/>
                </a:lnTo>
                <a:lnTo>
                  <a:pt x="2276" y="2364"/>
                </a:lnTo>
                <a:lnTo>
                  <a:pt x="1034" y="1081"/>
                </a:lnTo>
                <a:lnTo>
                  <a:pt x="1039" y="1076"/>
                </a:lnTo>
                <a:lnTo>
                  <a:pt x="1034" y="1076"/>
                </a:lnTo>
                <a:lnTo>
                  <a:pt x="1034" y="1081"/>
                </a:lnTo>
                <a:lnTo>
                  <a:pt x="2276" y="2364"/>
                </a:lnTo>
                <a:lnTo>
                  <a:pt x="1044" y="774"/>
                </a:lnTo>
                <a:lnTo>
                  <a:pt x="1044" y="779"/>
                </a:lnTo>
                <a:lnTo>
                  <a:pt x="1050" y="774"/>
                </a:lnTo>
                <a:lnTo>
                  <a:pt x="1055" y="774"/>
                </a:lnTo>
                <a:lnTo>
                  <a:pt x="1060" y="769"/>
                </a:lnTo>
                <a:lnTo>
                  <a:pt x="1055" y="764"/>
                </a:lnTo>
                <a:lnTo>
                  <a:pt x="1050" y="764"/>
                </a:lnTo>
                <a:lnTo>
                  <a:pt x="1039" y="769"/>
                </a:lnTo>
                <a:lnTo>
                  <a:pt x="1039" y="774"/>
                </a:lnTo>
                <a:lnTo>
                  <a:pt x="1039" y="774"/>
                </a:lnTo>
                <a:lnTo>
                  <a:pt x="1039" y="779"/>
                </a:lnTo>
                <a:lnTo>
                  <a:pt x="1039" y="774"/>
                </a:lnTo>
                <a:lnTo>
                  <a:pt x="1044" y="774"/>
                </a:lnTo>
                <a:lnTo>
                  <a:pt x="2276" y="2364"/>
                </a:lnTo>
                <a:lnTo>
                  <a:pt x="1034" y="795"/>
                </a:lnTo>
                <a:lnTo>
                  <a:pt x="1029" y="800"/>
                </a:lnTo>
                <a:lnTo>
                  <a:pt x="1024" y="800"/>
                </a:lnTo>
                <a:lnTo>
                  <a:pt x="1024" y="805"/>
                </a:lnTo>
                <a:lnTo>
                  <a:pt x="1029" y="800"/>
                </a:lnTo>
                <a:lnTo>
                  <a:pt x="1034" y="795"/>
                </a:lnTo>
                <a:lnTo>
                  <a:pt x="2276" y="2364"/>
                </a:lnTo>
                <a:lnTo>
                  <a:pt x="1050" y="935"/>
                </a:lnTo>
                <a:lnTo>
                  <a:pt x="1050" y="925"/>
                </a:lnTo>
                <a:lnTo>
                  <a:pt x="1044" y="925"/>
                </a:lnTo>
                <a:lnTo>
                  <a:pt x="1044" y="935"/>
                </a:lnTo>
                <a:lnTo>
                  <a:pt x="1050" y="935"/>
                </a:lnTo>
                <a:lnTo>
                  <a:pt x="2276" y="2364"/>
                </a:lnTo>
                <a:close/>
              </a:path>
            </a:pathLst>
          </a:custGeom>
          <a:solidFill>
            <a:schemeClr val="bg2">
              <a:tint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0" algn="tl" rotWithShape="0">
              <a:schemeClr val="accent3">
                <a:alpha val="30000"/>
              </a:scheme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0000">
                <a:schemeClr val="bg1">
                  <a:alpha val="0"/>
                </a:schemeClr>
              </a:gs>
            </a:gsLst>
            <a:lin ang="16200000" scaled="1"/>
            <a:tileRect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 dirty="0"/>
          </a:p>
        </p:txBody>
      </p:sp>
      <p:grpSp>
        <p:nvGrpSpPr>
          <p:cNvPr id="2" name="グループ化 1"/>
          <p:cNvGrpSpPr>
            <a:grpSpLocks/>
          </p:cNvGrpSpPr>
          <p:nvPr/>
        </p:nvGrpSpPr>
        <p:grpSpPr bwMode="auto">
          <a:xfrm>
            <a:off x="357158" y="4143380"/>
            <a:ext cx="6358014" cy="71438"/>
            <a:chOff x="119" y="877"/>
            <a:chExt cx="5239" cy="71"/>
          </a:xfrm>
          <a:gradFill>
            <a:gsLst>
              <a:gs pos="0">
                <a:schemeClr val="accent1">
                  <a:alpha val="40000"/>
                </a:schemeClr>
              </a:gs>
              <a:gs pos="50000">
                <a:schemeClr val="accent1">
                  <a:alpha val="7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</p:grpSpPr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5347" y="895"/>
              <a:ext cx="11" cy="12"/>
            </a:xfrm>
            <a:custGeom>
              <a:avLst/>
              <a:gdLst/>
              <a:ahLst/>
              <a:cxnLst>
                <a:cxn ang="0">
                  <a:pos x="11" y="12"/>
                </a:cxn>
                <a:cxn ang="0">
                  <a:pos x="11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11" y="12"/>
                </a:cxn>
              </a:cxnLst>
              <a:rect l="0" t="0" r="0" b="0"/>
              <a:pathLst>
                <a:path w="11" h="12">
                  <a:moveTo>
                    <a:pt x="11" y="12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1" y="1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2" name="フリーフォーム 11"/>
            <p:cNvSpPr>
              <a:spLocks/>
            </p:cNvSpPr>
            <p:nvPr/>
          </p:nvSpPr>
          <p:spPr bwMode="auto">
            <a:xfrm>
              <a:off x="119" y="877"/>
              <a:ext cx="5187" cy="71"/>
            </a:xfrm>
            <a:custGeom>
              <a:avLst/>
              <a:gdLst/>
              <a:ahLst/>
              <a:cxnLst>
                <a:cxn ang="0">
                  <a:pos x="5187" y="18"/>
                </a:cxn>
                <a:cxn ang="0">
                  <a:pos x="5181" y="18"/>
                </a:cxn>
                <a:cxn ang="0">
                  <a:pos x="4946" y="12"/>
                </a:cxn>
                <a:cxn ang="0">
                  <a:pos x="4500" y="0"/>
                </a:cxn>
                <a:cxn ang="0">
                  <a:pos x="3544" y="12"/>
                </a:cxn>
                <a:cxn ang="0">
                  <a:pos x="3339" y="18"/>
                </a:cxn>
                <a:cxn ang="0">
                  <a:pos x="2916" y="18"/>
                </a:cxn>
                <a:cxn ang="0">
                  <a:pos x="2488" y="18"/>
                </a:cxn>
                <a:cxn ang="0">
                  <a:pos x="2236" y="12"/>
                </a:cxn>
                <a:cxn ang="0">
                  <a:pos x="1954" y="18"/>
                </a:cxn>
                <a:cxn ang="0">
                  <a:pos x="1256" y="18"/>
                </a:cxn>
                <a:cxn ang="0">
                  <a:pos x="628" y="18"/>
                </a:cxn>
                <a:cxn ang="0">
                  <a:pos x="259" y="18"/>
                </a:cxn>
                <a:cxn ang="0">
                  <a:pos x="42" y="18"/>
                </a:cxn>
                <a:cxn ang="0">
                  <a:pos x="0" y="18"/>
                </a:cxn>
                <a:cxn ang="0">
                  <a:pos x="30" y="41"/>
                </a:cxn>
                <a:cxn ang="0">
                  <a:pos x="59" y="53"/>
                </a:cxn>
                <a:cxn ang="0">
                  <a:pos x="218" y="65"/>
                </a:cxn>
                <a:cxn ang="0">
                  <a:pos x="564" y="65"/>
                </a:cxn>
                <a:cxn ang="0">
                  <a:pos x="1244" y="71"/>
                </a:cxn>
                <a:cxn ang="0">
                  <a:pos x="1884" y="65"/>
                </a:cxn>
                <a:cxn ang="0">
                  <a:pos x="2552" y="71"/>
                </a:cxn>
                <a:cxn ang="0">
                  <a:pos x="3632" y="71"/>
                </a:cxn>
                <a:cxn ang="0">
                  <a:pos x="4037" y="71"/>
                </a:cxn>
                <a:cxn ang="0">
                  <a:pos x="4395" y="65"/>
                </a:cxn>
                <a:cxn ang="0">
                  <a:pos x="4559" y="53"/>
                </a:cxn>
                <a:cxn ang="0">
                  <a:pos x="4864" y="53"/>
                </a:cxn>
                <a:cxn ang="0">
                  <a:pos x="4999" y="41"/>
                </a:cxn>
                <a:cxn ang="0">
                  <a:pos x="5093" y="65"/>
                </a:cxn>
                <a:cxn ang="0">
                  <a:pos x="5134" y="71"/>
                </a:cxn>
                <a:cxn ang="0">
                  <a:pos x="5157" y="30"/>
                </a:cxn>
                <a:cxn ang="0">
                  <a:pos x="5128" y="12"/>
                </a:cxn>
                <a:cxn ang="0">
                  <a:pos x="5040" y="0"/>
                </a:cxn>
                <a:cxn ang="0">
                  <a:pos x="5169" y="18"/>
                </a:cxn>
                <a:cxn ang="0">
                  <a:pos x="2271" y="65"/>
                </a:cxn>
                <a:cxn ang="0">
                  <a:pos x="922" y="65"/>
                </a:cxn>
                <a:cxn ang="0">
                  <a:pos x="470" y="53"/>
                </a:cxn>
                <a:cxn ang="0">
                  <a:pos x="781" y="53"/>
                </a:cxn>
                <a:cxn ang="0">
                  <a:pos x="1432" y="53"/>
                </a:cxn>
                <a:cxn ang="0">
                  <a:pos x="1796" y="53"/>
                </a:cxn>
                <a:cxn ang="0">
                  <a:pos x="2089" y="53"/>
                </a:cxn>
                <a:cxn ang="0">
                  <a:pos x="2312" y="53"/>
                </a:cxn>
                <a:cxn ang="0">
                  <a:pos x="2687" y="65"/>
                </a:cxn>
                <a:cxn ang="0">
                  <a:pos x="3210" y="65"/>
                </a:cxn>
                <a:cxn ang="0">
                  <a:pos x="3784" y="53"/>
                </a:cxn>
                <a:cxn ang="0">
                  <a:pos x="4160" y="53"/>
                </a:cxn>
                <a:cxn ang="0">
                  <a:pos x="3796" y="71"/>
                </a:cxn>
              </a:cxnLst>
              <a:rect l="0" t="0" r="0" b="0"/>
              <a:pathLst>
                <a:path w="5187" h="71">
                  <a:moveTo>
                    <a:pt x="5169" y="18"/>
                  </a:moveTo>
                  <a:lnTo>
                    <a:pt x="5187" y="18"/>
                  </a:lnTo>
                  <a:lnTo>
                    <a:pt x="5181" y="18"/>
                  </a:lnTo>
                  <a:lnTo>
                    <a:pt x="5181" y="18"/>
                  </a:lnTo>
                  <a:lnTo>
                    <a:pt x="5169" y="18"/>
                  </a:lnTo>
                  <a:lnTo>
                    <a:pt x="4946" y="12"/>
                  </a:lnTo>
                  <a:lnTo>
                    <a:pt x="4729" y="12"/>
                  </a:lnTo>
                  <a:lnTo>
                    <a:pt x="4500" y="0"/>
                  </a:lnTo>
                  <a:lnTo>
                    <a:pt x="3931" y="18"/>
                  </a:lnTo>
                  <a:lnTo>
                    <a:pt x="3544" y="12"/>
                  </a:lnTo>
                  <a:lnTo>
                    <a:pt x="3438" y="18"/>
                  </a:lnTo>
                  <a:lnTo>
                    <a:pt x="3339" y="18"/>
                  </a:lnTo>
                  <a:lnTo>
                    <a:pt x="3198" y="18"/>
                  </a:lnTo>
                  <a:lnTo>
                    <a:pt x="2916" y="18"/>
                  </a:lnTo>
                  <a:lnTo>
                    <a:pt x="2699" y="18"/>
                  </a:lnTo>
                  <a:lnTo>
                    <a:pt x="2488" y="18"/>
                  </a:lnTo>
                  <a:lnTo>
                    <a:pt x="2330" y="18"/>
                  </a:lnTo>
                  <a:lnTo>
                    <a:pt x="2236" y="12"/>
                  </a:lnTo>
                  <a:lnTo>
                    <a:pt x="2019" y="12"/>
                  </a:lnTo>
                  <a:lnTo>
                    <a:pt x="1954" y="18"/>
                  </a:lnTo>
                  <a:lnTo>
                    <a:pt x="1596" y="18"/>
                  </a:lnTo>
                  <a:lnTo>
                    <a:pt x="1256" y="18"/>
                  </a:lnTo>
                  <a:lnTo>
                    <a:pt x="910" y="18"/>
                  </a:lnTo>
                  <a:lnTo>
                    <a:pt x="628" y="18"/>
                  </a:lnTo>
                  <a:lnTo>
                    <a:pt x="394" y="18"/>
                  </a:lnTo>
                  <a:lnTo>
                    <a:pt x="259" y="18"/>
                  </a:lnTo>
                  <a:lnTo>
                    <a:pt x="188" y="18"/>
                  </a:lnTo>
                  <a:lnTo>
                    <a:pt x="42" y="18"/>
                  </a:lnTo>
                  <a:lnTo>
                    <a:pt x="6" y="18"/>
                  </a:lnTo>
                  <a:lnTo>
                    <a:pt x="0" y="18"/>
                  </a:lnTo>
                  <a:lnTo>
                    <a:pt x="0" y="30"/>
                  </a:lnTo>
                  <a:lnTo>
                    <a:pt x="30" y="41"/>
                  </a:lnTo>
                  <a:lnTo>
                    <a:pt x="47" y="53"/>
                  </a:lnTo>
                  <a:lnTo>
                    <a:pt x="59" y="53"/>
                  </a:lnTo>
                  <a:lnTo>
                    <a:pt x="94" y="65"/>
                  </a:lnTo>
                  <a:lnTo>
                    <a:pt x="218" y="65"/>
                  </a:lnTo>
                  <a:lnTo>
                    <a:pt x="282" y="65"/>
                  </a:lnTo>
                  <a:lnTo>
                    <a:pt x="564" y="65"/>
                  </a:lnTo>
                  <a:lnTo>
                    <a:pt x="816" y="71"/>
                  </a:lnTo>
                  <a:lnTo>
                    <a:pt x="1244" y="71"/>
                  </a:lnTo>
                  <a:lnTo>
                    <a:pt x="1526" y="71"/>
                  </a:lnTo>
                  <a:lnTo>
                    <a:pt x="1884" y="65"/>
                  </a:lnTo>
                  <a:lnTo>
                    <a:pt x="2230" y="71"/>
                  </a:lnTo>
                  <a:lnTo>
                    <a:pt x="2552" y="71"/>
                  </a:lnTo>
                  <a:lnTo>
                    <a:pt x="3022" y="71"/>
                  </a:lnTo>
                  <a:lnTo>
                    <a:pt x="3632" y="71"/>
                  </a:lnTo>
                  <a:lnTo>
                    <a:pt x="3849" y="71"/>
                  </a:lnTo>
                  <a:lnTo>
                    <a:pt x="4037" y="71"/>
                  </a:lnTo>
                  <a:lnTo>
                    <a:pt x="4307" y="65"/>
                  </a:lnTo>
                  <a:lnTo>
                    <a:pt x="4395" y="65"/>
                  </a:lnTo>
                  <a:lnTo>
                    <a:pt x="4447" y="53"/>
                  </a:lnTo>
                  <a:lnTo>
                    <a:pt x="4559" y="53"/>
                  </a:lnTo>
                  <a:lnTo>
                    <a:pt x="4770" y="53"/>
                  </a:lnTo>
                  <a:lnTo>
                    <a:pt x="4864" y="53"/>
                  </a:lnTo>
                  <a:lnTo>
                    <a:pt x="4928" y="41"/>
                  </a:lnTo>
                  <a:lnTo>
                    <a:pt x="4999" y="41"/>
                  </a:lnTo>
                  <a:lnTo>
                    <a:pt x="5052" y="53"/>
                  </a:lnTo>
                  <a:lnTo>
                    <a:pt x="5093" y="65"/>
                  </a:lnTo>
                  <a:lnTo>
                    <a:pt x="5116" y="71"/>
                  </a:lnTo>
                  <a:lnTo>
                    <a:pt x="5134" y="71"/>
                  </a:lnTo>
                  <a:lnTo>
                    <a:pt x="5146" y="65"/>
                  </a:lnTo>
                  <a:lnTo>
                    <a:pt x="5157" y="30"/>
                  </a:lnTo>
                  <a:lnTo>
                    <a:pt x="5157" y="18"/>
                  </a:lnTo>
                  <a:lnTo>
                    <a:pt x="5128" y="12"/>
                  </a:lnTo>
                  <a:lnTo>
                    <a:pt x="5081" y="0"/>
                  </a:lnTo>
                  <a:lnTo>
                    <a:pt x="5040" y="0"/>
                  </a:lnTo>
                  <a:lnTo>
                    <a:pt x="4946" y="12"/>
                  </a:lnTo>
                  <a:lnTo>
                    <a:pt x="5169" y="18"/>
                  </a:lnTo>
                  <a:lnTo>
                    <a:pt x="3796" y="71"/>
                  </a:lnTo>
                  <a:lnTo>
                    <a:pt x="2271" y="65"/>
                  </a:lnTo>
                  <a:lnTo>
                    <a:pt x="1367" y="65"/>
                  </a:lnTo>
                  <a:lnTo>
                    <a:pt x="922" y="65"/>
                  </a:lnTo>
                  <a:lnTo>
                    <a:pt x="446" y="53"/>
                  </a:lnTo>
                  <a:lnTo>
                    <a:pt x="470" y="53"/>
                  </a:lnTo>
                  <a:lnTo>
                    <a:pt x="593" y="53"/>
                  </a:lnTo>
                  <a:lnTo>
                    <a:pt x="781" y="53"/>
                  </a:lnTo>
                  <a:lnTo>
                    <a:pt x="1209" y="53"/>
                  </a:lnTo>
                  <a:lnTo>
                    <a:pt x="1432" y="53"/>
                  </a:lnTo>
                  <a:lnTo>
                    <a:pt x="1579" y="53"/>
                  </a:lnTo>
                  <a:lnTo>
                    <a:pt x="1796" y="53"/>
                  </a:lnTo>
                  <a:lnTo>
                    <a:pt x="1978" y="53"/>
                  </a:lnTo>
                  <a:lnTo>
                    <a:pt x="2089" y="53"/>
                  </a:lnTo>
                  <a:lnTo>
                    <a:pt x="2165" y="53"/>
                  </a:lnTo>
                  <a:lnTo>
                    <a:pt x="2312" y="53"/>
                  </a:lnTo>
                  <a:lnTo>
                    <a:pt x="2605" y="65"/>
                  </a:lnTo>
                  <a:lnTo>
                    <a:pt x="2687" y="65"/>
                  </a:lnTo>
                  <a:lnTo>
                    <a:pt x="2863" y="53"/>
                  </a:lnTo>
                  <a:lnTo>
                    <a:pt x="3210" y="65"/>
                  </a:lnTo>
                  <a:lnTo>
                    <a:pt x="3597" y="53"/>
                  </a:lnTo>
                  <a:lnTo>
                    <a:pt x="3784" y="53"/>
                  </a:lnTo>
                  <a:lnTo>
                    <a:pt x="4048" y="53"/>
                  </a:lnTo>
                  <a:lnTo>
                    <a:pt x="4160" y="53"/>
                  </a:lnTo>
                  <a:lnTo>
                    <a:pt x="4236" y="53"/>
                  </a:lnTo>
                  <a:lnTo>
                    <a:pt x="3796" y="71"/>
                  </a:lnTo>
                  <a:lnTo>
                    <a:pt x="5169" y="1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sp>
        <p:nvSpPr>
          <p:cNvPr id="23" name="タイトル 22"/>
          <p:cNvSpPr>
            <a:spLocks noGrp="1"/>
          </p:cNvSpPr>
          <p:nvPr>
            <p:ph type="ctrTitle"/>
          </p:nvPr>
        </p:nvSpPr>
        <p:spPr>
          <a:xfrm>
            <a:off x="285720" y="2500306"/>
            <a:ext cx="6429420" cy="1512888"/>
          </a:xfrm>
        </p:spPr>
        <p:txBody>
          <a:bodyPr anchor="b"/>
          <a:lstStyle>
            <a:lvl1pPr fontAlgn="auto">
              <a:defRPr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21" name="サブタイトル 20"/>
          <p:cNvSpPr>
            <a:spLocks noGrp="1"/>
          </p:cNvSpPr>
          <p:nvPr>
            <p:ph type="subTitle" idx="1"/>
          </p:nvPr>
        </p:nvSpPr>
        <p:spPr>
          <a:xfrm>
            <a:off x="300030" y="4314828"/>
            <a:ext cx="6400800" cy="1185874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2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ja-JP" altLang="en-US"/>
              <a:t>マスタ サブタイトルの書式設定</a:t>
            </a:r>
            <a:endParaRPr kumimoji="0" lang="en-US"/>
          </a:p>
        </p:txBody>
      </p:sp>
      <p:sp>
        <p:nvSpPr>
          <p:cNvPr id="29" name="日付プレースホルダ 2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2022/3/16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kumimoji="1" lang="en-US" altLang="ja-JP"/>
              <a:t>2022</a:t>
            </a:r>
            <a:r>
              <a:rPr kumimoji="1" lang="ja-JP" altLang="en-US"/>
              <a:t>年</a:t>
            </a:r>
            <a:r>
              <a:rPr kumimoji="1" lang="en-US" altLang="ja-JP"/>
              <a:t>S</a:t>
            </a:r>
            <a:r>
              <a:rPr kumimoji="1" lang="ja-JP" altLang="en-US"/>
              <a:t>セメスター説明会</a:t>
            </a:r>
            <a:endParaRPr kumimoji="1" lang="ja-JP" altLang="en-US" dirty="0"/>
          </a:p>
        </p:txBody>
      </p:sp>
      <p:sp>
        <p:nvSpPr>
          <p:cNvPr id="14" name="スライド番号プレースホル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2022/3/16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2022</a:t>
            </a:r>
            <a:r>
              <a:rPr kumimoji="1" lang="ja-JP" altLang="en-US"/>
              <a:t>年</a:t>
            </a:r>
            <a:r>
              <a:rPr kumimoji="1" lang="en-US" altLang="ja-JP"/>
              <a:t>S</a:t>
            </a:r>
            <a:r>
              <a:rPr kumimoji="1" lang="ja-JP" altLang="en-US"/>
              <a:t>セメスター説明会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929454" y="274639"/>
            <a:ext cx="1757346" cy="5851525"/>
          </a:xfrm>
        </p:spPr>
        <p:txBody>
          <a:bodyPr vert="eaVert"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400816" cy="5851525"/>
          </a:xfrm>
        </p:spPr>
        <p:txBody>
          <a:bodyPr vert="eaVert"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2022/3/16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2022</a:t>
            </a:r>
            <a:r>
              <a:rPr kumimoji="1" lang="ja-JP" altLang="en-US"/>
              <a:t>年</a:t>
            </a:r>
            <a:r>
              <a:rPr kumimoji="1" lang="en-US" altLang="ja-JP"/>
              <a:t>S</a:t>
            </a:r>
            <a:r>
              <a:rPr kumimoji="1" lang="ja-JP" altLang="en-US"/>
              <a:t>セメスター説明会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2022/3/16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2699792" y="6356350"/>
            <a:ext cx="3744416" cy="365125"/>
          </a:xfrm>
        </p:spPr>
        <p:txBody>
          <a:bodyPr/>
          <a:lstStyle/>
          <a:p>
            <a:r>
              <a:rPr kumimoji="1" lang="en-US" altLang="ja-JP"/>
              <a:t>2022</a:t>
            </a:r>
            <a:r>
              <a:rPr kumimoji="1" lang="ja-JP" altLang="en-US"/>
              <a:t>年</a:t>
            </a:r>
            <a:r>
              <a:rPr kumimoji="1" lang="en-US" altLang="ja-JP"/>
              <a:t>S</a:t>
            </a:r>
            <a:r>
              <a:rPr kumimoji="1" lang="ja-JP" altLang="en-US"/>
              <a:t>セメスター説明会</a:t>
            </a:r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フリーフォーム 12"/>
          <p:cNvSpPr>
            <a:spLocks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/>
            <a:ahLst/>
            <a:cxnLst>
              <a:cxn ang="0">
                <a:pos x="1507" y="31"/>
              </a:cxn>
              <a:cxn ang="0">
                <a:pos x="2276" y="2364"/>
              </a:cxn>
              <a:cxn ang="0">
                <a:pos x="1595" y="73"/>
              </a:cxn>
              <a:cxn ang="0">
                <a:pos x="1611" y="431"/>
              </a:cxn>
              <a:cxn ang="0">
                <a:pos x="1247" y="702"/>
              </a:cxn>
              <a:cxn ang="0">
                <a:pos x="1148" y="816"/>
              </a:cxn>
              <a:cxn ang="0">
                <a:pos x="3304" y="1476"/>
              </a:cxn>
              <a:cxn ang="0">
                <a:pos x="1460" y="400"/>
              </a:cxn>
              <a:cxn ang="0">
                <a:pos x="11" y="982"/>
              </a:cxn>
              <a:cxn ang="0">
                <a:pos x="3881" y="192"/>
              </a:cxn>
              <a:cxn ang="0">
                <a:pos x="2790" y="395"/>
              </a:cxn>
              <a:cxn ang="0">
                <a:pos x="3372" y="1003"/>
              </a:cxn>
              <a:cxn ang="0">
                <a:pos x="3408" y="1013"/>
              </a:cxn>
              <a:cxn ang="0">
                <a:pos x="3491" y="1179"/>
              </a:cxn>
              <a:cxn ang="0">
                <a:pos x="3341" y="1642"/>
              </a:cxn>
              <a:cxn ang="0">
                <a:pos x="3169" y="2057"/>
              </a:cxn>
              <a:cxn ang="0">
                <a:pos x="3013" y="2359"/>
              </a:cxn>
              <a:cxn ang="0">
                <a:pos x="317" y="2343"/>
              </a:cxn>
              <a:cxn ang="0">
                <a:pos x="327" y="2696"/>
              </a:cxn>
              <a:cxn ang="0">
                <a:pos x="2665" y="2852"/>
              </a:cxn>
              <a:cxn ang="0">
                <a:pos x="4385" y="3065"/>
              </a:cxn>
              <a:cxn ang="0">
                <a:pos x="4219" y="2411"/>
              </a:cxn>
              <a:cxn ang="0">
                <a:pos x="4328" y="1455"/>
              </a:cxn>
              <a:cxn ang="0">
                <a:pos x="4193" y="1366"/>
              </a:cxn>
              <a:cxn ang="0">
                <a:pos x="4182" y="769"/>
              </a:cxn>
              <a:cxn ang="0">
                <a:pos x="4369" y="515"/>
              </a:cxn>
              <a:cxn ang="0">
                <a:pos x="307" y="2925"/>
              </a:cxn>
              <a:cxn ang="0">
                <a:pos x="4317" y="2811"/>
              </a:cxn>
              <a:cxn ang="0">
                <a:pos x="3855" y="270"/>
              </a:cxn>
              <a:cxn ang="0">
                <a:pos x="4292" y="2889"/>
              </a:cxn>
              <a:cxn ang="0">
                <a:pos x="4203" y="2717"/>
              </a:cxn>
              <a:cxn ang="0">
                <a:pos x="4027" y="2551"/>
              </a:cxn>
              <a:cxn ang="0">
                <a:pos x="348" y="1190"/>
              </a:cxn>
              <a:cxn ang="0">
                <a:pos x="790" y="634"/>
              </a:cxn>
              <a:cxn ang="0">
                <a:pos x="172" y="650"/>
              </a:cxn>
              <a:cxn ang="0">
                <a:pos x="78" y="1341"/>
              </a:cxn>
              <a:cxn ang="0">
                <a:pos x="509" y="857"/>
              </a:cxn>
              <a:cxn ang="0">
                <a:pos x="218" y="946"/>
              </a:cxn>
              <a:cxn ang="0">
                <a:pos x="333" y="1938"/>
              </a:cxn>
              <a:cxn ang="0">
                <a:pos x="244" y="1377"/>
              </a:cxn>
              <a:cxn ang="0">
                <a:pos x="629" y="1122"/>
              </a:cxn>
              <a:cxn ang="0">
                <a:pos x="795" y="587"/>
              </a:cxn>
              <a:cxn ang="0">
                <a:pos x="198" y="1341"/>
              </a:cxn>
              <a:cxn ang="0">
                <a:pos x="3865" y="99"/>
              </a:cxn>
              <a:cxn ang="0">
                <a:pos x="3315" y="899"/>
              </a:cxn>
              <a:cxn ang="0">
                <a:pos x="2276" y="2364"/>
              </a:cxn>
              <a:cxn ang="0">
                <a:pos x="3777" y="37"/>
              </a:cxn>
              <a:cxn ang="0">
                <a:pos x="125" y="1481"/>
              </a:cxn>
              <a:cxn ang="0">
                <a:pos x="114" y="1382"/>
              </a:cxn>
              <a:cxn ang="0">
                <a:pos x="2276" y="2364"/>
              </a:cxn>
              <a:cxn ang="0">
                <a:pos x="847" y="774"/>
              </a:cxn>
              <a:cxn ang="0">
                <a:pos x="1091" y="759"/>
              </a:cxn>
              <a:cxn ang="0">
                <a:pos x="1148" y="743"/>
              </a:cxn>
              <a:cxn ang="0">
                <a:pos x="889" y="831"/>
              </a:cxn>
              <a:cxn ang="0">
                <a:pos x="1018" y="857"/>
              </a:cxn>
              <a:cxn ang="0">
                <a:pos x="915" y="702"/>
              </a:cxn>
              <a:cxn ang="0">
                <a:pos x="1387" y="151"/>
              </a:cxn>
              <a:cxn ang="0">
                <a:pos x="1294" y="322"/>
              </a:cxn>
              <a:cxn ang="0">
                <a:pos x="1356" y="535"/>
              </a:cxn>
              <a:cxn ang="0">
                <a:pos x="1231" y="374"/>
              </a:cxn>
              <a:cxn ang="0">
                <a:pos x="1024" y="489"/>
              </a:cxn>
              <a:cxn ang="0">
                <a:pos x="1231" y="753"/>
              </a:cxn>
              <a:cxn ang="0">
                <a:pos x="1237" y="535"/>
              </a:cxn>
            </a:cxnLst>
            <a:rect l="0" t="0" r="0" b="0"/>
            <a:pathLst>
              <a:path w="4395" h="3107">
                <a:moveTo>
                  <a:pt x="2276" y="2364"/>
                </a:moveTo>
                <a:lnTo>
                  <a:pt x="2291" y="2380"/>
                </a:lnTo>
                <a:lnTo>
                  <a:pt x="2322" y="2385"/>
                </a:lnTo>
                <a:lnTo>
                  <a:pt x="2354" y="2390"/>
                </a:lnTo>
                <a:lnTo>
                  <a:pt x="2385" y="2380"/>
                </a:lnTo>
                <a:lnTo>
                  <a:pt x="2364" y="2369"/>
                </a:lnTo>
                <a:lnTo>
                  <a:pt x="2333" y="2369"/>
                </a:lnTo>
                <a:lnTo>
                  <a:pt x="2302" y="2364"/>
                </a:lnTo>
                <a:lnTo>
                  <a:pt x="2281" y="2364"/>
                </a:lnTo>
                <a:lnTo>
                  <a:pt x="2271" y="2364"/>
                </a:lnTo>
                <a:lnTo>
                  <a:pt x="2271" y="2364"/>
                </a:lnTo>
                <a:lnTo>
                  <a:pt x="2276" y="2364"/>
                </a:lnTo>
                <a:lnTo>
                  <a:pt x="2286" y="135"/>
                </a:lnTo>
                <a:lnTo>
                  <a:pt x="2302" y="130"/>
                </a:lnTo>
                <a:lnTo>
                  <a:pt x="2312" y="125"/>
                </a:lnTo>
                <a:lnTo>
                  <a:pt x="2317" y="135"/>
                </a:lnTo>
                <a:lnTo>
                  <a:pt x="2328" y="130"/>
                </a:lnTo>
                <a:lnTo>
                  <a:pt x="2343" y="151"/>
                </a:lnTo>
                <a:lnTo>
                  <a:pt x="2343" y="156"/>
                </a:lnTo>
                <a:lnTo>
                  <a:pt x="2348" y="151"/>
                </a:lnTo>
                <a:lnTo>
                  <a:pt x="2348" y="146"/>
                </a:lnTo>
                <a:lnTo>
                  <a:pt x="2348" y="140"/>
                </a:lnTo>
                <a:lnTo>
                  <a:pt x="2343" y="125"/>
                </a:lnTo>
                <a:lnTo>
                  <a:pt x="2354" y="125"/>
                </a:lnTo>
                <a:lnTo>
                  <a:pt x="2364" y="135"/>
                </a:lnTo>
                <a:lnTo>
                  <a:pt x="2369" y="135"/>
                </a:lnTo>
                <a:lnTo>
                  <a:pt x="2374" y="130"/>
                </a:lnTo>
                <a:lnTo>
                  <a:pt x="2374" y="125"/>
                </a:lnTo>
                <a:lnTo>
                  <a:pt x="2374" y="120"/>
                </a:lnTo>
                <a:lnTo>
                  <a:pt x="2364" y="114"/>
                </a:lnTo>
                <a:lnTo>
                  <a:pt x="2380" y="104"/>
                </a:lnTo>
                <a:lnTo>
                  <a:pt x="2364" y="99"/>
                </a:lnTo>
                <a:lnTo>
                  <a:pt x="2359" y="99"/>
                </a:lnTo>
                <a:lnTo>
                  <a:pt x="2348" y="104"/>
                </a:lnTo>
                <a:lnTo>
                  <a:pt x="2354" y="89"/>
                </a:lnTo>
                <a:lnTo>
                  <a:pt x="2328" y="94"/>
                </a:lnTo>
                <a:lnTo>
                  <a:pt x="2322" y="89"/>
                </a:lnTo>
                <a:lnTo>
                  <a:pt x="2322" y="78"/>
                </a:lnTo>
                <a:lnTo>
                  <a:pt x="2312" y="78"/>
                </a:lnTo>
                <a:lnTo>
                  <a:pt x="2297" y="78"/>
                </a:lnTo>
                <a:lnTo>
                  <a:pt x="2297" y="83"/>
                </a:lnTo>
                <a:lnTo>
                  <a:pt x="2297" y="89"/>
                </a:lnTo>
                <a:lnTo>
                  <a:pt x="2302" y="94"/>
                </a:lnTo>
                <a:lnTo>
                  <a:pt x="2286" y="109"/>
                </a:lnTo>
                <a:lnTo>
                  <a:pt x="2302" y="104"/>
                </a:lnTo>
                <a:lnTo>
                  <a:pt x="2297" y="109"/>
                </a:lnTo>
                <a:lnTo>
                  <a:pt x="2286" y="135"/>
                </a:lnTo>
                <a:lnTo>
                  <a:pt x="2276" y="2364"/>
                </a:lnTo>
                <a:lnTo>
                  <a:pt x="2338" y="302"/>
                </a:lnTo>
                <a:lnTo>
                  <a:pt x="2328" y="312"/>
                </a:lnTo>
                <a:lnTo>
                  <a:pt x="2322" y="312"/>
                </a:lnTo>
                <a:lnTo>
                  <a:pt x="2328" y="302"/>
                </a:lnTo>
                <a:lnTo>
                  <a:pt x="2322" y="302"/>
                </a:lnTo>
                <a:lnTo>
                  <a:pt x="2317" y="302"/>
                </a:lnTo>
                <a:lnTo>
                  <a:pt x="2322" y="296"/>
                </a:lnTo>
                <a:lnTo>
                  <a:pt x="2328" y="291"/>
                </a:lnTo>
                <a:lnTo>
                  <a:pt x="2317" y="296"/>
                </a:lnTo>
                <a:lnTo>
                  <a:pt x="2317" y="291"/>
                </a:lnTo>
                <a:lnTo>
                  <a:pt x="2307" y="302"/>
                </a:lnTo>
                <a:lnTo>
                  <a:pt x="2302" y="312"/>
                </a:lnTo>
                <a:lnTo>
                  <a:pt x="2297" y="312"/>
                </a:lnTo>
                <a:lnTo>
                  <a:pt x="2297" y="317"/>
                </a:lnTo>
                <a:lnTo>
                  <a:pt x="2302" y="317"/>
                </a:lnTo>
                <a:lnTo>
                  <a:pt x="2302" y="322"/>
                </a:lnTo>
                <a:lnTo>
                  <a:pt x="2307" y="322"/>
                </a:lnTo>
                <a:lnTo>
                  <a:pt x="2307" y="327"/>
                </a:lnTo>
                <a:lnTo>
                  <a:pt x="2307" y="333"/>
                </a:lnTo>
                <a:lnTo>
                  <a:pt x="2317" y="327"/>
                </a:lnTo>
                <a:lnTo>
                  <a:pt x="2317" y="322"/>
                </a:lnTo>
                <a:lnTo>
                  <a:pt x="2328" y="327"/>
                </a:lnTo>
                <a:lnTo>
                  <a:pt x="2328" y="333"/>
                </a:lnTo>
                <a:lnTo>
                  <a:pt x="2328" y="327"/>
                </a:lnTo>
                <a:lnTo>
                  <a:pt x="2328" y="322"/>
                </a:lnTo>
                <a:lnTo>
                  <a:pt x="2328" y="317"/>
                </a:lnTo>
                <a:lnTo>
                  <a:pt x="2322" y="317"/>
                </a:lnTo>
                <a:lnTo>
                  <a:pt x="2338" y="312"/>
                </a:lnTo>
                <a:lnTo>
                  <a:pt x="2338" y="302"/>
                </a:lnTo>
                <a:lnTo>
                  <a:pt x="2276" y="2364"/>
                </a:lnTo>
                <a:lnTo>
                  <a:pt x="2390" y="78"/>
                </a:lnTo>
                <a:lnTo>
                  <a:pt x="2369" y="83"/>
                </a:lnTo>
                <a:lnTo>
                  <a:pt x="2390" y="89"/>
                </a:lnTo>
                <a:lnTo>
                  <a:pt x="2390" y="78"/>
                </a:lnTo>
                <a:lnTo>
                  <a:pt x="2276" y="2364"/>
                </a:lnTo>
                <a:lnTo>
                  <a:pt x="2359" y="83"/>
                </a:lnTo>
                <a:lnTo>
                  <a:pt x="2354" y="89"/>
                </a:lnTo>
                <a:lnTo>
                  <a:pt x="2369" y="83"/>
                </a:lnTo>
                <a:lnTo>
                  <a:pt x="2359" y="83"/>
                </a:lnTo>
                <a:lnTo>
                  <a:pt x="2276" y="2364"/>
                </a:lnTo>
                <a:lnTo>
                  <a:pt x="1481" y="47"/>
                </a:lnTo>
                <a:lnTo>
                  <a:pt x="1481" y="52"/>
                </a:lnTo>
                <a:lnTo>
                  <a:pt x="1486" y="52"/>
                </a:lnTo>
                <a:lnTo>
                  <a:pt x="1486" y="57"/>
                </a:lnTo>
                <a:lnTo>
                  <a:pt x="1486" y="52"/>
                </a:lnTo>
                <a:lnTo>
                  <a:pt x="1491" y="52"/>
                </a:lnTo>
                <a:lnTo>
                  <a:pt x="1496" y="47"/>
                </a:lnTo>
                <a:lnTo>
                  <a:pt x="1502" y="47"/>
                </a:lnTo>
                <a:lnTo>
                  <a:pt x="1496" y="52"/>
                </a:lnTo>
                <a:lnTo>
                  <a:pt x="1502" y="52"/>
                </a:lnTo>
                <a:lnTo>
                  <a:pt x="1507" y="52"/>
                </a:lnTo>
                <a:lnTo>
                  <a:pt x="1507" y="47"/>
                </a:lnTo>
                <a:lnTo>
                  <a:pt x="1512" y="47"/>
                </a:lnTo>
                <a:lnTo>
                  <a:pt x="1517" y="42"/>
                </a:lnTo>
                <a:lnTo>
                  <a:pt x="1517" y="37"/>
                </a:lnTo>
                <a:lnTo>
                  <a:pt x="1507" y="37"/>
                </a:lnTo>
                <a:lnTo>
                  <a:pt x="1507" y="31"/>
                </a:lnTo>
                <a:lnTo>
                  <a:pt x="1502" y="26"/>
                </a:lnTo>
                <a:lnTo>
                  <a:pt x="1496" y="31"/>
                </a:lnTo>
                <a:lnTo>
                  <a:pt x="1491" y="31"/>
                </a:lnTo>
                <a:lnTo>
                  <a:pt x="1486" y="37"/>
                </a:lnTo>
                <a:lnTo>
                  <a:pt x="1481" y="47"/>
                </a:lnTo>
                <a:lnTo>
                  <a:pt x="2276" y="2364"/>
                </a:lnTo>
                <a:lnTo>
                  <a:pt x="1476" y="172"/>
                </a:lnTo>
                <a:lnTo>
                  <a:pt x="1486" y="172"/>
                </a:lnTo>
                <a:lnTo>
                  <a:pt x="1491" y="166"/>
                </a:lnTo>
                <a:lnTo>
                  <a:pt x="1486" y="161"/>
                </a:lnTo>
                <a:lnTo>
                  <a:pt x="1476" y="166"/>
                </a:lnTo>
                <a:lnTo>
                  <a:pt x="1476" y="172"/>
                </a:lnTo>
                <a:lnTo>
                  <a:pt x="2276" y="2364"/>
                </a:lnTo>
                <a:lnTo>
                  <a:pt x="2686" y="2250"/>
                </a:lnTo>
                <a:lnTo>
                  <a:pt x="2702" y="2234"/>
                </a:lnTo>
                <a:lnTo>
                  <a:pt x="2702" y="2229"/>
                </a:lnTo>
                <a:lnTo>
                  <a:pt x="2691" y="2224"/>
                </a:lnTo>
                <a:lnTo>
                  <a:pt x="2681" y="2218"/>
                </a:lnTo>
                <a:lnTo>
                  <a:pt x="2681" y="2213"/>
                </a:lnTo>
                <a:lnTo>
                  <a:pt x="2686" y="2208"/>
                </a:lnTo>
                <a:lnTo>
                  <a:pt x="2671" y="2218"/>
                </a:lnTo>
                <a:lnTo>
                  <a:pt x="2660" y="2229"/>
                </a:lnTo>
                <a:lnTo>
                  <a:pt x="2655" y="2239"/>
                </a:lnTo>
                <a:lnTo>
                  <a:pt x="2660" y="2250"/>
                </a:lnTo>
                <a:lnTo>
                  <a:pt x="2671" y="2250"/>
                </a:lnTo>
                <a:lnTo>
                  <a:pt x="2686" y="2250"/>
                </a:lnTo>
                <a:lnTo>
                  <a:pt x="2276" y="2364"/>
                </a:lnTo>
                <a:lnTo>
                  <a:pt x="1683" y="21"/>
                </a:lnTo>
                <a:lnTo>
                  <a:pt x="1683" y="26"/>
                </a:lnTo>
                <a:lnTo>
                  <a:pt x="1683" y="31"/>
                </a:lnTo>
                <a:lnTo>
                  <a:pt x="1689" y="31"/>
                </a:lnTo>
                <a:lnTo>
                  <a:pt x="1689" y="37"/>
                </a:lnTo>
                <a:lnTo>
                  <a:pt x="1689" y="31"/>
                </a:lnTo>
                <a:lnTo>
                  <a:pt x="1694" y="37"/>
                </a:lnTo>
                <a:lnTo>
                  <a:pt x="1694" y="31"/>
                </a:lnTo>
                <a:lnTo>
                  <a:pt x="1699" y="37"/>
                </a:lnTo>
                <a:lnTo>
                  <a:pt x="1699" y="31"/>
                </a:lnTo>
                <a:lnTo>
                  <a:pt x="1704" y="31"/>
                </a:lnTo>
                <a:lnTo>
                  <a:pt x="1709" y="26"/>
                </a:lnTo>
                <a:lnTo>
                  <a:pt x="1709" y="21"/>
                </a:lnTo>
                <a:lnTo>
                  <a:pt x="1709" y="26"/>
                </a:lnTo>
                <a:lnTo>
                  <a:pt x="1715" y="21"/>
                </a:lnTo>
                <a:lnTo>
                  <a:pt x="1715" y="16"/>
                </a:lnTo>
                <a:lnTo>
                  <a:pt x="1715" y="11"/>
                </a:lnTo>
                <a:lnTo>
                  <a:pt x="1715" y="5"/>
                </a:lnTo>
                <a:lnTo>
                  <a:pt x="1709" y="5"/>
                </a:lnTo>
                <a:lnTo>
                  <a:pt x="1704" y="5"/>
                </a:lnTo>
                <a:lnTo>
                  <a:pt x="1699" y="11"/>
                </a:lnTo>
                <a:lnTo>
                  <a:pt x="1689" y="16"/>
                </a:lnTo>
                <a:lnTo>
                  <a:pt x="1683" y="21"/>
                </a:lnTo>
                <a:lnTo>
                  <a:pt x="2276" y="2364"/>
                </a:lnTo>
                <a:lnTo>
                  <a:pt x="1496" y="639"/>
                </a:lnTo>
                <a:lnTo>
                  <a:pt x="1496" y="644"/>
                </a:lnTo>
                <a:lnTo>
                  <a:pt x="1502" y="644"/>
                </a:lnTo>
                <a:lnTo>
                  <a:pt x="1507" y="639"/>
                </a:lnTo>
                <a:lnTo>
                  <a:pt x="1502" y="639"/>
                </a:lnTo>
                <a:lnTo>
                  <a:pt x="1496" y="639"/>
                </a:lnTo>
                <a:lnTo>
                  <a:pt x="2276" y="2364"/>
                </a:lnTo>
                <a:lnTo>
                  <a:pt x="1637" y="348"/>
                </a:lnTo>
                <a:lnTo>
                  <a:pt x="1642" y="353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64"/>
                </a:lnTo>
                <a:lnTo>
                  <a:pt x="1642" y="364"/>
                </a:lnTo>
                <a:lnTo>
                  <a:pt x="1642" y="369"/>
                </a:lnTo>
                <a:lnTo>
                  <a:pt x="1647" y="369"/>
                </a:lnTo>
                <a:lnTo>
                  <a:pt x="1647" y="374"/>
                </a:lnTo>
                <a:lnTo>
                  <a:pt x="1647" y="369"/>
                </a:lnTo>
                <a:lnTo>
                  <a:pt x="1647" y="374"/>
                </a:lnTo>
                <a:lnTo>
                  <a:pt x="1652" y="369"/>
                </a:lnTo>
                <a:lnTo>
                  <a:pt x="1652" y="374"/>
                </a:lnTo>
                <a:lnTo>
                  <a:pt x="1652" y="369"/>
                </a:lnTo>
                <a:lnTo>
                  <a:pt x="1657" y="369"/>
                </a:lnTo>
                <a:lnTo>
                  <a:pt x="1663" y="369"/>
                </a:lnTo>
                <a:lnTo>
                  <a:pt x="1668" y="369"/>
                </a:lnTo>
                <a:lnTo>
                  <a:pt x="1673" y="364"/>
                </a:lnTo>
                <a:lnTo>
                  <a:pt x="1673" y="369"/>
                </a:lnTo>
                <a:lnTo>
                  <a:pt x="1673" y="364"/>
                </a:lnTo>
                <a:lnTo>
                  <a:pt x="1678" y="364"/>
                </a:lnTo>
                <a:lnTo>
                  <a:pt x="1683" y="359"/>
                </a:lnTo>
                <a:lnTo>
                  <a:pt x="1689" y="353"/>
                </a:lnTo>
                <a:lnTo>
                  <a:pt x="1694" y="348"/>
                </a:lnTo>
                <a:lnTo>
                  <a:pt x="1689" y="343"/>
                </a:lnTo>
                <a:lnTo>
                  <a:pt x="1694" y="343"/>
                </a:lnTo>
                <a:lnTo>
                  <a:pt x="1694" y="338"/>
                </a:lnTo>
                <a:lnTo>
                  <a:pt x="1689" y="338"/>
                </a:lnTo>
                <a:lnTo>
                  <a:pt x="1689" y="333"/>
                </a:lnTo>
                <a:lnTo>
                  <a:pt x="1683" y="333"/>
                </a:lnTo>
                <a:lnTo>
                  <a:pt x="1678" y="327"/>
                </a:lnTo>
                <a:lnTo>
                  <a:pt x="1673" y="333"/>
                </a:lnTo>
                <a:lnTo>
                  <a:pt x="1673" y="327"/>
                </a:lnTo>
                <a:lnTo>
                  <a:pt x="1673" y="333"/>
                </a:lnTo>
                <a:lnTo>
                  <a:pt x="1668" y="333"/>
                </a:lnTo>
                <a:lnTo>
                  <a:pt x="1663" y="333"/>
                </a:lnTo>
                <a:lnTo>
                  <a:pt x="1657" y="338"/>
                </a:lnTo>
                <a:lnTo>
                  <a:pt x="1652" y="338"/>
                </a:lnTo>
                <a:lnTo>
                  <a:pt x="1647" y="338"/>
                </a:lnTo>
                <a:lnTo>
                  <a:pt x="1652" y="338"/>
                </a:lnTo>
                <a:lnTo>
                  <a:pt x="1652" y="343"/>
                </a:lnTo>
                <a:lnTo>
                  <a:pt x="1647" y="343"/>
                </a:lnTo>
                <a:lnTo>
                  <a:pt x="1637" y="343"/>
                </a:lnTo>
                <a:lnTo>
                  <a:pt x="1637" y="348"/>
                </a:lnTo>
                <a:lnTo>
                  <a:pt x="2276" y="2364"/>
                </a:lnTo>
                <a:lnTo>
                  <a:pt x="1580" y="203"/>
                </a:lnTo>
                <a:lnTo>
                  <a:pt x="1574" y="203"/>
                </a:lnTo>
                <a:lnTo>
                  <a:pt x="1574" y="208"/>
                </a:lnTo>
                <a:lnTo>
                  <a:pt x="1580" y="208"/>
                </a:lnTo>
                <a:lnTo>
                  <a:pt x="1580" y="203"/>
                </a:lnTo>
                <a:lnTo>
                  <a:pt x="2276" y="2364"/>
                </a:lnTo>
                <a:lnTo>
                  <a:pt x="3523" y="1185"/>
                </a:lnTo>
                <a:lnTo>
                  <a:pt x="3512" y="1195"/>
                </a:lnTo>
                <a:lnTo>
                  <a:pt x="3507" y="1195"/>
                </a:lnTo>
                <a:lnTo>
                  <a:pt x="3512" y="1195"/>
                </a:lnTo>
                <a:lnTo>
                  <a:pt x="3523" y="1185"/>
                </a:lnTo>
                <a:lnTo>
                  <a:pt x="2276" y="2364"/>
                </a:lnTo>
                <a:lnTo>
                  <a:pt x="1580" y="390"/>
                </a:lnTo>
                <a:lnTo>
                  <a:pt x="1564" y="390"/>
                </a:lnTo>
                <a:lnTo>
                  <a:pt x="1554" y="400"/>
                </a:lnTo>
                <a:lnTo>
                  <a:pt x="1559" y="400"/>
                </a:lnTo>
                <a:lnTo>
                  <a:pt x="1559" y="405"/>
                </a:lnTo>
                <a:lnTo>
                  <a:pt x="1559" y="400"/>
                </a:lnTo>
                <a:lnTo>
                  <a:pt x="1559" y="405"/>
                </a:lnTo>
                <a:lnTo>
                  <a:pt x="1564" y="400"/>
                </a:lnTo>
                <a:lnTo>
                  <a:pt x="1564" y="405"/>
                </a:lnTo>
                <a:lnTo>
                  <a:pt x="1564" y="400"/>
                </a:lnTo>
                <a:lnTo>
                  <a:pt x="1574" y="400"/>
                </a:lnTo>
                <a:lnTo>
                  <a:pt x="1574" y="395"/>
                </a:lnTo>
                <a:lnTo>
                  <a:pt x="1580" y="395"/>
                </a:lnTo>
                <a:lnTo>
                  <a:pt x="1580" y="390"/>
                </a:lnTo>
                <a:lnTo>
                  <a:pt x="2276" y="2364"/>
                </a:lnTo>
                <a:lnTo>
                  <a:pt x="1554" y="89"/>
                </a:lnTo>
                <a:lnTo>
                  <a:pt x="1554" y="94"/>
                </a:lnTo>
                <a:lnTo>
                  <a:pt x="1559" y="89"/>
                </a:lnTo>
                <a:lnTo>
                  <a:pt x="1559" y="94"/>
                </a:lnTo>
                <a:lnTo>
                  <a:pt x="1564" y="94"/>
                </a:lnTo>
                <a:lnTo>
                  <a:pt x="1574" y="89"/>
                </a:lnTo>
                <a:lnTo>
                  <a:pt x="1574" y="94"/>
                </a:lnTo>
                <a:lnTo>
                  <a:pt x="1574" y="89"/>
                </a:lnTo>
                <a:lnTo>
                  <a:pt x="1580" y="89"/>
                </a:lnTo>
                <a:lnTo>
                  <a:pt x="1580" y="94"/>
                </a:lnTo>
                <a:lnTo>
                  <a:pt x="1580" y="89"/>
                </a:lnTo>
                <a:lnTo>
                  <a:pt x="1585" y="89"/>
                </a:lnTo>
                <a:lnTo>
                  <a:pt x="1590" y="83"/>
                </a:lnTo>
                <a:lnTo>
                  <a:pt x="1590" y="78"/>
                </a:lnTo>
                <a:lnTo>
                  <a:pt x="1595" y="83"/>
                </a:lnTo>
                <a:lnTo>
                  <a:pt x="1590" y="83"/>
                </a:lnTo>
                <a:lnTo>
                  <a:pt x="1590" y="89"/>
                </a:lnTo>
                <a:lnTo>
                  <a:pt x="1590" y="94"/>
                </a:lnTo>
                <a:lnTo>
                  <a:pt x="1585" y="99"/>
                </a:lnTo>
                <a:lnTo>
                  <a:pt x="1590" y="94"/>
                </a:lnTo>
                <a:lnTo>
                  <a:pt x="1590" y="99"/>
                </a:lnTo>
                <a:lnTo>
                  <a:pt x="1590" y="104"/>
                </a:lnTo>
                <a:lnTo>
                  <a:pt x="1595" y="104"/>
                </a:lnTo>
                <a:lnTo>
                  <a:pt x="1600" y="104"/>
                </a:lnTo>
                <a:lnTo>
                  <a:pt x="1600" y="109"/>
                </a:lnTo>
                <a:lnTo>
                  <a:pt x="1606" y="104"/>
                </a:lnTo>
                <a:lnTo>
                  <a:pt x="1606" y="109"/>
                </a:lnTo>
                <a:lnTo>
                  <a:pt x="1606" y="104"/>
                </a:lnTo>
                <a:lnTo>
                  <a:pt x="1611" y="109"/>
                </a:lnTo>
                <a:lnTo>
                  <a:pt x="1611" y="104"/>
                </a:lnTo>
                <a:lnTo>
                  <a:pt x="1611" y="109"/>
                </a:lnTo>
                <a:lnTo>
                  <a:pt x="1600" y="120"/>
                </a:lnTo>
                <a:lnTo>
                  <a:pt x="1600" y="125"/>
                </a:lnTo>
                <a:lnTo>
                  <a:pt x="1595" y="125"/>
                </a:lnTo>
                <a:lnTo>
                  <a:pt x="1600" y="125"/>
                </a:lnTo>
                <a:lnTo>
                  <a:pt x="1600" y="130"/>
                </a:lnTo>
                <a:lnTo>
                  <a:pt x="1600" y="125"/>
                </a:lnTo>
                <a:lnTo>
                  <a:pt x="1600" y="130"/>
                </a:lnTo>
                <a:lnTo>
                  <a:pt x="1606" y="130"/>
                </a:lnTo>
                <a:lnTo>
                  <a:pt x="1611" y="130"/>
                </a:lnTo>
                <a:lnTo>
                  <a:pt x="1616" y="125"/>
                </a:lnTo>
                <a:lnTo>
                  <a:pt x="1616" y="120"/>
                </a:lnTo>
                <a:lnTo>
                  <a:pt x="1621" y="120"/>
                </a:lnTo>
                <a:lnTo>
                  <a:pt x="1621" y="109"/>
                </a:lnTo>
                <a:lnTo>
                  <a:pt x="1616" y="109"/>
                </a:lnTo>
                <a:lnTo>
                  <a:pt x="1611" y="109"/>
                </a:lnTo>
                <a:lnTo>
                  <a:pt x="1616" y="104"/>
                </a:lnTo>
                <a:lnTo>
                  <a:pt x="1621" y="104"/>
                </a:lnTo>
                <a:lnTo>
                  <a:pt x="1626" y="99"/>
                </a:lnTo>
                <a:lnTo>
                  <a:pt x="1632" y="99"/>
                </a:lnTo>
                <a:lnTo>
                  <a:pt x="1637" y="94"/>
                </a:lnTo>
                <a:lnTo>
                  <a:pt x="1637" y="83"/>
                </a:lnTo>
                <a:lnTo>
                  <a:pt x="1642" y="89"/>
                </a:lnTo>
                <a:lnTo>
                  <a:pt x="1637" y="83"/>
                </a:lnTo>
                <a:lnTo>
                  <a:pt x="1642" y="83"/>
                </a:lnTo>
                <a:lnTo>
                  <a:pt x="1642" y="78"/>
                </a:lnTo>
                <a:lnTo>
                  <a:pt x="1642" y="73"/>
                </a:lnTo>
                <a:lnTo>
                  <a:pt x="1637" y="73"/>
                </a:lnTo>
                <a:lnTo>
                  <a:pt x="1642" y="73"/>
                </a:lnTo>
                <a:lnTo>
                  <a:pt x="1637" y="73"/>
                </a:lnTo>
                <a:lnTo>
                  <a:pt x="1642" y="68"/>
                </a:lnTo>
                <a:lnTo>
                  <a:pt x="1637" y="68"/>
                </a:lnTo>
                <a:lnTo>
                  <a:pt x="1632" y="68"/>
                </a:lnTo>
                <a:lnTo>
                  <a:pt x="1632" y="63"/>
                </a:lnTo>
                <a:lnTo>
                  <a:pt x="1626" y="68"/>
                </a:lnTo>
                <a:lnTo>
                  <a:pt x="1626" y="63"/>
                </a:lnTo>
                <a:lnTo>
                  <a:pt x="1626" y="68"/>
                </a:lnTo>
                <a:lnTo>
                  <a:pt x="1621" y="63"/>
                </a:lnTo>
                <a:lnTo>
                  <a:pt x="1621" y="68"/>
                </a:lnTo>
                <a:lnTo>
                  <a:pt x="1621" y="63"/>
                </a:lnTo>
                <a:lnTo>
                  <a:pt x="1616" y="63"/>
                </a:lnTo>
                <a:lnTo>
                  <a:pt x="1616" y="68"/>
                </a:lnTo>
                <a:lnTo>
                  <a:pt x="1611" y="68"/>
                </a:lnTo>
                <a:lnTo>
                  <a:pt x="1611" y="63"/>
                </a:lnTo>
                <a:lnTo>
                  <a:pt x="1611" y="68"/>
                </a:lnTo>
                <a:lnTo>
                  <a:pt x="1606" y="68"/>
                </a:lnTo>
                <a:lnTo>
                  <a:pt x="1600" y="68"/>
                </a:lnTo>
                <a:lnTo>
                  <a:pt x="1595" y="73"/>
                </a:lnTo>
                <a:lnTo>
                  <a:pt x="1595" y="68"/>
                </a:lnTo>
                <a:lnTo>
                  <a:pt x="1590" y="68"/>
                </a:lnTo>
                <a:lnTo>
                  <a:pt x="1595" y="63"/>
                </a:lnTo>
                <a:lnTo>
                  <a:pt x="1590" y="63"/>
                </a:lnTo>
                <a:lnTo>
                  <a:pt x="1585" y="63"/>
                </a:lnTo>
                <a:lnTo>
                  <a:pt x="1574" y="68"/>
                </a:lnTo>
                <a:lnTo>
                  <a:pt x="1564" y="68"/>
                </a:lnTo>
                <a:lnTo>
                  <a:pt x="1559" y="73"/>
                </a:lnTo>
                <a:lnTo>
                  <a:pt x="1559" y="78"/>
                </a:lnTo>
                <a:lnTo>
                  <a:pt x="1554" y="83"/>
                </a:lnTo>
                <a:lnTo>
                  <a:pt x="1554" y="89"/>
                </a:lnTo>
                <a:lnTo>
                  <a:pt x="2276" y="2364"/>
                </a:lnTo>
                <a:lnTo>
                  <a:pt x="1642" y="442"/>
                </a:lnTo>
                <a:lnTo>
                  <a:pt x="1637" y="442"/>
                </a:lnTo>
                <a:lnTo>
                  <a:pt x="1632" y="442"/>
                </a:lnTo>
                <a:lnTo>
                  <a:pt x="1626" y="442"/>
                </a:lnTo>
                <a:lnTo>
                  <a:pt x="1616" y="452"/>
                </a:lnTo>
                <a:lnTo>
                  <a:pt x="1616" y="457"/>
                </a:lnTo>
                <a:lnTo>
                  <a:pt x="1611" y="463"/>
                </a:lnTo>
                <a:lnTo>
                  <a:pt x="1611" y="468"/>
                </a:lnTo>
                <a:lnTo>
                  <a:pt x="1616" y="468"/>
                </a:lnTo>
                <a:lnTo>
                  <a:pt x="1616" y="473"/>
                </a:lnTo>
                <a:lnTo>
                  <a:pt x="1621" y="468"/>
                </a:lnTo>
                <a:lnTo>
                  <a:pt x="1621" y="473"/>
                </a:lnTo>
                <a:lnTo>
                  <a:pt x="1626" y="468"/>
                </a:lnTo>
                <a:lnTo>
                  <a:pt x="1626" y="473"/>
                </a:lnTo>
                <a:lnTo>
                  <a:pt x="1632" y="468"/>
                </a:lnTo>
                <a:lnTo>
                  <a:pt x="1637" y="463"/>
                </a:lnTo>
                <a:lnTo>
                  <a:pt x="1637" y="457"/>
                </a:lnTo>
                <a:lnTo>
                  <a:pt x="1642" y="457"/>
                </a:lnTo>
                <a:lnTo>
                  <a:pt x="1642" y="452"/>
                </a:lnTo>
                <a:lnTo>
                  <a:pt x="1642" y="447"/>
                </a:lnTo>
                <a:lnTo>
                  <a:pt x="1642" y="442"/>
                </a:lnTo>
                <a:lnTo>
                  <a:pt x="2276" y="2364"/>
                </a:lnTo>
                <a:lnTo>
                  <a:pt x="1517" y="509"/>
                </a:lnTo>
                <a:lnTo>
                  <a:pt x="1517" y="504"/>
                </a:lnTo>
                <a:lnTo>
                  <a:pt x="1517" y="499"/>
                </a:lnTo>
                <a:lnTo>
                  <a:pt x="1512" y="499"/>
                </a:lnTo>
                <a:lnTo>
                  <a:pt x="1507" y="499"/>
                </a:lnTo>
                <a:lnTo>
                  <a:pt x="1496" y="504"/>
                </a:lnTo>
                <a:lnTo>
                  <a:pt x="1491" y="504"/>
                </a:lnTo>
                <a:lnTo>
                  <a:pt x="1486" y="509"/>
                </a:lnTo>
                <a:lnTo>
                  <a:pt x="1486" y="515"/>
                </a:lnTo>
                <a:lnTo>
                  <a:pt x="1481" y="51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30"/>
                </a:lnTo>
                <a:lnTo>
                  <a:pt x="1486" y="525"/>
                </a:lnTo>
                <a:lnTo>
                  <a:pt x="1486" y="530"/>
                </a:lnTo>
                <a:lnTo>
                  <a:pt x="1491" y="525"/>
                </a:lnTo>
                <a:lnTo>
                  <a:pt x="1491" y="530"/>
                </a:lnTo>
                <a:lnTo>
                  <a:pt x="1491" y="525"/>
                </a:lnTo>
                <a:lnTo>
                  <a:pt x="1496" y="525"/>
                </a:lnTo>
                <a:lnTo>
                  <a:pt x="1496" y="530"/>
                </a:lnTo>
                <a:lnTo>
                  <a:pt x="1496" y="525"/>
                </a:lnTo>
                <a:lnTo>
                  <a:pt x="1502" y="525"/>
                </a:lnTo>
                <a:lnTo>
                  <a:pt x="1502" y="530"/>
                </a:lnTo>
                <a:lnTo>
                  <a:pt x="1502" y="525"/>
                </a:lnTo>
                <a:lnTo>
                  <a:pt x="1507" y="525"/>
                </a:lnTo>
                <a:lnTo>
                  <a:pt x="1507" y="520"/>
                </a:lnTo>
                <a:lnTo>
                  <a:pt x="1512" y="520"/>
                </a:lnTo>
                <a:lnTo>
                  <a:pt x="1517" y="515"/>
                </a:lnTo>
                <a:lnTo>
                  <a:pt x="1517" y="509"/>
                </a:lnTo>
                <a:lnTo>
                  <a:pt x="2276" y="2364"/>
                </a:lnTo>
                <a:lnTo>
                  <a:pt x="1595" y="400"/>
                </a:lnTo>
                <a:lnTo>
                  <a:pt x="1600" y="400"/>
                </a:lnTo>
                <a:lnTo>
                  <a:pt x="1606" y="400"/>
                </a:lnTo>
                <a:lnTo>
                  <a:pt x="1606" y="395"/>
                </a:lnTo>
                <a:lnTo>
                  <a:pt x="1606" y="390"/>
                </a:lnTo>
                <a:lnTo>
                  <a:pt x="1611" y="390"/>
                </a:lnTo>
                <a:lnTo>
                  <a:pt x="1611" y="385"/>
                </a:lnTo>
                <a:lnTo>
                  <a:pt x="1606" y="385"/>
                </a:lnTo>
                <a:lnTo>
                  <a:pt x="1606" y="379"/>
                </a:lnTo>
                <a:lnTo>
                  <a:pt x="1600" y="379"/>
                </a:lnTo>
                <a:lnTo>
                  <a:pt x="1590" y="385"/>
                </a:lnTo>
                <a:lnTo>
                  <a:pt x="1590" y="390"/>
                </a:lnTo>
                <a:lnTo>
                  <a:pt x="1585" y="390"/>
                </a:lnTo>
                <a:lnTo>
                  <a:pt x="1585" y="395"/>
                </a:lnTo>
                <a:lnTo>
                  <a:pt x="1580" y="400"/>
                </a:lnTo>
                <a:lnTo>
                  <a:pt x="1585" y="400"/>
                </a:lnTo>
                <a:lnTo>
                  <a:pt x="1590" y="400"/>
                </a:lnTo>
                <a:lnTo>
                  <a:pt x="1590" y="405"/>
                </a:lnTo>
                <a:lnTo>
                  <a:pt x="1595" y="400"/>
                </a:lnTo>
                <a:lnTo>
                  <a:pt x="2276" y="2364"/>
                </a:lnTo>
                <a:lnTo>
                  <a:pt x="1522" y="109"/>
                </a:lnTo>
                <a:lnTo>
                  <a:pt x="1522" y="114"/>
                </a:lnTo>
                <a:lnTo>
                  <a:pt x="1528" y="114"/>
                </a:lnTo>
                <a:lnTo>
                  <a:pt x="1528" y="120"/>
                </a:lnTo>
                <a:lnTo>
                  <a:pt x="1533" y="120"/>
                </a:lnTo>
                <a:lnTo>
                  <a:pt x="1538" y="120"/>
                </a:lnTo>
                <a:lnTo>
                  <a:pt x="1548" y="109"/>
                </a:lnTo>
                <a:lnTo>
                  <a:pt x="1548" y="104"/>
                </a:lnTo>
                <a:lnTo>
                  <a:pt x="1548" y="99"/>
                </a:lnTo>
                <a:lnTo>
                  <a:pt x="1543" y="99"/>
                </a:lnTo>
                <a:lnTo>
                  <a:pt x="1538" y="99"/>
                </a:lnTo>
                <a:lnTo>
                  <a:pt x="1533" y="99"/>
                </a:lnTo>
                <a:lnTo>
                  <a:pt x="1533" y="104"/>
                </a:lnTo>
                <a:lnTo>
                  <a:pt x="1528" y="104"/>
                </a:lnTo>
                <a:lnTo>
                  <a:pt x="1528" y="109"/>
                </a:lnTo>
                <a:lnTo>
                  <a:pt x="1522" y="109"/>
                </a:lnTo>
                <a:lnTo>
                  <a:pt x="2276" y="2364"/>
                </a:lnTo>
                <a:lnTo>
                  <a:pt x="1611" y="437"/>
                </a:lnTo>
                <a:lnTo>
                  <a:pt x="1611" y="431"/>
                </a:lnTo>
                <a:lnTo>
                  <a:pt x="1606" y="437"/>
                </a:lnTo>
                <a:lnTo>
                  <a:pt x="1611" y="437"/>
                </a:lnTo>
                <a:lnTo>
                  <a:pt x="2276" y="2364"/>
                </a:lnTo>
                <a:lnTo>
                  <a:pt x="1543" y="546"/>
                </a:lnTo>
                <a:lnTo>
                  <a:pt x="1528" y="546"/>
                </a:lnTo>
                <a:lnTo>
                  <a:pt x="1522" y="556"/>
                </a:lnTo>
                <a:lnTo>
                  <a:pt x="1522" y="561"/>
                </a:lnTo>
                <a:lnTo>
                  <a:pt x="1522" y="566"/>
                </a:lnTo>
                <a:lnTo>
                  <a:pt x="1528" y="561"/>
                </a:lnTo>
                <a:lnTo>
                  <a:pt x="1522" y="566"/>
                </a:lnTo>
                <a:lnTo>
                  <a:pt x="1528" y="566"/>
                </a:lnTo>
                <a:lnTo>
                  <a:pt x="1533" y="566"/>
                </a:lnTo>
                <a:lnTo>
                  <a:pt x="1538" y="561"/>
                </a:lnTo>
                <a:lnTo>
                  <a:pt x="1538" y="556"/>
                </a:lnTo>
                <a:lnTo>
                  <a:pt x="1543" y="556"/>
                </a:lnTo>
                <a:lnTo>
                  <a:pt x="1543" y="546"/>
                </a:lnTo>
                <a:lnTo>
                  <a:pt x="2276" y="2364"/>
                </a:lnTo>
                <a:lnTo>
                  <a:pt x="1377" y="416"/>
                </a:lnTo>
                <a:lnTo>
                  <a:pt x="1382" y="416"/>
                </a:lnTo>
                <a:lnTo>
                  <a:pt x="1387" y="416"/>
                </a:lnTo>
                <a:lnTo>
                  <a:pt x="1387" y="411"/>
                </a:lnTo>
                <a:lnTo>
                  <a:pt x="1382" y="411"/>
                </a:lnTo>
                <a:lnTo>
                  <a:pt x="1377" y="416"/>
                </a:lnTo>
                <a:lnTo>
                  <a:pt x="2276" y="2364"/>
                </a:lnTo>
                <a:lnTo>
                  <a:pt x="1320" y="779"/>
                </a:lnTo>
                <a:lnTo>
                  <a:pt x="1320" y="774"/>
                </a:lnTo>
                <a:lnTo>
                  <a:pt x="1315" y="779"/>
                </a:lnTo>
                <a:lnTo>
                  <a:pt x="1309" y="779"/>
                </a:lnTo>
                <a:lnTo>
                  <a:pt x="1304" y="779"/>
                </a:lnTo>
                <a:lnTo>
                  <a:pt x="1299" y="779"/>
                </a:lnTo>
                <a:lnTo>
                  <a:pt x="1299" y="785"/>
                </a:lnTo>
                <a:lnTo>
                  <a:pt x="1294" y="779"/>
                </a:lnTo>
                <a:lnTo>
                  <a:pt x="1289" y="785"/>
                </a:lnTo>
                <a:lnTo>
                  <a:pt x="1283" y="785"/>
                </a:lnTo>
                <a:lnTo>
                  <a:pt x="1283" y="790"/>
                </a:lnTo>
                <a:lnTo>
                  <a:pt x="1283" y="795"/>
                </a:lnTo>
                <a:lnTo>
                  <a:pt x="1283" y="800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11"/>
                </a:lnTo>
                <a:lnTo>
                  <a:pt x="1283" y="811"/>
                </a:lnTo>
                <a:lnTo>
                  <a:pt x="1278" y="816"/>
                </a:lnTo>
                <a:lnTo>
                  <a:pt x="1283" y="816"/>
                </a:lnTo>
                <a:lnTo>
                  <a:pt x="1289" y="816"/>
                </a:lnTo>
                <a:lnTo>
                  <a:pt x="1283" y="821"/>
                </a:lnTo>
                <a:lnTo>
                  <a:pt x="1289" y="816"/>
                </a:lnTo>
                <a:lnTo>
                  <a:pt x="1289" y="821"/>
                </a:lnTo>
                <a:lnTo>
                  <a:pt x="1294" y="816"/>
                </a:lnTo>
                <a:lnTo>
                  <a:pt x="1294" y="821"/>
                </a:lnTo>
                <a:lnTo>
                  <a:pt x="1294" y="816"/>
                </a:lnTo>
                <a:lnTo>
                  <a:pt x="1299" y="821"/>
                </a:lnTo>
                <a:lnTo>
                  <a:pt x="1299" y="816"/>
                </a:lnTo>
                <a:lnTo>
                  <a:pt x="1299" y="821"/>
                </a:lnTo>
                <a:lnTo>
                  <a:pt x="1304" y="816"/>
                </a:lnTo>
                <a:lnTo>
                  <a:pt x="1304" y="821"/>
                </a:lnTo>
                <a:lnTo>
                  <a:pt x="1304" y="816"/>
                </a:lnTo>
                <a:lnTo>
                  <a:pt x="1309" y="816"/>
                </a:lnTo>
                <a:lnTo>
                  <a:pt x="1315" y="816"/>
                </a:lnTo>
                <a:lnTo>
                  <a:pt x="1320" y="811"/>
                </a:lnTo>
                <a:lnTo>
                  <a:pt x="1325" y="811"/>
                </a:lnTo>
                <a:lnTo>
                  <a:pt x="1325" y="805"/>
                </a:lnTo>
                <a:lnTo>
                  <a:pt x="1330" y="800"/>
                </a:lnTo>
                <a:lnTo>
                  <a:pt x="1330" y="795"/>
                </a:lnTo>
                <a:lnTo>
                  <a:pt x="1335" y="795"/>
                </a:lnTo>
                <a:lnTo>
                  <a:pt x="1330" y="795"/>
                </a:lnTo>
                <a:lnTo>
                  <a:pt x="1335" y="790"/>
                </a:lnTo>
                <a:lnTo>
                  <a:pt x="1330" y="790"/>
                </a:lnTo>
                <a:lnTo>
                  <a:pt x="1335" y="790"/>
                </a:lnTo>
                <a:lnTo>
                  <a:pt x="1330" y="790"/>
                </a:lnTo>
                <a:lnTo>
                  <a:pt x="1330" y="785"/>
                </a:lnTo>
                <a:lnTo>
                  <a:pt x="1335" y="785"/>
                </a:lnTo>
                <a:lnTo>
                  <a:pt x="1330" y="785"/>
                </a:lnTo>
                <a:lnTo>
                  <a:pt x="1330" y="779"/>
                </a:lnTo>
                <a:lnTo>
                  <a:pt x="1330" y="785"/>
                </a:lnTo>
                <a:lnTo>
                  <a:pt x="1330" y="779"/>
                </a:lnTo>
                <a:lnTo>
                  <a:pt x="1325" y="779"/>
                </a:lnTo>
                <a:lnTo>
                  <a:pt x="1320" y="779"/>
                </a:lnTo>
                <a:lnTo>
                  <a:pt x="2276" y="2364"/>
                </a:lnTo>
                <a:lnTo>
                  <a:pt x="1247" y="821"/>
                </a:lnTo>
                <a:lnTo>
                  <a:pt x="1247" y="816"/>
                </a:lnTo>
                <a:lnTo>
                  <a:pt x="1247" y="811"/>
                </a:lnTo>
                <a:lnTo>
                  <a:pt x="1242" y="811"/>
                </a:lnTo>
                <a:lnTo>
                  <a:pt x="1231" y="816"/>
                </a:lnTo>
                <a:lnTo>
                  <a:pt x="1231" y="811"/>
                </a:lnTo>
                <a:lnTo>
                  <a:pt x="1231" y="816"/>
                </a:lnTo>
                <a:lnTo>
                  <a:pt x="1226" y="816"/>
                </a:lnTo>
                <a:lnTo>
                  <a:pt x="1226" y="821"/>
                </a:lnTo>
                <a:lnTo>
                  <a:pt x="1221" y="821"/>
                </a:lnTo>
                <a:lnTo>
                  <a:pt x="1221" y="826"/>
                </a:lnTo>
                <a:lnTo>
                  <a:pt x="1226" y="831"/>
                </a:lnTo>
                <a:lnTo>
                  <a:pt x="1221" y="831"/>
                </a:lnTo>
                <a:lnTo>
                  <a:pt x="1226" y="831"/>
                </a:lnTo>
                <a:lnTo>
                  <a:pt x="1226" y="837"/>
                </a:lnTo>
                <a:lnTo>
                  <a:pt x="1231" y="831"/>
                </a:lnTo>
                <a:lnTo>
                  <a:pt x="1237" y="831"/>
                </a:lnTo>
                <a:lnTo>
                  <a:pt x="1242" y="826"/>
                </a:lnTo>
                <a:lnTo>
                  <a:pt x="1247" y="826"/>
                </a:lnTo>
                <a:lnTo>
                  <a:pt x="1247" y="821"/>
                </a:lnTo>
                <a:lnTo>
                  <a:pt x="2276" y="2364"/>
                </a:lnTo>
                <a:lnTo>
                  <a:pt x="1257" y="696"/>
                </a:lnTo>
                <a:lnTo>
                  <a:pt x="1252" y="696"/>
                </a:lnTo>
                <a:lnTo>
                  <a:pt x="1247" y="696"/>
                </a:lnTo>
                <a:lnTo>
                  <a:pt x="1247" y="702"/>
                </a:lnTo>
                <a:lnTo>
                  <a:pt x="1247" y="707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7"/>
                </a:lnTo>
                <a:lnTo>
                  <a:pt x="1242" y="712"/>
                </a:lnTo>
                <a:lnTo>
                  <a:pt x="1242" y="717"/>
                </a:lnTo>
                <a:lnTo>
                  <a:pt x="1247" y="717"/>
                </a:lnTo>
                <a:lnTo>
                  <a:pt x="1242" y="717"/>
                </a:lnTo>
                <a:lnTo>
                  <a:pt x="1247" y="717"/>
                </a:lnTo>
                <a:lnTo>
                  <a:pt x="1247" y="722"/>
                </a:lnTo>
                <a:lnTo>
                  <a:pt x="1247" y="717"/>
                </a:lnTo>
                <a:lnTo>
                  <a:pt x="1247" y="722"/>
                </a:lnTo>
                <a:lnTo>
                  <a:pt x="1252" y="722"/>
                </a:lnTo>
                <a:lnTo>
                  <a:pt x="1257" y="722"/>
                </a:lnTo>
                <a:lnTo>
                  <a:pt x="1263" y="722"/>
                </a:lnTo>
                <a:lnTo>
                  <a:pt x="1268" y="717"/>
                </a:lnTo>
                <a:lnTo>
                  <a:pt x="1273" y="717"/>
                </a:lnTo>
                <a:lnTo>
                  <a:pt x="1273" y="712"/>
                </a:lnTo>
                <a:lnTo>
                  <a:pt x="1278" y="707"/>
                </a:lnTo>
                <a:lnTo>
                  <a:pt x="1278" y="702"/>
                </a:lnTo>
                <a:lnTo>
                  <a:pt x="1278" y="696"/>
                </a:lnTo>
                <a:lnTo>
                  <a:pt x="1273" y="696"/>
                </a:lnTo>
                <a:lnTo>
                  <a:pt x="1273" y="691"/>
                </a:lnTo>
                <a:lnTo>
                  <a:pt x="1273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3" y="691"/>
                </a:lnTo>
                <a:lnTo>
                  <a:pt x="1263" y="696"/>
                </a:lnTo>
                <a:lnTo>
                  <a:pt x="1257" y="696"/>
                </a:lnTo>
                <a:lnTo>
                  <a:pt x="2276" y="2364"/>
                </a:lnTo>
                <a:lnTo>
                  <a:pt x="1377" y="644"/>
                </a:lnTo>
                <a:lnTo>
                  <a:pt x="1372" y="644"/>
                </a:lnTo>
                <a:lnTo>
                  <a:pt x="1356" y="644"/>
                </a:lnTo>
                <a:lnTo>
                  <a:pt x="1351" y="650"/>
                </a:lnTo>
                <a:lnTo>
                  <a:pt x="1351" y="655"/>
                </a:lnTo>
                <a:lnTo>
                  <a:pt x="1341" y="660"/>
                </a:lnTo>
                <a:lnTo>
                  <a:pt x="1346" y="660"/>
                </a:lnTo>
                <a:lnTo>
                  <a:pt x="1341" y="670"/>
                </a:lnTo>
                <a:lnTo>
                  <a:pt x="1341" y="676"/>
                </a:lnTo>
                <a:lnTo>
                  <a:pt x="1335" y="681"/>
                </a:lnTo>
                <a:lnTo>
                  <a:pt x="1335" y="676"/>
                </a:lnTo>
                <a:lnTo>
                  <a:pt x="1341" y="676"/>
                </a:lnTo>
                <a:lnTo>
                  <a:pt x="1346" y="676"/>
                </a:lnTo>
                <a:lnTo>
                  <a:pt x="1341" y="681"/>
                </a:lnTo>
                <a:lnTo>
                  <a:pt x="1346" y="676"/>
                </a:lnTo>
                <a:lnTo>
                  <a:pt x="1351" y="676"/>
                </a:lnTo>
                <a:lnTo>
                  <a:pt x="1351" y="681"/>
                </a:lnTo>
                <a:lnTo>
                  <a:pt x="1356" y="676"/>
                </a:lnTo>
                <a:lnTo>
                  <a:pt x="1361" y="670"/>
                </a:lnTo>
                <a:lnTo>
                  <a:pt x="1361" y="676"/>
                </a:lnTo>
                <a:lnTo>
                  <a:pt x="1367" y="670"/>
                </a:lnTo>
                <a:lnTo>
                  <a:pt x="1372" y="660"/>
                </a:lnTo>
                <a:lnTo>
                  <a:pt x="1377" y="655"/>
                </a:lnTo>
                <a:lnTo>
                  <a:pt x="1377" y="650"/>
                </a:lnTo>
                <a:lnTo>
                  <a:pt x="1377" y="644"/>
                </a:lnTo>
                <a:lnTo>
                  <a:pt x="2276" y="2364"/>
                </a:lnTo>
                <a:lnTo>
                  <a:pt x="3460" y="1018"/>
                </a:lnTo>
                <a:lnTo>
                  <a:pt x="3403" y="1044"/>
                </a:lnTo>
                <a:lnTo>
                  <a:pt x="3460" y="1024"/>
                </a:lnTo>
                <a:lnTo>
                  <a:pt x="3460" y="1018"/>
                </a:lnTo>
                <a:lnTo>
                  <a:pt x="2276" y="2364"/>
                </a:lnTo>
                <a:lnTo>
                  <a:pt x="1195" y="727"/>
                </a:lnTo>
                <a:lnTo>
                  <a:pt x="1200" y="722"/>
                </a:lnTo>
                <a:lnTo>
                  <a:pt x="1206" y="722"/>
                </a:lnTo>
                <a:lnTo>
                  <a:pt x="1206" y="717"/>
                </a:lnTo>
                <a:lnTo>
                  <a:pt x="1200" y="717"/>
                </a:lnTo>
                <a:lnTo>
                  <a:pt x="1195" y="722"/>
                </a:lnTo>
                <a:lnTo>
                  <a:pt x="1195" y="727"/>
                </a:lnTo>
                <a:lnTo>
                  <a:pt x="2276" y="2364"/>
                </a:lnTo>
                <a:lnTo>
                  <a:pt x="1180" y="561"/>
                </a:lnTo>
                <a:lnTo>
                  <a:pt x="1185" y="561"/>
                </a:lnTo>
                <a:lnTo>
                  <a:pt x="1180" y="566"/>
                </a:lnTo>
                <a:lnTo>
                  <a:pt x="1174" y="577"/>
                </a:lnTo>
                <a:lnTo>
                  <a:pt x="1180" y="572"/>
                </a:lnTo>
                <a:lnTo>
                  <a:pt x="1174" y="577"/>
                </a:lnTo>
                <a:lnTo>
                  <a:pt x="1180" y="577"/>
                </a:lnTo>
                <a:lnTo>
                  <a:pt x="1174" y="577"/>
                </a:lnTo>
                <a:lnTo>
                  <a:pt x="1180" y="577"/>
                </a:lnTo>
                <a:lnTo>
                  <a:pt x="1185" y="577"/>
                </a:lnTo>
                <a:lnTo>
                  <a:pt x="1190" y="577"/>
                </a:lnTo>
                <a:lnTo>
                  <a:pt x="1200" y="566"/>
                </a:lnTo>
                <a:lnTo>
                  <a:pt x="1200" y="561"/>
                </a:lnTo>
                <a:lnTo>
                  <a:pt x="1206" y="561"/>
                </a:lnTo>
                <a:lnTo>
                  <a:pt x="1206" y="556"/>
                </a:lnTo>
                <a:lnTo>
                  <a:pt x="1195" y="556"/>
                </a:lnTo>
                <a:lnTo>
                  <a:pt x="1190" y="556"/>
                </a:lnTo>
                <a:lnTo>
                  <a:pt x="1190" y="561"/>
                </a:lnTo>
                <a:lnTo>
                  <a:pt x="1180" y="561"/>
                </a:lnTo>
                <a:lnTo>
                  <a:pt x="2276" y="2364"/>
                </a:lnTo>
                <a:lnTo>
                  <a:pt x="1174" y="779"/>
                </a:lnTo>
                <a:lnTo>
                  <a:pt x="1159" y="790"/>
                </a:lnTo>
                <a:lnTo>
                  <a:pt x="1164" y="790"/>
                </a:lnTo>
                <a:lnTo>
                  <a:pt x="1154" y="795"/>
                </a:lnTo>
                <a:lnTo>
                  <a:pt x="1143" y="805"/>
                </a:lnTo>
                <a:lnTo>
                  <a:pt x="1138" y="811"/>
                </a:lnTo>
                <a:lnTo>
                  <a:pt x="1143" y="811"/>
                </a:lnTo>
                <a:lnTo>
                  <a:pt x="1138" y="816"/>
                </a:lnTo>
                <a:lnTo>
                  <a:pt x="1143" y="811"/>
                </a:lnTo>
                <a:lnTo>
                  <a:pt x="1143" y="816"/>
                </a:lnTo>
                <a:lnTo>
                  <a:pt x="1143" y="811"/>
                </a:lnTo>
                <a:lnTo>
                  <a:pt x="1148" y="816"/>
                </a:lnTo>
                <a:lnTo>
                  <a:pt x="1148" y="811"/>
                </a:lnTo>
                <a:lnTo>
                  <a:pt x="1164" y="800"/>
                </a:lnTo>
                <a:lnTo>
                  <a:pt x="1164" y="795"/>
                </a:lnTo>
                <a:lnTo>
                  <a:pt x="1169" y="790"/>
                </a:lnTo>
                <a:lnTo>
                  <a:pt x="1174" y="779"/>
                </a:lnTo>
                <a:lnTo>
                  <a:pt x="2276" y="2364"/>
                </a:lnTo>
                <a:lnTo>
                  <a:pt x="1128" y="847"/>
                </a:lnTo>
                <a:lnTo>
                  <a:pt x="1133" y="847"/>
                </a:lnTo>
                <a:lnTo>
                  <a:pt x="1133" y="842"/>
                </a:lnTo>
                <a:lnTo>
                  <a:pt x="1128" y="847"/>
                </a:lnTo>
                <a:lnTo>
                  <a:pt x="2276" y="2364"/>
                </a:lnTo>
                <a:lnTo>
                  <a:pt x="1206" y="826"/>
                </a:lnTo>
                <a:lnTo>
                  <a:pt x="1211" y="826"/>
                </a:lnTo>
                <a:lnTo>
                  <a:pt x="1216" y="821"/>
                </a:lnTo>
                <a:lnTo>
                  <a:pt x="1221" y="821"/>
                </a:lnTo>
                <a:lnTo>
                  <a:pt x="1221" y="816"/>
                </a:lnTo>
                <a:lnTo>
                  <a:pt x="1216" y="811"/>
                </a:lnTo>
                <a:lnTo>
                  <a:pt x="1211" y="811"/>
                </a:lnTo>
                <a:lnTo>
                  <a:pt x="1206" y="816"/>
                </a:lnTo>
                <a:lnTo>
                  <a:pt x="1206" y="821"/>
                </a:lnTo>
                <a:lnTo>
                  <a:pt x="1206" y="826"/>
                </a:lnTo>
                <a:lnTo>
                  <a:pt x="2276" y="2364"/>
                </a:lnTo>
                <a:lnTo>
                  <a:pt x="1138" y="826"/>
                </a:lnTo>
                <a:lnTo>
                  <a:pt x="1138" y="821"/>
                </a:lnTo>
                <a:lnTo>
                  <a:pt x="1128" y="821"/>
                </a:lnTo>
                <a:lnTo>
                  <a:pt x="1122" y="826"/>
                </a:lnTo>
                <a:lnTo>
                  <a:pt x="1117" y="831"/>
                </a:lnTo>
                <a:lnTo>
                  <a:pt x="1122" y="831"/>
                </a:lnTo>
                <a:lnTo>
                  <a:pt x="1117" y="831"/>
                </a:lnTo>
                <a:lnTo>
                  <a:pt x="1122" y="831"/>
                </a:lnTo>
                <a:lnTo>
                  <a:pt x="1128" y="837"/>
                </a:lnTo>
                <a:lnTo>
                  <a:pt x="1128" y="831"/>
                </a:lnTo>
                <a:lnTo>
                  <a:pt x="1133" y="831"/>
                </a:lnTo>
                <a:lnTo>
                  <a:pt x="1138" y="826"/>
                </a:lnTo>
                <a:lnTo>
                  <a:pt x="2276" y="2364"/>
                </a:lnTo>
                <a:lnTo>
                  <a:pt x="1206" y="785"/>
                </a:lnTo>
                <a:lnTo>
                  <a:pt x="1206" y="779"/>
                </a:lnTo>
                <a:lnTo>
                  <a:pt x="1211" y="779"/>
                </a:lnTo>
                <a:lnTo>
                  <a:pt x="1216" y="774"/>
                </a:lnTo>
                <a:lnTo>
                  <a:pt x="1216" y="774"/>
                </a:lnTo>
                <a:lnTo>
                  <a:pt x="1216" y="769"/>
                </a:lnTo>
                <a:lnTo>
                  <a:pt x="1211" y="769"/>
                </a:lnTo>
                <a:lnTo>
                  <a:pt x="1200" y="774"/>
                </a:lnTo>
                <a:lnTo>
                  <a:pt x="1195" y="774"/>
                </a:lnTo>
                <a:lnTo>
                  <a:pt x="1195" y="779"/>
                </a:lnTo>
                <a:lnTo>
                  <a:pt x="1195" y="785"/>
                </a:lnTo>
                <a:lnTo>
                  <a:pt x="1195" y="779"/>
                </a:lnTo>
                <a:lnTo>
                  <a:pt x="1195" y="785"/>
                </a:lnTo>
                <a:lnTo>
                  <a:pt x="1200" y="785"/>
                </a:lnTo>
                <a:lnTo>
                  <a:pt x="1206" y="785"/>
                </a:lnTo>
                <a:lnTo>
                  <a:pt x="2276" y="2364"/>
                </a:lnTo>
                <a:lnTo>
                  <a:pt x="1403" y="463"/>
                </a:lnTo>
                <a:lnTo>
                  <a:pt x="1398" y="463"/>
                </a:lnTo>
                <a:lnTo>
                  <a:pt x="1393" y="463"/>
                </a:lnTo>
                <a:lnTo>
                  <a:pt x="1387" y="468"/>
                </a:lnTo>
                <a:lnTo>
                  <a:pt x="1382" y="468"/>
                </a:lnTo>
                <a:lnTo>
                  <a:pt x="1377" y="473"/>
                </a:lnTo>
                <a:lnTo>
                  <a:pt x="1377" y="478"/>
                </a:lnTo>
                <a:lnTo>
                  <a:pt x="1377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7" y="478"/>
                </a:lnTo>
                <a:lnTo>
                  <a:pt x="1393" y="478"/>
                </a:lnTo>
                <a:lnTo>
                  <a:pt x="1398" y="473"/>
                </a:lnTo>
                <a:lnTo>
                  <a:pt x="1403" y="468"/>
                </a:lnTo>
                <a:lnTo>
                  <a:pt x="1403" y="463"/>
                </a:lnTo>
                <a:lnTo>
                  <a:pt x="2276" y="2364"/>
                </a:lnTo>
                <a:lnTo>
                  <a:pt x="1242" y="894"/>
                </a:lnTo>
                <a:lnTo>
                  <a:pt x="1237" y="894"/>
                </a:lnTo>
                <a:lnTo>
                  <a:pt x="1237" y="889"/>
                </a:lnTo>
                <a:lnTo>
                  <a:pt x="1231" y="889"/>
                </a:lnTo>
                <a:lnTo>
                  <a:pt x="1216" y="899"/>
                </a:lnTo>
                <a:lnTo>
                  <a:pt x="1211" y="899"/>
                </a:lnTo>
                <a:lnTo>
                  <a:pt x="1211" y="904"/>
                </a:lnTo>
                <a:lnTo>
                  <a:pt x="1206" y="909"/>
                </a:lnTo>
                <a:lnTo>
                  <a:pt x="1206" y="915"/>
                </a:lnTo>
                <a:lnTo>
                  <a:pt x="1206" y="920"/>
                </a:lnTo>
                <a:lnTo>
                  <a:pt x="1211" y="920"/>
                </a:lnTo>
                <a:lnTo>
                  <a:pt x="1216" y="920"/>
                </a:lnTo>
                <a:lnTo>
                  <a:pt x="1221" y="920"/>
                </a:lnTo>
                <a:lnTo>
                  <a:pt x="1226" y="915"/>
                </a:lnTo>
                <a:lnTo>
                  <a:pt x="1231" y="915"/>
                </a:lnTo>
                <a:lnTo>
                  <a:pt x="1231" y="909"/>
                </a:lnTo>
                <a:lnTo>
                  <a:pt x="1237" y="904"/>
                </a:lnTo>
                <a:lnTo>
                  <a:pt x="1242" y="899"/>
                </a:lnTo>
                <a:lnTo>
                  <a:pt x="1242" y="894"/>
                </a:lnTo>
                <a:lnTo>
                  <a:pt x="2276" y="2364"/>
                </a:lnTo>
                <a:lnTo>
                  <a:pt x="1502" y="94"/>
                </a:lnTo>
                <a:lnTo>
                  <a:pt x="1502" y="99"/>
                </a:lnTo>
                <a:lnTo>
                  <a:pt x="1512" y="99"/>
                </a:lnTo>
                <a:lnTo>
                  <a:pt x="1512" y="94"/>
                </a:lnTo>
                <a:lnTo>
                  <a:pt x="1507" y="94"/>
                </a:lnTo>
                <a:lnTo>
                  <a:pt x="1502" y="94"/>
                </a:lnTo>
                <a:lnTo>
                  <a:pt x="2276" y="2364"/>
                </a:lnTo>
                <a:lnTo>
                  <a:pt x="1522" y="156"/>
                </a:lnTo>
                <a:lnTo>
                  <a:pt x="1522" y="161"/>
                </a:lnTo>
                <a:lnTo>
                  <a:pt x="1528" y="156"/>
                </a:lnTo>
                <a:lnTo>
                  <a:pt x="1522" y="156"/>
                </a:lnTo>
                <a:lnTo>
                  <a:pt x="2276" y="2364"/>
                </a:lnTo>
                <a:lnTo>
                  <a:pt x="3346" y="1579"/>
                </a:lnTo>
                <a:lnTo>
                  <a:pt x="3325" y="1507"/>
                </a:lnTo>
                <a:lnTo>
                  <a:pt x="3299" y="1455"/>
                </a:lnTo>
                <a:lnTo>
                  <a:pt x="3304" y="1476"/>
                </a:lnTo>
                <a:lnTo>
                  <a:pt x="3346" y="1579"/>
                </a:lnTo>
                <a:lnTo>
                  <a:pt x="2276" y="2364"/>
                </a:lnTo>
                <a:lnTo>
                  <a:pt x="1491" y="442"/>
                </a:lnTo>
                <a:lnTo>
                  <a:pt x="1486" y="442"/>
                </a:lnTo>
                <a:lnTo>
                  <a:pt x="1486" y="447"/>
                </a:lnTo>
                <a:lnTo>
                  <a:pt x="1491" y="442"/>
                </a:lnTo>
                <a:lnTo>
                  <a:pt x="2276" y="2364"/>
                </a:lnTo>
                <a:lnTo>
                  <a:pt x="1512" y="83"/>
                </a:lnTo>
                <a:lnTo>
                  <a:pt x="1507" y="89"/>
                </a:lnTo>
                <a:lnTo>
                  <a:pt x="1512" y="89"/>
                </a:lnTo>
                <a:lnTo>
                  <a:pt x="1512" y="83"/>
                </a:lnTo>
                <a:lnTo>
                  <a:pt x="2276" y="2364"/>
                </a:lnTo>
                <a:lnTo>
                  <a:pt x="1522" y="166"/>
                </a:lnTo>
                <a:lnTo>
                  <a:pt x="1528" y="166"/>
                </a:lnTo>
                <a:lnTo>
                  <a:pt x="1528" y="161"/>
                </a:lnTo>
                <a:lnTo>
                  <a:pt x="1522" y="161"/>
                </a:lnTo>
                <a:lnTo>
                  <a:pt x="1522" y="166"/>
                </a:lnTo>
                <a:lnTo>
                  <a:pt x="1522" y="161"/>
                </a:lnTo>
                <a:lnTo>
                  <a:pt x="1522" y="166"/>
                </a:lnTo>
                <a:lnTo>
                  <a:pt x="2276" y="2364"/>
                </a:lnTo>
                <a:lnTo>
                  <a:pt x="1522" y="208"/>
                </a:lnTo>
                <a:lnTo>
                  <a:pt x="1522" y="203"/>
                </a:lnTo>
                <a:lnTo>
                  <a:pt x="1528" y="203"/>
                </a:lnTo>
                <a:lnTo>
                  <a:pt x="1533" y="198"/>
                </a:lnTo>
                <a:lnTo>
                  <a:pt x="1538" y="198"/>
                </a:lnTo>
                <a:lnTo>
                  <a:pt x="1538" y="192"/>
                </a:lnTo>
                <a:lnTo>
                  <a:pt x="1543" y="187"/>
                </a:lnTo>
                <a:lnTo>
                  <a:pt x="1543" y="182"/>
                </a:lnTo>
                <a:lnTo>
                  <a:pt x="1543" y="177"/>
                </a:lnTo>
                <a:lnTo>
                  <a:pt x="1538" y="177"/>
                </a:lnTo>
                <a:lnTo>
                  <a:pt x="1533" y="177"/>
                </a:lnTo>
                <a:lnTo>
                  <a:pt x="1517" y="182"/>
                </a:lnTo>
                <a:lnTo>
                  <a:pt x="1517" y="187"/>
                </a:lnTo>
                <a:lnTo>
                  <a:pt x="1512" y="192"/>
                </a:lnTo>
                <a:lnTo>
                  <a:pt x="1512" y="198"/>
                </a:lnTo>
                <a:lnTo>
                  <a:pt x="1507" y="203"/>
                </a:lnTo>
                <a:lnTo>
                  <a:pt x="1512" y="203"/>
                </a:lnTo>
                <a:lnTo>
                  <a:pt x="1507" y="208"/>
                </a:lnTo>
                <a:lnTo>
                  <a:pt x="1512" y="203"/>
                </a:lnTo>
                <a:lnTo>
                  <a:pt x="1512" y="208"/>
                </a:lnTo>
                <a:lnTo>
                  <a:pt x="1517" y="208"/>
                </a:lnTo>
                <a:lnTo>
                  <a:pt x="1522" y="203"/>
                </a:lnTo>
                <a:lnTo>
                  <a:pt x="1522" y="208"/>
                </a:lnTo>
                <a:lnTo>
                  <a:pt x="2276" y="2364"/>
                </a:lnTo>
                <a:lnTo>
                  <a:pt x="1408" y="416"/>
                </a:lnTo>
                <a:lnTo>
                  <a:pt x="1403" y="411"/>
                </a:lnTo>
                <a:lnTo>
                  <a:pt x="1398" y="411"/>
                </a:lnTo>
                <a:lnTo>
                  <a:pt x="1393" y="411"/>
                </a:lnTo>
                <a:lnTo>
                  <a:pt x="1393" y="416"/>
                </a:lnTo>
                <a:lnTo>
                  <a:pt x="1387" y="416"/>
                </a:lnTo>
                <a:lnTo>
                  <a:pt x="1387" y="421"/>
                </a:lnTo>
                <a:lnTo>
                  <a:pt x="1393" y="421"/>
                </a:lnTo>
                <a:lnTo>
                  <a:pt x="1393" y="426"/>
                </a:lnTo>
                <a:lnTo>
                  <a:pt x="1398" y="421"/>
                </a:lnTo>
                <a:lnTo>
                  <a:pt x="1403" y="416"/>
                </a:lnTo>
                <a:lnTo>
                  <a:pt x="1408" y="416"/>
                </a:lnTo>
                <a:lnTo>
                  <a:pt x="2276" y="2364"/>
                </a:lnTo>
                <a:lnTo>
                  <a:pt x="1507" y="104"/>
                </a:lnTo>
                <a:lnTo>
                  <a:pt x="1507" y="109"/>
                </a:lnTo>
                <a:lnTo>
                  <a:pt x="1512" y="109"/>
                </a:lnTo>
                <a:lnTo>
                  <a:pt x="1512" y="114"/>
                </a:lnTo>
                <a:lnTo>
                  <a:pt x="1512" y="109"/>
                </a:lnTo>
                <a:lnTo>
                  <a:pt x="1512" y="114"/>
                </a:lnTo>
                <a:lnTo>
                  <a:pt x="1517" y="109"/>
                </a:lnTo>
                <a:lnTo>
                  <a:pt x="1522" y="104"/>
                </a:lnTo>
                <a:lnTo>
                  <a:pt x="1528" y="104"/>
                </a:lnTo>
                <a:lnTo>
                  <a:pt x="1522" y="99"/>
                </a:lnTo>
                <a:lnTo>
                  <a:pt x="1517" y="99"/>
                </a:lnTo>
                <a:lnTo>
                  <a:pt x="1507" y="104"/>
                </a:lnTo>
                <a:lnTo>
                  <a:pt x="2276" y="2364"/>
                </a:lnTo>
                <a:lnTo>
                  <a:pt x="1439" y="535"/>
                </a:lnTo>
                <a:lnTo>
                  <a:pt x="1439" y="530"/>
                </a:lnTo>
                <a:lnTo>
                  <a:pt x="1434" y="525"/>
                </a:lnTo>
                <a:lnTo>
                  <a:pt x="1429" y="530"/>
                </a:lnTo>
                <a:lnTo>
                  <a:pt x="1434" y="535"/>
                </a:lnTo>
                <a:lnTo>
                  <a:pt x="1439" y="535"/>
                </a:lnTo>
                <a:lnTo>
                  <a:pt x="2276" y="2364"/>
                </a:lnTo>
                <a:lnTo>
                  <a:pt x="1408" y="608"/>
                </a:lnTo>
                <a:lnTo>
                  <a:pt x="1413" y="608"/>
                </a:lnTo>
                <a:lnTo>
                  <a:pt x="1419" y="603"/>
                </a:lnTo>
                <a:lnTo>
                  <a:pt x="1413" y="598"/>
                </a:lnTo>
                <a:lnTo>
                  <a:pt x="1408" y="603"/>
                </a:lnTo>
                <a:lnTo>
                  <a:pt x="1408" y="608"/>
                </a:lnTo>
                <a:lnTo>
                  <a:pt x="2276" y="2364"/>
                </a:lnTo>
                <a:lnTo>
                  <a:pt x="1444" y="385"/>
                </a:lnTo>
                <a:lnTo>
                  <a:pt x="1444" y="390"/>
                </a:lnTo>
                <a:lnTo>
                  <a:pt x="1439" y="385"/>
                </a:lnTo>
                <a:lnTo>
                  <a:pt x="1439" y="390"/>
                </a:lnTo>
                <a:lnTo>
                  <a:pt x="1434" y="390"/>
                </a:lnTo>
                <a:lnTo>
                  <a:pt x="1429" y="390"/>
                </a:lnTo>
                <a:lnTo>
                  <a:pt x="1429" y="395"/>
                </a:lnTo>
                <a:lnTo>
                  <a:pt x="1429" y="400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16"/>
                </a:lnTo>
                <a:lnTo>
                  <a:pt x="1434" y="411"/>
                </a:lnTo>
                <a:lnTo>
                  <a:pt x="1434" y="416"/>
                </a:lnTo>
                <a:lnTo>
                  <a:pt x="1439" y="416"/>
                </a:lnTo>
                <a:lnTo>
                  <a:pt x="1444" y="416"/>
                </a:lnTo>
                <a:lnTo>
                  <a:pt x="1450" y="411"/>
                </a:lnTo>
                <a:lnTo>
                  <a:pt x="1455" y="411"/>
                </a:lnTo>
                <a:lnTo>
                  <a:pt x="1460" y="405"/>
                </a:lnTo>
                <a:lnTo>
                  <a:pt x="1460" y="400"/>
                </a:lnTo>
                <a:lnTo>
                  <a:pt x="1465" y="400"/>
                </a:lnTo>
                <a:lnTo>
                  <a:pt x="1460" y="395"/>
                </a:lnTo>
                <a:lnTo>
                  <a:pt x="1465" y="395"/>
                </a:lnTo>
                <a:lnTo>
                  <a:pt x="1460" y="395"/>
                </a:lnTo>
                <a:lnTo>
                  <a:pt x="1460" y="390"/>
                </a:lnTo>
                <a:lnTo>
                  <a:pt x="1465" y="390"/>
                </a:lnTo>
                <a:lnTo>
                  <a:pt x="1460" y="390"/>
                </a:lnTo>
                <a:lnTo>
                  <a:pt x="1455" y="390"/>
                </a:lnTo>
                <a:lnTo>
                  <a:pt x="1455" y="385"/>
                </a:lnTo>
                <a:lnTo>
                  <a:pt x="1455" y="390"/>
                </a:lnTo>
                <a:lnTo>
                  <a:pt x="1455" y="385"/>
                </a:lnTo>
                <a:lnTo>
                  <a:pt x="1450" y="385"/>
                </a:lnTo>
                <a:lnTo>
                  <a:pt x="1450" y="390"/>
                </a:lnTo>
                <a:lnTo>
                  <a:pt x="1450" y="385"/>
                </a:lnTo>
                <a:lnTo>
                  <a:pt x="1444" y="385"/>
                </a:lnTo>
                <a:lnTo>
                  <a:pt x="2276" y="2364"/>
                </a:lnTo>
                <a:lnTo>
                  <a:pt x="1444" y="468"/>
                </a:lnTo>
                <a:lnTo>
                  <a:pt x="1434" y="473"/>
                </a:lnTo>
                <a:lnTo>
                  <a:pt x="1434" y="468"/>
                </a:lnTo>
                <a:lnTo>
                  <a:pt x="1429" y="463"/>
                </a:lnTo>
                <a:lnTo>
                  <a:pt x="1424" y="463"/>
                </a:lnTo>
                <a:lnTo>
                  <a:pt x="1419" y="468"/>
                </a:lnTo>
                <a:lnTo>
                  <a:pt x="1413" y="473"/>
                </a:lnTo>
                <a:lnTo>
                  <a:pt x="1408" y="483"/>
                </a:lnTo>
                <a:lnTo>
                  <a:pt x="1413" y="483"/>
                </a:lnTo>
                <a:lnTo>
                  <a:pt x="1408" y="489"/>
                </a:lnTo>
                <a:lnTo>
                  <a:pt x="1413" y="489"/>
                </a:lnTo>
                <a:lnTo>
                  <a:pt x="1419" y="489"/>
                </a:lnTo>
                <a:lnTo>
                  <a:pt x="1424" y="483"/>
                </a:lnTo>
                <a:lnTo>
                  <a:pt x="1429" y="483"/>
                </a:lnTo>
                <a:lnTo>
                  <a:pt x="1429" y="489"/>
                </a:lnTo>
                <a:lnTo>
                  <a:pt x="1434" y="489"/>
                </a:lnTo>
                <a:lnTo>
                  <a:pt x="1429" y="489"/>
                </a:lnTo>
                <a:lnTo>
                  <a:pt x="1434" y="489"/>
                </a:lnTo>
                <a:lnTo>
                  <a:pt x="1439" y="483"/>
                </a:lnTo>
                <a:lnTo>
                  <a:pt x="1444" y="478"/>
                </a:lnTo>
                <a:lnTo>
                  <a:pt x="1444" y="473"/>
                </a:lnTo>
                <a:lnTo>
                  <a:pt x="1444" y="468"/>
                </a:lnTo>
                <a:lnTo>
                  <a:pt x="2276" y="2364"/>
                </a:lnTo>
                <a:lnTo>
                  <a:pt x="1450" y="598"/>
                </a:lnTo>
                <a:lnTo>
                  <a:pt x="1455" y="592"/>
                </a:lnTo>
                <a:lnTo>
                  <a:pt x="1450" y="592"/>
                </a:lnTo>
                <a:lnTo>
                  <a:pt x="1450" y="598"/>
                </a:lnTo>
                <a:lnTo>
                  <a:pt x="2276" y="2364"/>
                </a:lnTo>
                <a:lnTo>
                  <a:pt x="3907" y="286"/>
                </a:lnTo>
                <a:lnTo>
                  <a:pt x="3902" y="286"/>
                </a:lnTo>
                <a:lnTo>
                  <a:pt x="3902" y="291"/>
                </a:lnTo>
                <a:lnTo>
                  <a:pt x="3907" y="291"/>
                </a:lnTo>
                <a:lnTo>
                  <a:pt x="3907" y="286"/>
                </a:lnTo>
                <a:lnTo>
                  <a:pt x="2276" y="2364"/>
                </a:lnTo>
                <a:lnTo>
                  <a:pt x="3876" y="255"/>
                </a:lnTo>
                <a:lnTo>
                  <a:pt x="3871" y="255"/>
                </a:lnTo>
                <a:lnTo>
                  <a:pt x="3865" y="250"/>
                </a:lnTo>
                <a:lnTo>
                  <a:pt x="3860" y="250"/>
                </a:lnTo>
                <a:lnTo>
                  <a:pt x="3845" y="244"/>
                </a:lnTo>
                <a:lnTo>
                  <a:pt x="3850" y="250"/>
                </a:lnTo>
                <a:lnTo>
                  <a:pt x="3845" y="255"/>
                </a:lnTo>
                <a:lnTo>
                  <a:pt x="3850" y="255"/>
                </a:lnTo>
                <a:lnTo>
                  <a:pt x="3855" y="255"/>
                </a:lnTo>
                <a:lnTo>
                  <a:pt x="3860" y="255"/>
                </a:lnTo>
                <a:lnTo>
                  <a:pt x="3865" y="255"/>
                </a:lnTo>
                <a:lnTo>
                  <a:pt x="3871" y="255"/>
                </a:lnTo>
                <a:lnTo>
                  <a:pt x="3871" y="260"/>
                </a:lnTo>
                <a:lnTo>
                  <a:pt x="3876" y="255"/>
                </a:lnTo>
                <a:lnTo>
                  <a:pt x="2276" y="2364"/>
                </a:lnTo>
                <a:lnTo>
                  <a:pt x="3793" y="198"/>
                </a:lnTo>
                <a:lnTo>
                  <a:pt x="3793" y="192"/>
                </a:lnTo>
                <a:lnTo>
                  <a:pt x="3788" y="192"/>
                </a:lnTo>
                <a:lnTo>
                  <a:pt x="3782" y="198"/>
                </a:lnTo>
                <a:lnTo>
                  <a:pt x="3782" y="203"/>
                </a:lnTo>
                <a:lnTo>
                  <a:pt x="3782" y="208"/>
                </a:lnTo>
                <a:lnTo>
                  <a:pt x="3788" y="203"/>
                </a:lnTo>
                <a:lnTo>
                  <a:pt x="3793" y="198"/>
                </a:lnTo>
                <a:lnTo>
                  <a:pt x="2276" y="2364"/>
                </a:lnTo>
                <a:lnTo>
                  <a:pt x="3814" y="234"/>
                </a:lnTo>
                <a:lnTo>
                  <a:pt x="3808" y="234"/>
                </a:lnTo>
                <a:lnTo>
                  <a:pt x="3819" y="234"/>
                </a:lnTo>
                <a:lnTo>
                  <a:pt x="3819" y="239"/>
                </a:lnTo>
                <a:lnTo>
                  <a:pt x="3824" y="239"/>
                </a:lnTo>
                <a:lnTo>
                  <a:pt x="3829" y="239"/>
                </a:lnTo>
                <a:lnTo>
                  <a:pt x="3829" y="234"/>
                </a:lnTo>
                <a:lnTo>
                  <a:pt x="3819" y="234"/>
                </a:lnTo>
                <a:lnTo>
                  <a:pt x="3814" y="234"/>
                </a:lnTo>
                <a:lnTo>
                  <a:pt x="2276" y="2364"/>
                </a:lnTo>
                <a:lnTo>
                  <a:pt x="3938" y="317"/>
                </a:lnTo>
                <a:lnTo>
                  <a:pt x="3933" y="317"/>
                </a:lnTo>
                <a:lnTo>
                  <a:pt x="3933" y="322"/>
                </a:lnTo>
                <a:lnTo>
                  <a:pt x="3938" y="317"/>
                </a:lnTo>
                <a:lnTo>
                  <a:pt x="2276" y="2364"/>
                </a:lnTo>
                <a:lnTo>
                  <a:pt x="644" y="0"/>
                </a:lnTo>
                <a:lnTo>
                  <a:pt x="686" y="89"/>
                </a:lnTo>
                <a:lnTo>
                  <a:pt x="717" y="172"/>
                </a:lnTo>
                <a:lnTo>
                  <a:pt x="686" y="78"/>
                </a:lnTo>
                <a:lnTo>
                  <a:pt x="650" y="0"/>
                </a:lnTo>
                <a:lnTo>
                  <a:pt x="644" y="0"/>
                </a:lnTo>
                <a:lnTo>
                  <a:pt x="2276" y="2364"/>
                </a:lnTo>
                <a:lnTo>
                  <a:pt x="738" y="509"/>
                </a:lnTo>
                <a:lnTo>
                  <a:pt x="728" y="452"/>
                </a:lnTo>
                <a:lnTo>
                  <a:pt x="728" y="411"/>
                </a:lnTo>
                <a:lnTo>
                  <a:pt x="712" y="385"/>
                </a:lnTo>
                <a:lnTo>
                  <a:pt x="728" y="447"/>
                </a:lnTo>
                <a:lnTo>
                  <a:pt x="738" y="509"/>
                </a:lnTo>
                <a:lnTo>
                  <a:pt x="2276" y="2364"/>
                </a:lnTo>
                <a:lnTo>
                  <a:pt x="5" y="982"/>
                </a:lnTo>
                <a:lnTo>
                  <a:pt x="11" y="982"/>
                </a:lnTo>
                <a:lnTo>
                  <a:pt x="11" y="977"/>
                </a:lnTo>
                <a:lnTo>
                  <a:pt x="0" y="982"/>
                </a:lnTo>
                <a:lnTo>
                  <a:pt x="0" y="987"/>
                </a:lnTo>
                <a:lnTo>
                  <a:pt x="5" y="982"/>
                </a:lnTo>
                <a:lnTo>
                  <a:pt x="2276" y="2364"/>
                </a:lnTo>
                <a:lnTo>
                  <a:pt x="4286" y="2998"/>
                </a:lnTo>
                <a:lnTo>
                  <a:pt x="4281" y="3003"/>
                </a:lnTo>
                <a:lnTo>
                  <a:pt x="4292" y="3003"/>
                </a:lnTo>
                <a:lnTo>
                  <a:pt x="4292" y="2998"/>
                </a:lnTo>
                <a:lnTo>
                  <a:pt x="4286" y="2998"/>
                </a:lnTo>
                <a:lnTo>
                  <a:pt x="2276" y="2364"/>
                </a:lnTo>
                <a:lnTo>
                  <a:pt x="3938" y="286"/>
                </a:lnTo>
                <a:lnTo>
                  <a:pt x="3933" y="286"/>
                </a:lnTo>
                <a:lnTo>
                  <a:pt x="3933" y="291"/>
                </a:lnTo>
                <a:lnTo>
                  <a:pt x="3938" y="291"/>
                </a:lnTo>
                <a:lnTo>
                  <a:pt x="3938" y="286"/>
                </a:lnTo>
                <a:lnTo>
                  <a:pt x="3938" y="291"/>
                </a:lnTo>
                <a:lnTo>
                  <a:pt x="3938" y="286"/>
                </a:lnTo>
                <a:lnTo>
                  <a:pt x="2276" y="2364"/>
                </a:lnTo>
                <a:lnTo>
                  <a:pt x="3985" y="296"/>
                </a:lnTo>
                <a:lnTo>
                  <a:pt x="3990" y="302"/>
                </a:lnTo>
                <a:lnTo>
                  <a:pt x="3990" y="296"/>
                </a:lnTo>
                <a:lnTo>
                  <a:pt x="3985" y="296"/>
                </a:lnTo>
                <a:lnTo>
                  <a:pt x="2276" y="2364"/>
                </a:lnTo>
                <a:lnTo>
                  <a:pt x="4364" y="3018"/>
                </a:lnTo>
                <a:lnTo>
                  <a:pt x="4364" y="3008"/>
                </a:lnTo>
                <a:lnTo>
                  <a:pt x="4359" y="3013"/>
                </a:lnTo>
                <a:lnTo>
                  <a:pt x="4359" y="3018"/>
                </a:lnTo>
                <a:lnTo>
                  <a:pt x="4364" y="3018"/>
                </a:lnTo>
                <a:lnTo>
                  <a:pt x="2276" y="2364"/>
                </a:lnTo>
                <a:lnTo>
                  <a:pt x="4369" y="515"/>
                </a:lnTo>
                <a:lnTo>
                  <a:pt x="4375" y="499"/>
                </a:lnTo>
                <a:lnTo>
                  <a:pt x="4369" y="494"/>
                </a:lnTo>
                <a:lnTo>
                  <a:pt x="4359" y="478"/>
                </a:lnTo>
                <a:lnTo>
                  <a:pt x="4343" y="473"/>
                </a:lnTo>
                <a:lnTo>
                  <a:pt x="4328" y="478"/>
                </a:lnTo>
                <a:lnTo>
                  <a:pt x="4292" y="483"/>
                </a:lnTo>
                <a:lnTo>
                  <a:pt x="4286" y="483"/>
                </a:lnTo>
                <a:lnTo>
                  <a:pt x="4286" y="473"/>
                </a:lnTo>
                <a:lnTo>
                  <a:pt x="4286" y="463"/>
                </a:lnTo>
                <a:lnTo>
                  <a:pt x="4271" y="442"/>
                </a:lnTo>
                <a:lnTo>
                  <a:pt x="4255" y="431"/>
                </a:lnTo>
                <a:lnTo>
                  <a:pt x="4260" y="426"/>
                </a:lnTo>
                <a:lnTo>
                  <a:pt x="4266" y="421"/>
                </a:lnTo>
                <a:lnTo>
                  <a:pt x="4276" y="411"/>
                </a:lnTo>
                <a:lnTo>
                  <a:pt x="4281" y="405"/>
                </a:lnTo>
                <a:lnTo>
                  <a:pt x="4276" y="395"/>
                </a:lnTo>
                <a:lnTo>
                  <a:pt x="4250" y="385"/>
                </a:lnTo>
                <a:lnTo>
                  <a:pt x="4234" y="374"/>
                </a:lnTo>
                <a:lnTo>
                  <a:pt x="4229" y="364"/>
                </a:lnTo>
                <a:lnTo>
                  <a:pt x="4229" y="359"/>
                </a:lnTo>
                <a:lnTo>
                  <a:pt x="4250" y="322"/>
                </a:lnTo>
                <a:lnTo>
                  <a:pt x="4250" y="312"/>
                </a:lnTo>
                <a:lnTo>
                  <a:pt x="4240" y="296"/>
                </a:lnTo>
                <a:lnTo>
                  <a:pt x="4208" y="291"/>
                </a:lnTo>
                <a:lnTo>
                  <a:pt x="4198" y="286"/>
                </a:lnTo>
                <a:lnTo>
                  <a:pt x="4193" y="276"/>
                </a:lnTo>
                <a:lnTo>
                  <a:pt x="4198" y="260"/>
                </a:lnTo>
                <a:lnTo>
                  <a:pt x="4208" y="239"/>
                </a:lnTo>
                <a:lnTo>
                  <a:pt x="4219" y="224"/>
                </a:lnTo>
                <a:lnTo>
                  <a:pt x="4208" y="218"/>
                </a:lnTo>
                <a:lnTo>
                  <a:pt x="4193" y="218"/>
                </a:lnTo>
                <a:lnTo>
                  <a:pt x="4177" y="218"/>
                </a:lnTo>
                <a:lnTo>
                  <a:pt x="4167" y="218"/>
                </a:lnTo>
                <a:lnTo>
                  <a:pt x="4162" y="208"/>
                </a:lnTo>
                <a:lnTo>
                  <a:pt x="4156" y="177"/>
                </a:lnTo>
                <a:lnTo>
                  <a:pt x="4156" y="166"/>
                </a:lnTo>
                <a:lnTo>
                  <a:pt x="4141" y="156"/>
                </a:lnTo>
                <a:lnTo>
                  <a:pt x="4099" y="135"/>
                </a:lnTo>
                <a:lnTo>
                  <a:pt x="4073" y="130"/>
                </a:lnTo>
                <a:lnTo>
                  <a:pt x="4079" y="130"/>
                </a:lnTo>
                <a:lnTo>
                  <a:pt x="4073" y="125"/>
                </a:lnTo>
                <a:lnTo>
                  <a:pt x="4063" y="114"/>
                </a:lnTo>
                <a:lnTo>
                  <a:pt x="4053" y="120"/>
                </a:lnTo>
                <a:lnTo>
                  <a:pt x="4042" y="125"/>
                </a:lnTo>
                <a:lnTo>
                  <a:pt x="4027" y="135"/>
                </a:lnTo>
                <a:lnTo>
                  <a:pt x="4006" y="146"/>
                </a:lnTo>
                <a:lnTo>
                  <a:pt x="3985" y="146"/>
                </a:lnTo>
                <a:lnTo>
                  <a:pt x="3975" y="140"/>
                </a:lnTo>
                <a:lnTo>
                  <a:pt x="3959" y="130"/>
                </a:lnTo>
                <a:lnTo>
                  <a:pt x="3954" y="120"/>
                </a:lnTo>
                <a:lnTo>
                  <a:pt x="3949" y="125"/>
                </a:lnTo>
                <a:lnTo>
                  <a:pt x="3943" y="140"/>
                </a:lnTo>
                <a:lnTo>
                  <a:pt x="3949" y="151"/>
                </a:lnTo>
                <a:lnTo>
                  <a:pt x="3954" y="156"/>
                </a:lnTo>
                <a:lnTo>
                  <a:pt x="3969" y="166"/>
                </a:lnTo>
                <a:lnTo>
                  <a:pt x="3969" y="172"/>
                </a:lnTo>
                <a:lnTo>
                  <a:pt x="3969" y="166"/>
                </a:lnTo>
                <a:lnTo>
                  <a:pt x="3980" y="177"/>
                </a:lnTo>
                <a:lnTo>
                  <a:pt x="3975" y="187"/>
                </a:lnTo>
                <a:lnTo>
                  <a:pt x="3975" y="198"/>
                </a:lnTo>
                <a:lnTo>
                  <a:pt x="3985" y="208"/>
                </a:lnTo>
                <a:lnTo>
                  <a:pt x="4011" y="234"/>
                </a:lnTo>
                <a:lnTo>
                  <a:pt x="4037" y="255"/>
                </a:lnTo>
                <a:lnTo>
                  <a:pt x="4042" y="276"/>
                </a:lnTo>
                <a:lnTo>
                  <a:pt x="4042" y="281"/>
                </a:lnTo>
                <a:lnTo>
                  <a:pt x="4032" y="291"/>
                </a:lnTo>
                <a:lnTo>
                  <a:pt x="3995" y="260"/>
                </a:lnTo>
                <a:lnTo>
                  <a:pt x="3969" y="244"/>
                </a:lnTo>
                <a:lnTo>
                  <a:pt x="3933" y="229"/>
                </a:lnTo>
                <a:lnTo>
                  <a:pt x="3912" y="218"/>
                </a:lnTo>
                <a:lnTo>
                  <a:pt x="3891" y="192"/>
                </a:lnTo>
                <a:lnTo>
                  <a:pt x="3850" y="151"/>
                </a:lnTo>
                <a:lnTo>
                  <a:pt x="3871" y="182"/>
                </a:lnTo>
                <a:lnTo>
                  <a:pt x="3881" y="192"/>
                </a:lnTo>
                <a:lnTo>
                  <a:pt x="3876" y="198"/>
                </a:lnTo>
                <a:lnTo>
                  <a:pt x="3876" y="192"/>
                </a:lnTo>
                <a:lnTo>
                  <a:pt x="3782" y="125"/>
                </a:lnTo>
                <a:lnTo>
                  <a:pt x="3788" y="120"/>
                </a:lnTo>
                <a:lnTo>
                  <a:pt x="3782" y="120"/>
                </a:lnTo>
                <a:lnTo>
                  <a:pt x="3788" y="120"/>
                </a:lnTo>
                <a:lnTo>
                  <a:pt x="3788" y="114"/>
                </a:lnTo>
                <a:lnTo>
                  <a:pt x="3782" y="114"/>
                </a:lnTo>
                <a:lnTo>
                  <a:pt x="3788" y="114"/>
                </a:lnTo>
                <a:lnTo>
                  <a:pt x="3782" y="114"/>
                </a:lnTo>
                <a:lnTo>
                  <a:pt x="3777" y="120"/>
                </a:lnTo>
                <a:lnTo>
                  <a:pt x="3694" y="57"/>
                </a:lnTo>
                <a:lnTo>
                  <a:pt x="3689" y="42"/>
                </a:lnTo>
                <a:lnTo>
                  <a:pt x="3689" y="37"/>
                </a:lnTo>
                <a:lnTo>
                  <a:pt x="3684" y="47"/>
                </a:lnTo>
                <a:lnTo>
                  <a:pt x="3678" y="42"/>
                </a:lnTo>
                <a:lnTo>
                  <a:pt x="3684" y="31"/>
                </a:lnTo>
                <a:lnTo>
                  <a:pt x="3684" y="26"/>
                </a:lnTo>
                <a:lnTo>
                  <a:pt x="3678" y="26"/>
                </a:lnTo>
                <a:lnTo>
                  <a:pt x="3678" y="11"/>
                </a:lnTo>
                <a:lnTo>
                  <a:pt x="3684" y="0"/>
                </a:lnTo>
                <a:lnTo>
                  <a:pt x="2858" y="0"/>
                </a:lnTo>
                <a:lnTo>
                  <a:pt x="2852" y="11"/>
                </a:lnTo>
                <a:lnTo>
                  <a:pt x="2837" y="16"/>
                </a:lnTo>
                <a:lnTo>
                  <a:pt x="2785" y="37"/>
                </a:lnTo>
                <a:lnTo>
                  <a:pt x="2774" y="42"/>
                </a:lnTo>
                <a:lnTo>
                  <a:pt x="2769" y="47"/>
                </a:lnTo>
                <a:lnTo>
                  <a:pt x="2774" y="63"/>
                </a:lnTo>
                <a:lnTo>
                  <a:pt x="2780" y="73"/>
                </a:lnTo>
                <a:lnTo>
                  <a:pt x="2780" y="78"/>
                </a:lnTo>
                <a:lnTo>
                  <a:pt x="2780" y="83"/>
                </a:lnTo>
                <a:lnTo>
                  <a:pt x="2774" y="89"/>
                </a:lnTo>
                <a:lnTo>
                  <a:pt x="2780" y="94"/>
                </a:lnTo>
                <a:lnTo>
                  <a:pt x="2795" y="104"/>
                </a:lnTo>
                <a:lnTo>
                  <a:pt x="2800" y="114"/>
                </a:lnTo>
                <a:lnTo>
                  <a:pt x="2795" y="125"/>
                </a:lnTo>
                <a:lnTo>
                  <a:pt x="2806" y="120"/>
                </a:lnTo>
                <a:lnTo>
                  <a:pt x="2806" y="114"/>
                </a:lnTo>
                <a:lnTo>
                  <a:pt x="2811" y="114"/>
                </a:lnTo>
                <a:lnTo>
                  <a:pt x="2816" y="109"/>
                </a:lnTo>
                <a:lnTo>
                  <a:pt x="2837" y="109"/>
                </a:lnTo>
                <a:lnTo>
                  <a:pt x="2858" y="104"/>
                </a:lnTo>
                <a:lnTo>
                  <a:pt x="2863" y="109"/>
                </a:lnTo>
                <a:lnTo>
                  <a:pt x="2863" y="120"/>
                </a:lnTo>
                <a:lnTo>
                  <a:pt x="2858" y="120"/>
                </a:lnTo>
                <a:lnTo>
                  <a:pt x="2852" y="125"/>
                </a:lnTo>
                <a:lnTo>
                  <a:pt x="2858" y="130"/>
                </a:lnTo>
                <a:lnTo>
                  <a:pt x="2868" y="140"/>
                </a:lnTo>
                <a:lnTo>
                  <a:pt x="2868" y="151"/>
                </a:lnTo>
                <a:lnTo>
                  <a:pt x="2868" y="156"/>
                </a:lnTo>
                <a:lnTo>
                  <a:pt x="2863" y="172"/>
                </a:lnTo>
                <a:lnTo>
                  <a:pt x="2858" y="177"/>
                </a:lnTo>
                <a:lnTo>
                  <a:pt x="2847" y="177"/>
                </a:lnTo>
                <a:lnTo>
                  <a:pt x="2842" y="182"/>
                </a:lnTo>
                <a:lnTo>
                  <a:pt x="2842" y="192"/>
                </a:lnTo>
                <a:lnTo>
                  <a:pt x="2837" y="208"/>
                </a:lnTo>
                <a:lnTo>
                  <a:pt x="2837" y="213"/>
                </a:lnTo>
                <a:lnTo>
                  <a:pt x="2837" y="218"/>
                </a:lnTo>
                <a:lnTo>
                  <a:pt x="2837" y="239"/>
                </a:lnTo>
                <a:lnTo>
                  <a:pt x="2837" y="244"/>
                </a:lnTo>
                <a:lnTo>
                  <a:pt x="2832" y="244"/>
                </a:lnTo>
                <a:lnTo>
                  <a:pt x="2816" y="244"/>
                </a:lnTo>
                <a:lnTo>
                  <a:pt x="2811" y="239"/>
                </a:lnTo>
                <a:lnTo>
                  <a:pt x="2800" y="229"/>
                </a:lnTo>
                <a:lnTo>
                  <a:pt x="2795" y="229"/>
                </a:lnTo>
                <a:lnTo>
                  <a:pt x="2795" y="234"/>
                </a:lnTo>
                <a:lnTo>
                  <a:pt x="2800" y="239"/>
                </a:lnTo>
                <a:lnTo>
                  <a:pt x="2806" y="260"/>
                </a:lnTo>
                <a:lnTo>
                  <a:pt x="2800" y="270"/>
                </a:lnTo>
                <a:lnTo>
                  <a:pt x="2795" y="270"/>
                </a:lnTo>
                <a:lnTo>
                  <a:pt x="2790" y="270"/>
                </a:lnTo>
                <a:lnTo>
                  <a:pt x="2790" y="281"/>
                </a:lnTo>
                <a:lnTo>
                  <a:pt x="2795" y="291"/>
                </a:lnTo>
                <a:lnTo>
                  <a:pt x="2785" y="291"/>
                </a:lnTo>
                <a:lnTo>
                  <a:pt x="2790" y="296"/>
                </a:lnTo>
                <a:lnTo>
                  <a:pt x="2811" y="312"/>
                </a:lnTo>
                <a:lnTo>
                  <a:pt x="2816" y="312"/>
                </a:lnTo>
                <a:lnTo>
                  <a:pt x="2816" y="327"/>
                </a:lnTo>
                <a:lnTo>
                  <a:pt x="2816" y="333"/>
                </a:lnTo>
                <a:lnTo>
                  <a:pt x="2811" y="327"/>
                </a:lnTo>
                <a:lnTo>
                  <a:pt x="2806" y="322"/>
                </a:lnTo>
                <a:lnTo>
                  <a:pt x="2800" y="322"/>
                </a:lnTo>
                <a:lnTo>
                  <a:pt x="2795" y="327"/>
                </a:lnTo>
                <a:lnTo>
                  <a:pt x="2800" y="333"/>
                </a:lnTo>
                <a:lnTo>
                  <a:pt x="2806" y="338"/>
                </a:lnTo>
                <a:lnTo>
                  <a:pt x="2800" y="338"/>
                </a:lnTo>
                <a:lnTo>
                  <a:pt x="2795" y="333"/>
                </a:lnTo>
                <a:lnTo>
                  <a:pt x="2780" y="322"/>
                </a:lnTo>
                <a:lnTo>
                  <a:pt x="2774" y="327"/>
                </a:lnTo>
                <a:lnTo>
                  <a:pt x="2774" y="333"/>
                </a:lnTo>
                <a:lnTo>
                  <a:pt x="2785" y="338"/>
                </a:lnTo>
                <a:lnTo>
                  <a:pt x="2790" y="348"/>
                </a:lnTo>
                <a:lnTo>
                  <a:pt x="2790" y="353"/>
                </a:lnTo>
                <a:lnTo>
                  <a:pt x="2785" y="353"/>
                </a:lnTo>
                <a:lnTo>
                  <a:pt x="2774" y="353"/>
                </a:lnTo>
                <a:lnTo>
                  <a:pt x="2769" y="353"/>
                </a:lnTo>
                <a:lnTo>
                  <a:pt x="2774" y="359"/>
                </a:lnTo>
                <a:lnTo>
                  <a:pt x="2785" y="364"/>
                </a:lnTo>
                <a:lnTo>
                  <a:pt x="2785" y="369"/>
                </a:lnTo>
                <a:lnTo>
                  <a:pt x="2785" y="374"/>
                </a:lnTo>
                <a:lnTo>
                  <a:pt x="2774" y="390"/>
                </a:lnTo>
                <a:lnTo>
                  <a:pt x="2774" y="395"/>
                </a:lnTo>
                <a:lnTo>
                  <a:pt x="2774" y="400"/>
                </a:lnTo>
                <a:lnTo>
                  <a:pt x="2785" y="395"/>
                </a:lnTo>
                <a:lnTo>
                  <a:pt x="2790" y="395"/>
                </a:lnTo>
                <a:lnTo>
                  <a:pt x="2790" y="405"/>
                </a:lnTo>
                <a:lnTo>
                  <a:pt x="2790" y="416"/>
                </a:lnTo>
                <a:lnTo>
                  <a:pt x="2790" y="426"/>
                </a:lnTo>
                <a:lnTo>
                  <a:pt x="2800" y="431"/>
                </a:lnTo>
                <a:lnTo>
                  <a:pt x="2806" y="431"/>
                </a:lnTo>
                <a:lnTo>
                  <a:pt x="2806" y="437"/>
                </a:lnTo>
                <a:lnTo>
                  <a:pt x="2800" y="437"/>
                </a:lnTo>
                <a:lnTo>
                  <a:pt x="2800" y="442"/>
                </a:lnTo>
                <a:lnTo>
                  <a:pt x="2800" y="447"/>
                </a:lnTo>
                <a:lnTo>
                  <a:pt x="2811" y="452"/>
                </a:lnTo>
                <a:lnTo>
                  <a:pt x="2832" y="452"/>
                </a:lnTo>
                <a:lnTo>
                  <a:pt x="2842" y="442"/>
                </a:lnTo>
                <a:lnTo>
                  <a:pt x="2847" y="447"/>
                </a:lnTo>
                <a:lnTo>
                  <a:pt x="2858" y="463"/>
                </a:lnTo>
                <a:lnTo>
                  <a:pt x="2863" y="463"/>
                </a:lnTo>
                <a:lnTo>
                  <a:pt x="2868" y="457"/>
                </a:lnTo>
                <a:lnTo>
                  <a:pt x="2868" y="468"/>
                </a:lnTo>
                <a:lnTo>
                  <a:pt x="2863" y="473"/>
                </a:lnTo>
                <a:lnTo>
                  <a:pt x="2847" y="478"/>
                </a:lnTo>
                <a:lnTo>
                  <a:pt x="2816" y="494"/>
                </a:lnTo>
                <a:lnTo>
                  <a:pt x="2785" y="520"/>
                </a:lnTo>
                <a:lnTo>
                  <a:pt x="2754" y="561"/>
                </a:lnTo>
                <a:lnTo>
                  <a:pt x="2774" y="556"/>
                </a:lnTo>
                <a:lnTo>
                  <a:pt x="2795" y="556"/>
                </a:lnTo>
                <a:lnTo>
                  <a:pt x="2800" y="561"/>
                </a:lnTo>
                <a:lnTo>
                  <a:pt x="2811" y="572"/>
                </a:lnTo>
                <a:lnTo>
                  <a:pt x="2821" y="587"/>
                </a:lnTo>
                <a:lnTo>
                  <a:pt x="2837" y="592"/>
                </a:lnTo>
                <a:lnTo>
                  <a:pt x="2842" y="592"/>
                </a:lnTo>
                <a:lnTo>
                  <a:pt x="2837" y="608"/>
                </a:lnTo>
                <a:lnTo>
                  <a:pt x="2821" y="629"/>
                </a:lnTo>
                <a:lnTo>
                  <a:pt x="2832" y="644"/>
                </a:lnTo>
                <a:lnTo>
                  <a:pt x="2837" y="650"/>
                </a:lnTo>
                <a:lnTo>
                  <a:pt x="2847" y="655"/>
                </a:lnTo>
                <a:lnTo>
                  <a:pt x="2878" y="655"/>
                </a:lnTo>
                <a:lnTo>
                  <a:pt x="2910" y="655"/>
                </a:lnTo>
                <a:lnTo>
                  <a:pt x="2920" y="660"/>
                </a:lnTo>
                <a:lnTo>
                  <a:pt x="2920" y="686"/>
                </a:lnTo>
                <a:lnTo>
                  <a:pt x="2925" y="702"/>
                </a:lnTo>
                <a:lnTo>
                  <a:pt x="2930" y="707"/>
                </a:lnTo>
                <a:lnTo>
                  <a:pt x="2951" y="696"/>
                </a:lnTo>
                <a:lnTo>
                  <a:pt x="2977" y="681"/>
                </a:lnTo>
                <a:lnTo>
                  <a:pt x="2977" y="686"/>
                </a:lnTo>
                <a:lnTo>
                  <a:pt x="2998" y="727"/>
                </a:lnTo>
                <a:lnTo>
                  <a:pt x="3029" y="769"/>
                </a:lnTo>
                <a:lnTo>
                  <a:pt x="3019" y="769"/>
                </a:lnTo>
                <a:lnTo>
                  <a:pt x="3008" y="774"/>
                </a:lnTo>
                <a:lnTo>
                  <a:pt x="3013" y="774"/>
                </a:lnTo>
                <a:lnTo>
                  <a:pt x="3034" y="774"/>
                </a:lnTo>
                <a:lnTo>
                  <a:pt x="3060" y="800"/>
                </a:lnTo>
                <a:lnTo>
                  <a:pt x="3045" y="769"/>
                </a:lnTo>
                <a:lnTo>
                  <a:pt x="3050" y="774"/>
                </a:lnTo>
                <a:lnTo>
                  <a:pt x="3055" y="774"/>
                </a:lnTo>
                <a:lnTo>
                  <a:pt x="3071" y="790"/>
                </a:lnTo>
                <a:lnTo>
                  <a:pt x="3081" y="800"/>
                </a:lnTo>
                <a:lnTo>
                  <a:pt x="3086" y="800"/>
                </a:lnTo>
                <a:lnTo>
                  <a:pt x="3091" y="800"/>
                </a:lnTo>
                <a:lnTo>
                  <a:pt x="3091" y="790"/>
                </a:lnTo>
                <a:lnTo>
                  <a:pt x="3076" y="774"/>
                </a:lnTo>
                <a:lnTo>
                  <a:pt x="3071" y="769"/>
                </a:lnTo>
                <a:lnTo>
                  <a:pt x="3081" y="769"/>
                </a:lnTo>
                <a:lnTo>
                  <a:pt x="3076" y="764"/>
                </a:lnTo>
                <a:lnTo>
                  <a:pt x="3071" y="764"/>
                </a:lnTo>
                <a:lnTo>
                  <a:pt x="3091" y="753"/>
                </a:lnTo>
                <a:lnTo>
                  <a:pt x="3102" y="753"/>
                </a:lnTo>
                <a:lnTo>
                  <a:pt x="3097" y="759"/>
                </a:lnTo>
                <a:lnTo>
                  <a:pt x="3097" y="764"/>
                </a:lnTo>
                <a:lnTo>
                  <a:pt x="3091" y="764"/>
                </a:lnTo>
                <a:lnTo>
                  <a:pt x="3086" y="764"/>
                </a:lnTo>
                <a:lnTo>
                  <a:pt x="3138" y="759"/>
                </a:lnTo>
                <a:lnTo>
                  <a:pt x="3154" y="753"/>
                </a:lnTo>
                <a:lnTo>
                  <a:pt x="3149" y="753"/>
                </a:lnTo>
                <a:lnTo>
                  <a:pt x="3123" y="753"/>
                </a:lnTo>
                <a:lnTo>
                  <a:pt x="3117" y="753"/>
                </a:lnTo>
                <a:lnTo>
                  <a:pt x="3133" y="748"/>
                </a:lnTo>
                <a:lnTo>
                  <a:pt x="3143" y="753"/>
                </a:lnTo>
                <a:lnTo>
                  <a:pt x="3149" y="753"/>
                </a:lnTo>
                <a:lnTo>
                  <a:pt x="3169" y="748"/>
                </a:lnTo>
                <a:lnTo>
                  <a:pt x="3185" y="748"/>
                </a:lnTo>
                <a:lnTo>
                  <a:pt x="3211" y="743"/>
                </a:lnTo>
                <a:lnTo>
                  <a:pt x="3237" y="733"/>
                </a:lnTo>
                <a:lnTo>
                  <a:pt x="3247" y="753"/>
                </a:lnTo>
                <a:lnTo>
                  <a:pt x="3263" y="764"/>
                </a:lnTo>
                <a:lnTo>
                  <a:pt x="3284" y="769"/>
                </a:lnTo>
                <a:lnTo>
                  <a:pt x="3310" y="769"/>
                </a:lnTo>
                <a:lnTo>
                  <a:pt x="3330" y="785"/>
                </a:lnTo>
                <a:lnTo>
                  <a:pt x="3320" y="811"/>
                </a:lnTo>
                <a:lnTo>
                  <a:pt x="3320" y="821"/>
                </a:lnTo>
                <a:lnTo>
                  <a:pt x="3330" y="831"/>
                </a:lnTo>
                <a:lnTo>
                  <a:pt x="3341" y="837"/>
                </a:lnTo>
                <a:lnTo>
                  <a:pt x="3351" y="847"/>
                </a:lnTo>
                <a:lnTo>
                  <a:pt x="3362" y="868"/>
                </a:lnTo>
                <a:lnTo>
                  <a:pt x="3367" y="894"/>
                </a:lnTo>
                <a:lnTo>
                  <a:pt x="3367" y="904"/>
                </a:lnTo>
                <a:lnTo>
                  <a:pt x="3377" y="909"/>
                </a:lnTo>
                <a:lnTo>
                  <a:pt x="3398" y="909"/>
                </a:lnTo>
                <a:lnTo>
                  <a:pt x="3403" y="935"/>
                </a:lnTo>
                <a:lnTo>
                  <a:pt x="3403" y="956"/>
                </a:lnTo>
                <a:lnTo>
                  <a:pt x="3393" y="972"/>
                </a:lnTo>
                <a:lnTo>
                  <a:pt x="3382" y="961"/>
                </a:lnTo>
                <a:lnTo>
                  <a:pt x="3377" y="951"/>
                </a:lnTo>
                <a:lnTo>
                  <a:pt x="3367" y="956"/>
                </a:lnTo>
                <a:lnTo>
                  <a:pt x="3362" y="972"/>
                </a:lnTo>
                <a:lnTo>
                  <a:pt x="3367" y="992"/>
                </a:lnTo>
                <a:lnTo>
                  <a:pt x="3372" y="1003"/>
                </a:lnTo>
                <a:lnTo>
                  <a:pt x="3372" y="1008"/>
                </a:lnTo>
                <a:lnTo>
                  <a:pt x="3362" y="1008"/>
                </a:lnTo>
                <a:lnTo>
                  <a:pt x="3351" y="1008"/>
                </a:lnTo>
                <a:lnTo>
                  <a:pt x="3346" y="1018"/>
                </a:lnTo>
                <a:lnTo>
                  <a:pt x="3247" y="1034"/>
                </a:lnTo>
                <a:lnTo>
                  <a:pt x="3206" y="1039"/>
                </a:lnTo>
                <a:lnTo>
                  <a:pt x="3185" y="1034"/>
                </a:lnTo>
                <a:lnTo>
                  <a:pt x="3164" y="1029"/>
                </a:lnTo>
                <a:lnTo>
                  <a:pt x="3154" y="1018"/>
                </a:lnTo>
                <a:lnTo>
                  <a:pt x="3159" y="1008"/>
                </a:lnTo>
                <a:lnTo>
                  <a:pt x="3175" y="998"/>
                </a:lnTo>
                <a:lnTo>
                  <a:pt x="3164" y="1003"/>
                </a:lnTo>
                <a:lnTo>
                  <a:pt x="3149" y="1008"/>
                </a:lnTo>
                <a:lnTo>
                  <a:pt x="3143" y="1024"/>
                </a:lnTo>
                <a:lnTo>
                  <a:pt x="3128" y="1018"/>
                </a:lnTo>
                <a:lnTo>
                  <a:pt x="3123" y="946"/>
                </a:lnTo>
                <a:lnTo>
                  <a:pt x="3112" y="894"/>
                </a:lnTo>
                <a:lnTo>
                  <a:pt x="3097" y="847"/>
                </a:lnTo>
                <a:lnTo>
                  <a:pt x="3112" y="904"/>
                </a:lnTo>
                <a:lnTo>
                  <a:pt x="3117" y="966"/>
                </a:lnTo>
                <a:lnTo>
                  <a:pt x="3117" y="1018"/>
                </a:lnTo>
                <a:lnTo>
                  <a:pt x="3097" y="1024"/>
                </a:lnTo>
                <a:lnTo>
                  <a:pt x="3102" y="992"/>
                </a:lnTo>
                <a:lnTo>
                  <a:pt x="3102" y="977"/>
                </a:lnTo>
                <a:lnTo>
                  <a:pt x="3097" y="982"/>
                </a:lnTo>
                <a:lnTo>
                  <a:pt x="3091" y="1013"/>
                </a:lnTo>
                <a:lnTo>
                  <a:pt x="3086" y="1013"/>
                </a:lnTo>
                <a:lnTo>
                  <a:pt x="3102" y="951"/>
                </a:lnTo>
                <a:lnTo>
                  <a:pt x="3102" y="920"/>
                </a:lnTo>
                <a:lnTo>
                  <a:pt x="3097" y="894"/>
                </a:lnTo>
                <a:lnTo>
                  <a:pt x="3081" y="847"/>
                </a:lnTo>
                <a:lnTo>
                  <a:pt x="3071" y="831"/>
                </a:lnTo>
                <a:lnTo>
                  <a:pt x="3060" y="821"/>
                </a:lnTo>
                <a:lnTo>
                  <a:pt x="3050" y="816"/>
                </a:lnTo>
                <a:lnTo>
                  <a:pt x="3060" y="831"/>
                </a:lnTo>
                <a:lnTo>
                  <a:pt x="3076" y="868"/>
                </a:lnTo>
                <a:lnTo>
                  <a:pt x="3086" y="915"/>
                </a:lnTo>
                <a:lnTo>
                  <a:pt x="3091" y="925"/>
                </a:lnTo>
                <a:lnTo>
                  <a:pt x="3086" y="920"/>
                </a:lnTo>
                <a:lnTo>
                  <a:pt x="3071" y="873"/>
                </a:lnTo>
                <a:lnTo>
                  <a:pt x="3081" y="920"/>
                </a:lnTo>
                <a:lnTo>
                  <a:pt x="3081" y="935"/>
                </a:lnTo>
                <a:lnTo>
                  <a:pt x="3076" y="940"/>
                </a:lnTo>
                <a:lnTo>
                  <a:pt x="3071" y="935"/>
                </a:lnTo>
                <a:lnTo>
                  <a:pt x="3065" y="925"/>
                </a:lnTo>
                <a:lnTo>
                  <a:pt x="3060" y="925"/>
                </a:lnTo>
                <a:lnTo>
                  <a:pt x="3065" y="946"/>
                </a:lnTo>
                <a:lnTo>
                  <a:pt x="3071" y="951"/>
                </a:lnTo>
                <a:lnTo>
                  <a:pt x="3076" y="946"/>
                </a:lnTo>
                <a:lnTo>
                  <a:pt x="3081" y="946"/>
                </a:lnTo>
                <a:lnTo>
                  <a:pt x="3081" y="951"/>
                </a:lnTo>
                <a:lnTo>
                  <a:pt x="3076" y="956"/>
                </a:lnTo>
                <a:lnTo>
                  <a:pt x="3076" y="961"/>
                </a:lnTo>
                <a:lnTo>
                  <a:pt x="3081" y="982"/>
                </a:lnTo>
                <a:lnTo>
                  <a:pt x="3076" y="998"/>
                </a:lnTo>
                <a:lnTo>
                  <a:pt x="3065" y="1034"/>
                </a:lnTo>
                <a:lnTo>
                  <a:pt x="3060" y="1029"/>
                </a:lnTo>
                <a:lnTo>
                  <a:pt x="3050" y="1034"/>
                </a:lnTo>
                <a:lnTo>
                  <a:pt x="3045" y="1039"/>
                </a:lnTo>
                <a:lnTo>
                  <a:pt x="3045" y="1044"/>
                </a:lnTo>
                <a:lnTo>
                  <a:pt x="3050" y="1050"/>
                </a:lnTo>
                <a:lnTo>
                  <a:pt x="3039" y="1065"/>
                </a:lnTo>
                <a:lnTo>
                  <a:pt x="3034" y="1086"/>
                </a:lnTo>
                <a:lnTo>
                  <a:pt x="3034" y="1102"/>
                </a:lnTo>
                <a:lnTo>
                  <a:pt x="3045" y="1122"/>
                </a:lnTo>
                <a:lnTo>
                  <a:pt x="3060" y="1128"/>
                </a:lnTo>
                <a:lnTo>
                  <a:pt x="3086" y="1133"/>
                </a:lnTo>
                <a:lnTo>
                  <a:pt x="3149" y="1128"/>
                </a:lnTo>
                <a:lnTo>
                  <a:pt x="3237" y="1107"/>
                </a:lnTo>
                <a:lnTo>
                  <a:pt x="3175" y="1117"/>
                </a:lnTo>
                <a:lnTo>
                  <a:pt x="3143" y="1122"/>
                </a:lnTo>
                <a:lnTo>
                  <a:pt x="3123" y="1117"/>
                </a:lnTo>
                <a:lnTo>
                  <a:pt x="3102" y="1112"/>
                </a:lnTo>
                <a:lnTo>
                  <a:pt x="3117" y="1112"/>
                </a:lnTo>
                <a:lnTo>
                  <a:pt x="3185" y="1107"/>
                </a:lnTo>
                <a:lnTo>
                  <a:pt x="3190" y="1107"/>
                </a:lnTo>
                <a:lnTo>
                  <a:pt x="3195" y="1107"/>
                </a:lnTo>
                <a:lnTo>
                  <a:pt x="3258" y="1096"/>
                </a:lnTo>
                <a:lnTo>
                  <a:pt x="3336" y="1070"/>
                </a:lnTo>
                <a:lnTo>
                  <a:pt x="3356" y="1086"/>
                </a:lnTo>
                <a:lnTo>
                  <a:pt x="3367" y="1096"/>
                </a:lnTo>
                <a:lnTo>
                  <a:pt x="3382" y="1122"/>
                </a:lnTo>
                <a:lnTo>
                  <a:pt x="3388" y="1117"/>
                </a:lnTo>
                <a:lnTo>
                  <a:pt x="3398" y="1122"/>
                </a:lnTo>
                <a:lnTo>
                  <a:pt x="3398" y="1133"/>
                </a:lnTo>
                <a:lnTo>
                  <a:pt x="3403" y="1133"/>
                </a:lnTo>
                <a:lnTo>
                  <a:pt x="3403" y="1122"/>
                </a:lnTo>
                <a:lnTo>
                  <a:pt x="3424" y="1128"/>
                </a:lnTo>
                <a:lnTo>
                  <a:pt x="3429" y="1128"/>
                </a:lnTo>
                <a:lnTo>
                  <a:pt x="3429" y="1122"/>
                </a:lnTo>
                <a:lnTo>
                  <a:pt x="3429" y="1107"/>
                </a:lnTo>
                <a:lnTo>
                  <a:pt x="3414" y="1091"/>
                </a:lnTo>
                <a:lnTo>
                  <a:pt x="3403" y="1081"/>
                </a:lnTo>
                <a:lnTo>
                  <a:pt x="3382" y="1076"/>
                </a:lnTo>
                <a:lnTo>
                  <a:pt x="3367" y="1060"/>
                </a:lnTo>
                <a:lnTo>
                  <a:pt x="3382" y="1055"/>
                </a:lnTo>
                <a:lnTo>
                  <a:pt x="3403" y="1044"/>
                </a:lnTo>
                <a:lnTo>
                  <a:pt x="3388" y="1050"/>
                </a:lnTo>
                <a:lnTo>
                  <a:pt x="3403" y="1029"/>
                </a:lnTo>
                <a:lnTo>
                  <a:pt x="3408" y="1029"/>
                </a:lnTo>
                <a:lnTo>
                  <a:pt x="3414" y="1029"/>
                </a:lnTo>
                <a:lnTo>
                  <a:pt x="3408" y="1029"/>
                </a:lnTo>
                <a:lnTo>
                  <a:pt x="3450" y="1008"/>
                </a:lnTo>
                <a:lnTo>
                  <a:pt x="3408" y="1018"/>
                </a:lnTo>
                <a:lnTo>
                  <a:pt x="3408" y="1013"/>
                </a:lnTo>
                <a:lnTo>
                  <a:pt x="3414" y="987"/>
                </a:lnTo>
                <a:lnTo>
                  <a:pt x="3429" y="961"/>
                </a:lnTo>
                <a:lnTo>
                  <a:pt x="3434" y="951"/>
                </a:lnTo>
                <a:lnTo>
                  <a:pt x="3429" y="946"/>
                </a:lnTo>
                <a:lnTo>
                  <a:pt x="3434" y="946"/>
                </a:lnTo>
                <a:lnTo>
                  <a:pt x="3460" y="992"/>
                </a:lnTo>
                <a:lnTo>
                  <a:pt x="3471" y="1008"/>
                </a:lnTo>
                <a:lnTo>
                  <a:pt x="3471" y="1013"/>
                </a:lnTo>
                <a:lnTo>
                  <a:pt x="3471" y="1018"/>
                </a:lnTo>
                <a:lnTo>
                  <a:pt x="3476" y="1018"/>
                </a:lnTo>
                <a:lnTo>
                  <a:pt x="3476" y="1024"/>
                </a:lnTo>
                <a:lnTo>
                  <a:pt x="3481" y="1034"/>
                </a:lnTo>
                <a:lnTo>
                  <a:pt x="3481" y="1029"/>
                </a:lnTo>
                <a:lnTo>
                  <a:pt x="3481" y="1034"/>
                </a:lnTo>
                <a:lnTo>
                  <a:pt x="3481" y="1029"/>
                </a:lnTo>
                <a:lnTo>
                  <a:pt x="3465" y="977"/>
                </a:lnTo>
                <a:lnTo>
                  <a:pt x="3460" y="982"/>
                </a:lnTo>
                <a:lnTo>
                  <a:pt x="3434" y="940"/>
                </a:lnTo>
                <a:lnTo>
                  <a:pt x="3434" y="915"/>
                </a:lnTo>
                <a:lnTo>
                  <a:pt x="3450" y="935"/>
                </a:lnTo>
                <a:lnTo>
                  <a:pt x="3460" y="925"/>
                </a:lnTo>
                <a:lnTo>
                  <a:pt x="3471" y="935"/>
                </a:lnTo>
                <a:lnTo>
                  <a:pt x="3476" y="940"/>
                </a:lnTo>
                <a:lnTo>
                  <a:pt x="3476" y="920"/>
                </a:lnTo>
                <a:lnTo>
                  <a:pt x="3471" y="852"/>
                </a:lnTo>
                <a:lnTo>
                  <a:pt x="3465" y="831"/>
                </a:lnTo>
                <a:lnTo>
                  <a:pt x="3450" y="790"/>
                </a:lnTo>
                <a:lnTo>
                  <a:pt x="3439" y="774"/>
                </a:lnTo>
                <a:lnTo>
                  <a:pt x="3424" y="769"/>
                </a:lnTo>
                <a:lnTo>
                  <a:pt x="3403" y="764"/>
                </a:lnTo>
                <a:lnTo>
                  <a:pt x="3398" y="759"/>
                </a:lnTo>
                <a:lnTo>
                  <a:pt x="3398" y="753"/>
                </a:lnTo>
                <a:lnTo>
                  <a:pt x="3408" y="753"/>
                </a:lnTo>
                <a:lnTo>
                  <a:pt x="3429" y="753"/>
                </a:lnTo>
                <a:lnTo>
                  <a:pt x="3450" y="774"/>
                </a:lnTo>
                <a:lnTo>
                  <a:pt x="3471" y="795"/>
                </a:lnTo>
                <a:lnTo>
                  <a:pt x="3476" y="821"/>
                </a:lnTo>
                <a:lnTo>
                  <a:pt x="3486" y="837"/>
                </a:lnTo>
                <a:lnTo>
                  <a:pt x="3476" y="805"/>
                </a:lnTo>
                <a:lnTo>
                  <a:pt x="3476" y="790"/>
                </a:lnTo>
                <a:lnTo>
                  <a:pt x="3481" y="800"/>
                </a:lnTo>
                <a:lnTo>
                  <a:pt x="3486" y="805"/>
                </a:lnTo>
                <a:lnTo>
                  <a:pt x="3491" y="811"/>
                </a:lnTo>
                <a:lnTo>
                  <a:pt x="3507" y="800"/>
                </a:lnTo>
                <a:lnTo>
                  <a:pt x="3512" y="805"/>
                </a:lnTo>
                <a:lnTo>
                  <a:pt x="3507" y="847"/>
                </a:lnTo>
                <a:lnTo>
                  <a:pt x="3507" y="899"/>
                </a:lnTo>
                <a:lnTo>
                  <a:pt x="3512" y="925"/>
                </a:lnTo>
                <a:lnTo>
                  <a:pt x="3523" y="935"/>
                </a:lnTo>
                <a:lnTo>
                  <a:pt x="3533" y="935"/>
                </a:lnTo>
                <a:lnTo>
                  <a:pt x="3538" y="925"/>
                </a:lnTo>
                <a:lnTo>
                  <a:pt x="3538" y="915"/>
                </a:lnTo>
                <a:lnTo>
                  <a:pt x="3528" y="909"/>
                </a:lnTo>
                <a:lnTo>
                  <a:pt x="3517" y="909"/>
                </a:lnTo>
                <a:lnTo>
                  <a:pt x="3517" y="904"/>
                </a:lnTo>
                <a:lnTo>
                  <a:pt x="3517" y="894"/>
                </a:lnTo>
                <a:lnTo>
                  <a:pt x="3533" y="868"/>
                </a:lnTo>
                <a:lnTo>
                  <a:pt x="3543" y="857"/>
                </a:lnTo>
                <a:lnTo>
                  <a:pt x="3549" y="857"/>
                </a:lnTo>
                <a:lnTo>
                  <a:pt x="3554" y="868"/>
                </a:lnTo>
                <a:lnTo>
                  <a:pt x="3554" y="894"/>
                </a:lnTo>
                <a:lnTo>
                  <a:pt x="3554" y="951"/>
                </a:lnTo>
                <a:lnTo>
                  <a:pt x="3564" y="982"/>
                </a:lnTo>
                <a:lnTo>
                  <a:pt x="3575" y="1003"/>
                </a:lnTo>
                <a:lnTo>
                  <a:pt x="3585" y="1013"/>
                </a:lnTo>
                <a:lnTo>
                  <a:pt x="3569" y="987"/>
                </a:lnTo>
                <a:lnTo>
                  <a:pt x="3569" y="977"/>
                </a:lnTo>
                <a:lnTo>
                  <a:pt x="3590" y="992"/>
                </a:lnTo>
                <a:lnTo>
                  <a:pt x="3606" y="1018"/>
                </a:lnTo>
                <a:lnTo>
                  <a:pt x="3616" y="1044"/>
                </a:lnTo>
                <a:lnTo>
                  <a:pt x="3627" y="1096"/>
                </a:lnTo>
                <a:lnTo>
                  <a:pt x="3627" y="1128"/>
                </a:lnTo>
                <a:lnTo>
                  <a:pt x="3621" y="1128"/>
                </a:lnTo>
                <a:lnTo>
                  <a:pt x="3621" y="1112"/>
                </a:lnTo>
                <a:lnTo>
                  <a:pt x="3611" y="1076"/>
                </a:lnTo>
                <a:lnTo>
                  <a:pt x="3606" y="1055"/>
                </a:lnTo>
                <a:lnTo>
                  <a:pt x="3590" y="1039"/>
                </a:lnTo>
                <a:lnTo>
                  <a:pt x="3575" y="1018"/>
                </a:lnTo>
                <a:lnTo>
                  <a:pt x="3554" y="961"/>
                </a:lnTo>
                <a:lnTo>
                  <a:pt x="3549" y="951"/>
                </a:lnTo>
                <a:lnTo>
                  <a:pt x="3543" y="966"/>
                </a:lnTo>
                <a:lnTo>
                  <a:pt x="3543" y="998"/>
                </a:lnTo>
                <a:lnTo>
                  <a:pt x="3538" y="1024"/>
                </a:lnTo>
                <a:lnTo>
                  <a:pt x="3528" y="1034"/>
                </a:lnTo>
                <a:lnTo>
                  <a:pt x="3528" y="1029"/>
                </a:lnTo>
                <a:lnTo>
                  <a:pt x="3523" y="1013"/>
                </a:lnTo>
                <a:lnTo>
                  <a:pt x="3512" y="1003"/>
                </a:lnTo>
                <a:lnTo>
                  <a:pt x="3502" y="998"/>
                </a:lnTo>
                <a:lnTo>
                  <a:pt x="3491" y="1003"/>
                </a:lnTo>
                <a:lnTo>
                  <a:pt x="3491" y="1008"/>
                </a:lnTo>
                <a:lnTo>
                  <a:pt x="3497" y="1008"/>
                </a:lnTo>
                <a:lnTo>
                  <a:pt x="3491" y="1024"/>
                </a:lnTo>
                <a:lnTo>
                  <a:pt x="3497" y="1029"/>
                </a:lnTo>
                <a:lnTo>
                  <a:pt x="3502" y="1018"/>
                </a:lnTo>
                <a:lnTo>
                  <a:pt x="3502" y="1024"/>
                </a:lnTo>
                <a:lnTo>
                  <a:pt x="3502" y="1034"/>
                </a:lnTo>
                <a:lnTo>
                  <a:pt x="3507" y="1034"/>
                </a:lnTo>
                <a:lnTo>
                  <a:pt x="3517" y="1065"/>
                </a:lnTo>
                <a:lnTo>
                  <a:pt x="3507" y="1096"/>
                </a:lnTo>
                <a:lnTo>
                  <a:pt x="3486" y="1039"/>
                </a:lnTo>
                <a:lnTo>
                  <a:pt x="3491" y="1060"/>
                </a:lnTo>
                <a:lnTo>
                  <a:pt x="3486" y="1055"/>
                </a:lnTo>
                <a:lnTo>
                  <a:pt x="3507" y="1107"/>
                </a:lnTo>
                <a:lnTo>
                  <a:pt x="3497" y="1143"/>
                </a:lnTo>
                <a:lnTo>
                  <a:pt x="3491" y="1179"/>
                </a:lnTo>
                <a:lnTo>
                  <a:pt x="3486" y="1185"/>
                </a:lnTo>
                <a:lnTo>
                  <a:pt x="3486" y="1169"/>
                </a:lnTo>
                <a:lnTo>
                  <a:pt x="3481" y="1164"/>
                </a:lnTo>
                <a:lnTo>
                  <a:pt x="3465" y="1242"/>
                </a:lnTo>
                <a:lnTo>
                  <a:pt x="3476" y="1211"/>
                </a:lnTo>
                <a:lnTo>
                  <a:pt x="3481" y="1200"/>
                </a:lnTo>
                <a:lnTo>
                  <a:pt x="3486" y="1205"/>
                </a:lnTo>
                <a:lnTo>
                  <a:pt x="3491" y="1195"/>
                </a:lnTo>
                <a:lnTo>
                  <a:pt x="3491" y="1257"/>
                </a:lnTo>
                <a:lnTo>
                  <a:pt x="3491" y="1273"/>
                </a:lnTo>
                <a:lnTo>
                  <a:pt x="3491" y="1268"/>
                </a:lnTo>
                <a:lnTo>
                  <a:pt x="3497" y="1200"/>
                </a:lnTo>
                <a:lnTo>
                  <a:pt x="3502" y="1164"/>
                </a:lnTo>
                <a:lnTo>
                  <a:pt x="3507" y="1159"/>
                </a:lnTo>
                <a:lnTo>
                  <a:pt x="3512" y="1164"/>
                </a:lnTo>
                <a:lnTo>
                  <a:pt x="3523" y="1174"/>
                </a:lnTo>
                <a:lnTo>
                  <a:pt x="3523" y="1179"/>
                </a:lnTo>
                <a:lnTo>
                  <a:pt x="3523" y="1185"/>
                </a:lnTo>
                <a:lnTo>
                  <a:pt x="3533" y="1257"/>
                </a:lnTo>
                <a:lnTo>
                  <a:pt x="3538" y="1335"/>
                </a:lnTo>
                <a:lnTo>
                  <a:pt x="3533" y="1377"/>
                </a:lnTo>
                <a:lnTo>
                  <a:pt x="3528" y="1434"/>
                </a:lnTo>
                <a:lnTo>
                  <a:pt x="3523" y="1398"/>
                </a:lnTo>
                <a:lnTo>
                  <a:pt x="3523" y="1429"/>
                </a:lnTo>
                <a:lnTo>
                  <a:pt x="3523" y="1439"/>
                </a:lnTo>
                <a:lnTo>
                  <a:pt x="3517" y="1429"/>
                </a:lnTo>
                <a:lnTo>
                  <a:pt x="3507" y="1315"/>
                </a:lnTo>
                <a:lnTo>
                  <a:pt x="3497" y="1237"/>
                </a:lnTo>
                <a:lnTo>
                  <a:pt x="3497" y="1330"/>
                </a:lnTo>
                <a:lnTo>
                  <a:pt x="3512" y="1460"/>
                </a:lnTo>
                <a:lnTo>
                  <a:pt x="3533" y="1616"/>
                </a:lnTo>
                <a:lnTo>
                  <a:pt x="3528" y="1673"/>
                </a:lnTo>
                <a:lnTo>
                  <a:pt x="3528" y="1657"/>
                </a:lnTo>
                <a:lnTo>
                  <a:pt x="3517" y="1626"/>
                </a:lnTo>
                <a:lnTo>
                  <a:pt x="3517" y="1611"/>
                </a:lnTo>
                <a:lnTo>
                  <a:pt x="3523" y="1647"/>
                </a:lnTo>
                <a:lnTo>
                  <a:pt x="3523" y="1663"/>
                </a:lnTo>
                <a:lnTo>
                  <a:pt x="3517" y="1657"/>
                </a:lnTo>
                <a:lnTo>
                  <a:pt x="3512" y="1621"/>
                </a:lnTo>
                <a:lnTo>
                  <a:pt x="3502" y="1564"/>
                </a:lnTo>
                <a:lnTo>
                  <a:pt x="3497" y="1528"/>
                </a:lnTo>
                <a:lnTo>
                  <a:pt x="3497" y="1522"/>
                </a:lnTo>
                <a:lnTo>
                  <a:pt x="3491" y="1528"/>
                </a:lnTo>
                <a:lnTo>
                  <a:pt x="3497" y="1538"/>
                </a:lnTo>
                <a:lnTo>
                  <a:pt x="3486" y="1502"/>
                </a:lnTo>
                <a:lnTo>
                  <a:pt x="3486" y="1491"/>
                </a:lnTo>
                <a:lnTo>
                  <a:pt x="3486" y="1512"/>
                </a:lnTo>
                <a:lnTo>
                  <a:pt x="3497" y="1564"/>
                </a:lnTo>
                <a:lnTo>
                  <a:pt x="3512" y="1621"/>
                </a:lnTo>
                <a:lnTo>
                  <a:pt x="3517" y="1673"/>
                </a:lnTo>
                <a:lnTo>
                  <a:pt x="3512" y="1668"/>
                </a:lnTo>
                <a:lnTo>
                  <a:pt x="3512" y="1652"/>
                </a:lnTo>
                <a:lnTo>
                  <a:pt x="3512" y="1668"/>
                </a:lnTo>
                <a:lnTo>
                  <a:pt x="3507" y="1663"/>
                </a:lnTo>
                <a:lnTo>
                  <a:pt x="3507" y="1652"/>
                </a:lnTo>
                <a:lnTo>
                  <a:pt x="3502" y="1611"/>
                </a:lnTo>
                <a:lnTo>
                  <a:pt x="3491" y="1564"/>
                </a:lnTo>
                <a:lnTo>
                  <a:pt x="3497" y="1585"/>
                </a:lnTo>
                <a:lnTo>
                  <a:pt x="3497" y="1595"/>
                </a:lnTo>
                <a:lnTo>
                  <a:pt x="3491" y="1585"/>
                </a:lnTo>
                <a:lnTo>
                  <a:pt x="3497" y="1621"/>
                </a:lnTo>
                <a:lnTo>
                  <a:pt x="3497" y="1626"/>
                </a:lnTo>
                <a:lnTo>
                  <a:pt x="3502" y="1663"/>
                </a:lnTo>
                <a:lnTo>
                  <a:pt x="3491" y="1657"/>
                </a:lnTo>
                <a:lnTo>
                  <a:pt x="3481" y="1626"/>
                </a:lnTo>
                <a:lnTo>
                  <a:pt x="3465" y="1538"/>
                </a:lnTo>
                <a:lnTo>
                  <a:pt x="3481" y="1631"/>
                </a:lnTo>
                <a:lnTo>
                  <a:pt x="3460" y="1538"/>
                </a:lnTo>
                <a:lnTo>
                  <a:pt x="3465" y="1579"/>
                </a:lnTo>
                <a:lnTo>
                  <a:pt x="3471" y="1595"/>
                </a:lnTo>
                <a:lnTo>
                  <a:pt x="3465" y="1585"/>
                </a:lnTo>
                <a:lnTo>
                  <a:pt x="3471" y="1616"/>
                </a:lnTo>
                <a:lnTo>
                  <a:pt x="3476" y="1657"/>
                </a:lnTo>
                <a:lnTo>
                  <a:pt x="3471" y="1663"/>
                </a:lnTo>
                <a:lnTo>
                  <a:pt x="3465" y="1663"/>
                </a:lnTo>
                <a:lnTo>
                  <a:pt x="3471" y="1673"/>
                </a:lnTo>
                <a:lnTo>
                  <a:pt x="3481" y="1683"/>
                </a:lnTo>
                <a:lnTo>
                  <a:pt x="3486" y="1709"/>
                </a:lnTo>
                <a:lnTo>
                  <a:pt x="3476" y="1720"/>
                </a:lnTo>
                <a:lnTo>
                  <a:pt x="3465" y="1715"/>
                </a:lnTo>
                <a:lnTo>
                  <a:pt x="3424" y="1694"/>
                </a:lnTo>
                <a:lnTo>
                  <a:pt x="3408" y="1689"/>
                </a:lnTo>
                <a:lnTo>
                  <a:pt x="3393" y="1694"/>
                </a:lnTo>
                <a:lnTo>
                  <a:pt x="3372" y="1621"/>
                </a:lnTo>
                <a:lnTo>
                  <a:pt x="3398" y="1605"/>
                </a:lnTo>
                <a:lnTo>
                  <a:pt x="3408" y="1600"/>
                </a:lnTo>
                <a:lnTo>
                  <a:pt x="3398" y="1569"/>
                </a:lnTo>
                <a:lnTo>
                  <a:pt x="3377" y="1590"/>
                </a:lnTo>
                <a:lnTo>
                  <a:pt x="3367" y="1611"/>
                </a:lnTo>
                <a:lnTo>
                  <a:pt x="3294" y="1408"/>
                </a:lnTo>
                <a:lnTo>
                  <a:pt x="3325" y="1486"/>
                </a:lnTo>
                <a:lnTo>
                  <a:pt x="3372" y="1637"/>
                </a:lnTo>
                <a:lnTo>
                  <a:pt x="3377" y="1647"/>
                </a:lnTo>
                <a:lnTo>
                  <a:pt x="3372" y="1652"/>
                </a:lnTo>
                <a:lnTo>
                  <a:pt x="3346" y="1579"/>
                </a:lnTo>
                <a:lnTo>
                  <a:pt x="3362" y="1637"/>
                </a:lnTo>
                <a:lnTo>
                  <a:pt x="3362" y="1652"/>
                </a:lnTo>
                <a:lnTo>
                  <a:pt x="3356" y="1668"/>
                </a:lnTo>
                <a:lnTo>
                  <a:pt x="3351" y="1657"/>
                </a:lnTo>
                <a:lnTo>
                  <a:pt x="3346" y="1657"/>
                </a:lnTo>
                <a:lnTo>
                  <a:pt x="3341" y="1657"/>
                </a:lnTo>
                <a:lnTo>
                  <a:pt x="3330" y="1647"/>
                </a:lnTo>
                <a:lnTo>
                  <a:pt x="3325" y="1642"/>
                </a:lnTo>
                <a:lnTo>
                  <a:pt x="3336" y="1642"/>
                </a:lnTo>
                <a:lnTo>
                  <a:pt x="3341" y="1642"/>
                </a:lnTo>
                <a:lnTo>
                  <a:pt x="3346" y="1637"/>
                </a:lnTo>
                <a:lnTo>
                  <a:pt x="3330" y="1611"/>
                </a:lnTo>
                <a:lnTo>
                  <a:pt x="3320" y="1595"/>
                </a:lnTo>
                <a:lnTo>
                  <a:pt x="3310" y="1590"/>
                </a:lnTo>
                <a:lnTo>
                  <a:pt x="3299" y="1595"/>
                </a:lnTo>
                <a:lnTo>
                  <a:pt x="3315" y="1600"/>
                </a:lnTo>
                <a:lnTo>
                  <a:pt x="3336" y="1626"/>
                </a:lnTo>
                <a:lnTo>
                  <a:pt x="3336" y="1631"/>
                </a:lnTo>
                <a:lnTo>
                  <a:pt x="3325" y="1631"/>
                </a:lnTo>
                <a:lnTo>
                  <a:pt x="3315" y="1626"/>
                </a:lnTo>
                <a:lnTo>
                  <a:pt x="3304" y="1631"/>
                </a:lnTo>
                <a:lnTo>
                  <a:pt x="3299" y="1631"/>
                </a:lnTo>
                <a:lnTo>
                  <a:pt x="3299" y="1637"/>
                </a:lnTo>
                <a:lnTo>
                  <a:pt x="3310" y="1647"/>
                </a:lnTo>
                <a:lnTo>
                  <a:pt x="3330" y="1657"/>
                </a:lnTo>
                <a:lnTo>
                  <a:pt x="3351" y="1678"/>
                </a:lnTo>
                <a:lnTo>
                  <a:pt x="3351" y="1683"/>
                </a:lnTo>
                <a:lnTo>
                  <a:pt x="3351" y="1689"/>
                </a:lnTo>
                <a:lnTo>
                  <a:pt x="3346" y="1704"/>
                </a:lnTo>
                <a:lnTo>
                  <a:pt x="3341" y="1704"/>
                </a:lnTo>
                <a:lnTo>
                  <a:pt x="3330" y="1704"/>
                </a:lnTo>
                <a:lnTo>
                  <a:pt x="3330" y="1709"/>
                </a:lnTo>
                <a:lnTo>
                  <a:pt x="3341" y="1715"/>
                </a:lnTo>
                <a:lnTo>
                  <a:pt x="3320" y="1735"/>
                </a:lnTo>
                <a:lnTo>
                  <a:pt x="3320" y="1746"/>
                </a:lnTo>
                <a:lnTo>
                  <a:pt x="3320" y="1756"/>
                </a:lnTo>
                <a:lnTo>
                  <a:pt x="3320" y="1772"/>
                </a:lnTo>
                <a:lnTo>
                  <a:pt x="3315" y="1782"/>
                </a:lnTo>
                <a:lnTo>
                  <a:pt x="3299" y="1777"/>
                </a:lnTo>
                <a:lnTo>
                  <a:pt x="3289" y="1772"/>
                </a:lnTo>
                <a:lnTo>
                  <a:pt x="3294" y="1808"/>
                </a:lnTo>
                <a:lnTo>
                  <a:pt x="3263" y="1829"/>
                </a:lnTo>
                <a:lnTo>
                  <a:pt x="3258" y="1829"/>
                </a:lnTo>
                <a:lnTo>
                  <a:pt x="3252" y="1813"/>
                </a:lnTo>
                <a:lnTo>
                  <a:pt x="3242" y="1808"/>
                </a:lnTo>
                <a:lnTo>
                  <a:pt x="3232" y="1808"/>
                </a:lnTo>
                <a:lnTo>
                  <a:pt x="3211" y="1824"/>
                </a:lnTo>
                <a:lnTo>
                  <a:pt x="3195" y="1834"/>
                </a:lnTo>
                <a:lnTo>
                  <a:pt x="3190" y="1844"/>
                </a:lnTo>
                <a:lnTo>
                  <a:pt x="3206" y="1855"/>
                </a:lnTo>
                <a:lnTo>
                  <a:pt x="3221" y="1855"/>
                </a:lnTo>
                <a:lnTo>
                  <a:pt x="3237" y="1855"/>
                </a:lnTo>
                <a:lnTo>
                  <a:pt x="3242" y="1865"/>
                </a:lnTo>
                <a:lnTo>
                  <a:pt x="3247" y="1876"/>
                </a:lnTo>
                <a:lnTo>
                  <a:pt x="3252" y="1876"/>
                </a:lnTo>
                <a:lnTo>
                  <a:pt x="3263" y="1860"/>
                </a:lnTo>
                <a:lnTo>
                  <a:pt x="3263" y="1855"/>
                </a:lnTo>
                <a:lnTo>
                  <a:pt x="3263" y="1860"/>
                </a:lnTo>
                <a:lnTo>
                  <a:pt x="3258" y="1870"/>
                </a:lnTo>
                <a:lnTo>
                  <a:pt x="3252" y="1876"/>
                </a:lnTo>
                <a:lnTo>
                  <a:pt x="3252" y="1881"/>
                </a:lnTo>
                <a:lnTo>
                  <a:pt x="3258" y="1891"/>
                </a:lnTo>
                <a:lnTo>
                  <a:pt x="3278" y="1865"/>
                </a:lnTo>
                <a:lnTo>
                  <a:pt x="3268" y="1902"/>
                </a:lnTo>
                <a:lnTo>
                  <a:pt x="3252" y="1922"/>
                </a:lnTo>
                <a:lnTo>
                  <a:pt x="3242" y="1933"/>
                </a:lnTo>
                <a:lnTo>
                  <a:pt x="3258" y="1922"/>
                </a:lnTo>
                <a:lnTo>
                  <a:pt x="3289" y="1902"/>
                </a:lnTo>
                <a:lnTo>
                  <a:pt x="3284" y="1912"/>
                </a:lnTo>
                <a:lnTo>
                  <a:pt x="3278" y="1922"/>
                </a:lnTo>
                <a:lnTo>
                  <a:pt x="3299" y="1891"/>
                </a:lnTo>
                <a:lnTo>
                  <a:pt x="3304" y="1928"/>
                </a:lnTo>
                <a:lnTo>
                  <a:pt x="3304" y="1943"/>
                </a:lnTo>
                <a:lnTo>
                  <a:pt x="3299" y="1943"/>
                </a:lnTo>
                <a:lnTo>
                  <a:pt x="3294" y="1938"/>
                </a:lnTo>
                <a:lnTo>
                  <a:pt x="3289" y="1933"/>
                </a:lnTo>
                <a:lnTo>
                  <a:pt x="3268" y="1938"/>
                </a:lnTo>
                <a:lnTo>
                  <a:pt x="3258" y="1948"/>
                </a:lnTo>
                <a:lnTo>
                  <a:pt x="3252" y="1954"/>
                </a:lnTo>
                <a:lnTo>
                  <a:pt x="3237" y="1995"/>
                </a:lnTo>
                <a:lnTo>
                  <a:pt x="3232" y="2005"/>
                </a:lnTo>
                <a:lnTo>
                  <a:pt x="3232" y="2011"/>
                </a:lnTo>
                <a:lnTo>
                  <a:pt x="3242" y="2011"/>
                </a:lnTo>
                <a:lnTo>
                  <a:pt x="3273" y="1995"/>
                </a:lnTo>
                <a:lnTo>
                  <a:pt x="3273" y="1990"/>
                </a:lnTo>
                <a:lnTo>
                  <a:pt x="3268" y="1990"/>
                </a:lnTo>
                <a:lnTo>
                  <a:pt x="3252" y="1990"/>
                </a:lnTo>
                <a:lnTo>
                  <a:pt x="3263" y="1974"/>
                </a:lnTo>
                <a:lnTo>
                  <a:pt x="3289" y="1985"/>
                </a:lnTo>
                <a:lnTo>
                  <a:pt x="3294" y="1990"/>
                </a:lnTo>
                <a:lnTo>
                  <a:pt x="3289" y="1990"/>
                </a:lnTo>
                <a:lnTo>
                  <a:pt x="3289" y="1995"/>
                </a:lnTo>
                <a:lnTo>
                  <a:pt x="3289" y="2005"/>
                </a:lnTo>
                <a:lnTo>
                  <a:pt x="3284" y="2011"/>
                </a:lnTo>
                <a:lnTo>
                  <a:pt x="3278" y="2021"/>
                </a:lnTo>
                <a:lnTo>
                  <a:pt x="3263" y="2011"/>
                </a:lnTo>
                <a:lnTo>
                  <a:pt x="3258" y="2011"/>
                </a:lnTo>
                <a:lnTo>
                  <a:pt x="3242" y="2016"/>
                </a:lnTo>
                <a:lnTo>
                  <a:pt x="3237" y="2021"/>
                </a:lnTo>
                <a:lnTo>
                  <a:pt x="3247" y="2026"/>
                </a:lnTo>
                <a:lnTo>
                  <a:pt x="3258" y="2031"/>
                </a:lnTo>
                <a:lnTo>
                  <a:pt x="3263" y="2031"/>
                </a:lnTo>
                <a:lnTo>
                  <a:pt x="3263" y="2037"/>
                </a:lnTo>
                <a:lnTo>
                  <a:pt x="3252" y="2052"/>
                </a:lnTo>
                <a:lnTo>
                  <a:pt x="3232" y="2068"/>
                </a:lnTo>
                <a:lnTo>
                  <a:pt x="3221" y="2073"/>
                </a:lnTo>
                <a:lnTo>
                  <a:pt x="3216" y="2073"/>
                </a:lnTo>
                <a:lnTo>
                  <a:pt x="3211" y="2073"/>
                </a:lnTo>
                <a:lnTo>
                  <a:pt x="3211" y="2068"/>
                </a:lnTo>
                <a:lnTo>
                  <a:pt x="3226" y="2057"/>
                </a:lnTo>
                <a:lnTo>
                  <a:pt x="3211" y="2052"/>
                </a:lnTo>
                <a:lnTo>
                  <a:pt x="3180" y="2042"/>
                </a:lnTo>
                <a:lnTo>
                  <a:pt x="3175" y="2042"/>
                </a:lnTo>
                <a:lnTo>
                  <a:pt x="3175" y="2052"/>
                </a:lnTo>
                <a:lnTo>
                  <a:pt x="3169" y="2057"/>
                </a:lnTo>
                <a:lnTo>
                  <a:pt x="3164" y="2057"/>
                </a:lnTo>
                <a:lnTo>
                  <a:pt x="3169" y="2052"/>
                </a:lnTo>
                <a:lnTo>
                  <a:pt x="3164" y="2047"/>
                </a:lnTo>
                <a:lnTo>
                  <a:pt x="3154" y="2052"/>
                </a:lnTo>
                <a:lnTo>
                  <a:pt x="3149" y="2057"/>
                </a:lnTo>
                <a:lnTo>
                  <a:pt x="3149" y="2068"/>
                </a:lnTo>
                <a:lnTo>
                  <a:pt x="3143" y="2068"/>
                </a:lnTo>
                <a:lnTo>
                  <a:pt x="3133" y="2068"/>
                </a:lnTo>
                <a:lnTo>
                  <a:pt x="3128" y="2073"/>
                </a:lnTo>
                <a:lnTo>
                  <a:pt x="3128" y="2078"/>
                </a:lnTo>
                <a:lnTo>
                  <a:pt x="3128" y="2083"/>
                </a:lnTo>
                <a:lnTo>
                  <a:pt x="3133" y="2089"/>
                </a:lnTo>
                <a:lnTo>
                  <a:pt x="3143" y="2089"/>
                </a:lnTo>
                <a:lnTo>
                  <a:pt x="3149" y="2094"/>
                </a:lnTo>
                <a:lnTo>
                  <a:pt x="3149" y="2099"/>
                </a:lnTo>
                <a:lnTo>
                  <a:pt x="3154" y="2109"/>
                </a:lnTo>
                <a:lnTo>
                  <a:pt x="3149" y="2115"/>
                </a:lnTo>
                <a:lnTo>
                  <a:pt x="3143" y="2120"/>
                </a:lnTo>
                <a:lnTo>
                  <a:pt x="3128" y="2120"/>
                </a:lnTo>
                <a:lnTo>
                  <a:pt x="3112" y="2115"/>
                </a:lnTo>
                <a:lnTo>
                  <a:pt x="3117" y="2120"/>
                </a:lnTo>
                <a:lnTo>
                  <a:pt x="3123" y="2130"/>
                </a:lnTo>
                <a:lnTo>
                  <a:pt x="3123" y="2135"/>
                </a:lnTo>
                <a:lnTo>
                  <a:pt x="3112" y="2135"/>
                </a:lnTo>
                <a:lnTo>
                  <a:pt x="3112" y="2146"/>
                </a:lnTo>
                <a:lnTo>
                  <a:pt x="3112" y="2156"/>
                </a:lnTo>
                <a:lnTo>
                  <a:pt x="3107" y="2156"/>
                </a:lnTo>
                <a:lnTo>
                  <a:pt x="3091" y="2161"/>
                </a:lnTo>
                <a:lnTo>
                  <a:pt x="3081" y="2167"/>
                </a:lnTo>
                <a:lnTo>
                  <a:pt x="3086" y="2167"/>
                </a:lnTo>
                <a:lnTo>
                  <a:pt x="3091" y="2172"/>
                </a:lnTo>
                <a:lnTo>
                  <a:pt x="3091" y="2182"/>
                </a:lnTo>
                <a:lnTo>
                  <a:pt x="3091" y="2187"/>
                </a:lnTo>
                <a:lnTo>
                  <a:pt x="3086" y="2192"/>
                </a:lnTo>
                <a:lnTo>
                  <a:pt x="3097" y="2198"/>
                </a:lnTo>
                <a:lnTo>
                  <a:pt x="3102" y="2203"/>
                </a:lnTo>
                <a:lnTo>
                  <a:pt x="3102" y="2208"/>
                </a:lnTo>
                <a:lnTo>
                  <a:pt x="3102" y="2213"/>
                </a:lnTo>
                <a:lnTo>
                  <a:pt x="3107" y="2213"/>
                </a:lnTo>
                <a:lnTo>
                  <a:pt x="3112" y="2213"/>
                </a:lnTo>
                <a:lnTo>
                  <a:pt x="3117" y="2213"/>
                </a:lnTo>
                <a:lnTo>
                  <a:pt x="3117" y="2218"/>
                </a:lnTo>
                <a:lnTo>
                  <a:pt x="3123" y="2224"/>
                </a:lnTo>
                <a:lnTo>
                  <a:pt x="3128" y="2224"/>
                </a:lnTo>
                <a:lnTo>
                  <a:pt x="3138" y="2229"/>
                </a:lnTo>
                <a:lnTo>
                  <a:pt x="3143" y="2229"/>
                </a:lnTo>
                <a:lnTo>
                  <a:pt x="3149" y="2229"/>
                </a:lnTo>
                <a:lnTo>
                  <a:pt x="3154" y="2234"/>
                </a:lnTo>
                <a:lnTo>
                  <a:pt x="3154" y="2239"/>
                </a:lnTo>
                <a:lnTo>
                  <a:pt x="3159" y="2250"/>
                </a:lnTo>
                <a:lnTo>
                  <a:pt x="3169" y="2260"/>
                </a:lnTo>
                <a:lnTo>
                  <a:pt x="3169" y="2265"/>
                </a:lnTo>
                <a:lnTo>
                  <a:pt x="3164" y="2270"/>
                </a:lnTo>
                <a:lnTo>
                  <a:pt x="3164" y="2286"/>
                </a:lnTo>
                <a:lnTo>
                  <a:pt x="3169" y="2291"/>
                </a:lnTo>
                <a:lnTo>
                  <a:pt x="3169" y="2317"/>
                </a:lnTo>
                <a:lnTo>
                  <a:pt x="3175" y="2333"/>
                </a:lnTo>
                <a:lnTo>
                  <a:pt x="3195" y="2380"/>
                </a:lnTo>
                <a:lnTo>
                  <a:pt x="3190" y="2374"/>
                </a:lnTo>
                <a:lnTo>
                  <a:pt x="3185" y="2364"/>
                </a:lnTo>
                <a:lnTo>
                  <a:pt x="3180" y="2359"/>
                </a:lnTo>
                <a:lnTo>
                  <a:pt x="3180" y="2369"/>
                </a:lnTo>
                <a:lnTo>
                  <a:pt x="3185" y="2374"/>
                </a:lnTo>
                <a:lnTo>
                  <a:pt x="3180" y="2385"/>
                </a:lnTo>
                <a:lnTo>
                  <a:pt x="3185" y="2390"/>
                </a:lnTo>
                <a:lnTo>
                  <a:pt x="3190" y="2390"/>
                </a:lnTo>
                <a:lnTo>
                  <a:pt x="3190" y="2395"/>
                </a:lnTo>
                <a:lnTo>
                  <a:pt x="3185" y="2400"/>
                </a:lnTo>
                <a:lnTo>
                  <a:pt x="3180" y="2400"/>
                </a:lnTo>
                <a:lnTo>
                  <a:pt x="3180" y="2390"/>
                </a:lnTo>
                <a:lnTo>
                  <a:pt x="3175" y="2390"/>
                </a:lnTo>
                <a:lnTo>
                  <a:pt x="3169" y="2390"/>
                </a:lnTo>
                <a:lnTo>
                  <a:pt x="3169" y="2400"/>
                </a:lnTo>
                <a:lnTo>
                  <a:pt x="3164" y="2405"/>
                </a:lnTo>
                <a:lnTo>
                  <a:pt x="3175" y="2411"/>
                </a:lnTo>
                <a:lnTo>
                  <a:pt x="3175" y="2416"/>
                </a:lnTo>
                <a:lnTo>
                  <a:pt x="3159" y="2411"/>
                </a:lnTo>
                <a:lnTo>
                  <a:pt x="3138" y="2411"/>
                </a:lnTo>
                <a:lnTo>
                  <a:pt x="3133" y="2411"/>
                </a:lnTo>
                <a:lnTo>
                  <a:pt x="3128" y="2405"/>
                </a:lnTo>
                <a:lnTo>
                  <a:pt x="3107" y="2380"/>
                </a:lnTo>
                <a:lnTo>
                  <a:pt x="3091" y="2364"/>
                </a:lnTo>
                <a:lnTo>
                  <a:pt x="3086" y="2364"/>
                </a:lnTo>
                <a:lnTo>
                  <a:pt x="3086" y="2369"/>
                </a:lnTo>
                <a:lnTo>
                  <a:pt x="3086" y="2380"/>
                </a:lnTo>
                <a:lnTo>
                  <a:pt x="3097" y="2400"/>
                </a:lnTo>
                <a:lnTo>
                  <a:pt x="3128" y="2431"/>
                </a:lnTo>
                <a:lnTo>
                  <a:pt x="3128" y="2437"/>
                </a:lnTo>
                <a:lnTo>
                  <a:pt x="3128" y="2442"/>
                </a:lnTo>
                <a:lnTo>
                  <a:pt x="3128" y="2437"/>
                </a:lnTo>
                <a:lnTo>
                  <a:pt x="3123" y="2431"/>
                </a:lnTo>
                <a:lnTo>
                  <a:pt x="3117" y="2437"/>
                </a:lnTo>
                <a:lnTo>
                  <a:pt x="3117" y="2442"/>
                </a:lnTo>
                <a:lnTo>
                  <a:pt x="3112" y="2437"/>
                </a:lnTo>
                <a:lnTo>
                  <a:pt x="3107" y="2431"/>
                </a:lnTo>
                <a:lnTo>
                  <a:pt x="3102" y="2431"/>
                </a:lnTo>
                <a:lnTo>
                  <a:pt x="3091" y="2431"/>
                </a:lnTo>
                <a:lnTo>
                  <a:pt x="3086" y="2437"/>
                </a:lnTo>
                <a:lnTo>
                  <a:pt x="3081" y="2442"/>
                </a:lnTo>
                <a:lnTo>
                  <a:pt x="3076" y="2447"/>
                </a:lnTo>
                <a:lnTo>
                  <a:pt x="3045" y="2405"/>
                </a:lnTo>
                <a:lnTo>
                  <a:pt x="3034" y="2380"/>
                </a:lnTo>
                <a:lnTo>
                  <a:pt x="3029" y="2364"/>
                </a:lnTo>
                <a:lnTo>
                  <a:pt x="3019" y="2359"/>
                </a:lnTo>
                <a:lnTo>
                  <a:pt x="3013" y="2359"/>
                </a:lnTo>
                <a:lnTo>
                  <a:pt x="3013" y="2364"/>
                </a:lnTo>
                <a:lnTo>
                  <a:pt x="3019" y="2385"/>
                </a:lnTo>
                <a:lnTo>
                  <a:pt x="3045" y="2437"/>
                </a:lnTo>
                <a:lnTo>
                  <a:pt x="3055" y="2457"/>
                </a:lnTo>
                <a:lnTo>
                  <a:pt x="3050" y="2457"/>
                </a:lnTo>
                <a:lnTo>
                  <a:pt x="3045" y="2452"/>
                </a:lnTo>
                <a:lnTo>
                  <a:pt x="3045" y="2463"/>
                </a:lnTo>
                <a:lnTo>
                  <a:pt x="3039" y="2468"/>
                </a:lnTo>
                <a:lnTo>
                  <a:pt x="3039" y="2473"/>
                </a:lnTo>
                <a:lnTo>
                  <a:pt x="3045" y="2473"/>
                </a:lnTo>
                <a:lnTo>
                  <a:pt x="3039" y="2473"/>
                </a:lnTo>
                <a:lnTo>
                  <a:pt x="3039" y="2478"/>
                </a:lnTo>
                <a:lnTo>
                  <a:pt x="3039" y="2483"/>
                </a:lnTo>
                <a:lnTo>
                  <a:pt x="3039" y="2489"/>
                </a:lnTo>
                <a:lnTo>
                  <a:pt x="3039" y="2483"/>
                </a:lnTo>
                <a:lnTo>
                  <a:pt x="3034" y="2478"/>
                </a:lnTo>
                <a:lnTo>
                  <a:pt x="3029" y="2489"/>
                </a:lnTo>
                <a:lnTo>
                  <a:pt x="3034" y="2489"/>
                </a:lnTo>
                <a:lnTo>
                  <a:pt x="3024" y="2489"/>
                </a:lnTo>
                <a:lnTo>
                  <a:pt x="3013" y="2473"/>
                </a:lnTo>
                <a:lnTo>
                  <a:pt x="3008" y="2473"/>
                </a:lnTo>
                <a:lnTo>
                  <a:pt x="3008" y="2478"/>
                </a:lnTo>
                <a:lnTo>
                  <a:pt x="3003" y="2483"/>
                </a:lnTo>
                <a:lnTo>
                  <a:pt x="2998" y="2489"/>
                </a:lnTo>
                <a:lnTo>
                  <a:pt x="2676" y="2489"/>
                </a:lnTo>
                <a:lnTo>
                  <a:pt x="2655" y="2473"/>
                </a:lnTo>
                <a:lnTo>
                  <a:pt x="2660" y="2489"/>
                </a:lnTo>
                <a:lnTo>
                  <a:pt x="2400" y="2483"/>
                </a:lnTo>
                <a:lnTo>
                  <a:pt x="2115" y="2478"/>
                </a:lnTo>
                <a:lnTo>
                  <a:pt x="2037" y="2478"/>
                </a:lnTo>
                <a:lnTo>
                  <a:pt x="1995" y="2447"/>
                </a:lnTo>
                <a:lnTo>
                  <a:pt x="1980" y="2431"/>
                </a:lnTo>
                <a:lnTo>
                  <a:pt x="1990" y="2442"/>
                </a:lnTo>
                <a:lnTo>
                  <a:pt x="2021" y="2473"/>
                </a:lnTo>
                <a:lnTo>
                  <a:pt x="1855" y="2468"/>
                </a:lnTo>
                <a:lnTo>
                  <a:pt x="1595" y="2463"/>
                </a:lnTo>
                <a:lnTo>
                  <a:pt x="1335" y="2463"/>
                </a:lnTo>
                <a:lnTo>
                  <a:pt x="1081" y="2457"/>
                </a:lnTo>
                <a:lnTo>
                  <a:pt x="816" y="2442"/>
                </a:lnTo>
                <a:lnTo>
                  <a:pt x="707" y="2437"/>
                </a:lnTo>
                <a:lnTo>
                  <a:pt x="577" y="2437"/>
                </a:lnTo>
                <a:lnTo>
                  <a:pt x="322" y="2437"/>
                </a:lnTo>
                <a:lnTo>
                  <a:pt x="333" y="2369"/>
                </a:lnTo>
                <a:lnTo>
                  <a:pt x="333" y="2364"/>
                </a:lnTo>
                <a:lnTo>
                  <a:pt x="333" y="2374"/>
                </a:lnTo>
                <a:lnTo>
                  <a:pt x="327" y="2385"/>
                </a:lnTo>
                <a:lnTo>
                  <a:pt x="327" y="2364"/>
                </a:lnTo>
                <a:lnTo>
                  <a:pt x="327" y="2348"/>
                </a:lnTo>
                <a:lnTo>
                  <a:pt x="327" y="2343"/>
                </a:lnTo>
                <a:lnTo>
                  <a:pt x="327" y="2338"/>
                </a:lnTo>
                <a:lnTo>
                  <a:pt x="327" y="2333"/>
                </a:lnTo>
                <a:lnTo>
                  <a:pt x="322" y="2343"/>
                </a:lnTo>
                <a:lnTo>
                  <a:pt x="327" y="2260"/>
                </a:lnTo>
                <a:lnTo>
                  <a:pt x="333" y="2167"/>
                </a:lnTo>
                <a:lnTo>
                  <a:pt x="327" y="2167"/>
                </a:lnTo>
                <a:lnTo>
                  <a:pt x="327" y="2203"/>
                </a:lnTo>
                <a:lnTo>
                  <a:pt x="317" y="2229"/>
                </a:lnTo>
                <a:lnTo>
                  <a:pt x="322" y="2208"/>
                </a:lnTo>
                <a:lnTo>
                  <a:pt x="322" y="2192"/>
                </a:lnTo>
                <a:lnTo>
                  <a:pt x="322" y="2208"/>
                </a:lnTo>
                <a:lnTo>
                  <a:pt x="317" y="2213"/>
                </a:lnTo>
                <a:lnTo>
                  <a:pt x="317" y="2192"/>
                </a:lnTo>
                <a:lnTo>
                  <a:pt x="322" y="2172"/>
                </a:lnTo>
                <a:lnTo>
                  <a:pt x="322" y="2182"/>
                </a:lnTo>
                <a:lnTo>
                  <a:pt x="327" y="2156"/>
                </a:lnTo>
                <a:lnTo>
                  <a:pt x="333" y="2151"/>
                </a:lnTo>
                <a:lnTo>
                  <a:pt x="333" y="2141"/>
                </a:lnTo>
                <a:lnTo>
                  <a:pt x="338" y="2120"/>
                </a:lnTo>
                <a:lnTo>
                  <a:pt x="333" y="2115"/>
                </a:lnTo>
                <a:lnTo>
                  <a:pt x="327" y="2120"/>
                </a:lnTo>
                <a:lnTo>
                  <a:pt x="327" y="2094"/>
                </a:lnTo>
                <a:lnTo>
                  <a:pt x="327" y="2083"/>
                </a:lnTo>
                <a:lnTo>
                  <a:pt x="327" y="2073"/>
                </a:lnTo>
                <a:lnTo>
                  <a:pt x="327" y="2094"/>
                </a:lnTo>
                <a:lnTo>
                  <a:pt x="333" y="2052"/>
                </a:lnTo>
                <a:lnTo>
                  <a:pt x="333" y="2057"/>
                </a:lnTo>
                <a:lnTo>
                  <a:pt x="333" y="2037"/>
                </a:lnTo>
                <a:lnTo>
                  <a:pt x="338" y="2021"/>
                </a:lnTo>
                <a:lnTo>
                  <a:pt x="333" y="2016"/>
                </a:lnTo>
                <a:lnTo>
                  <a:pt x="333" y="2037"/>
                </a:lnTo>
                <a:lnTo>
                  <a:pt x="327" y="2052"/>
                </a:lnTo>
                <a:lnTo>
                  <a:pt x="327" y="2037"/>
                </a:lnTo>
                <a:lnTo>
                  <a:pt x="327" y="2016"/>
                </a:lnTo>
                <a:lnTo>
                  <a:pt x="322" y="2057"/>
                </a:lnTo>
                <a:lnTo>
                  <a:pt x="317" y="2078"/>
                </a:lnTo>
                <a:lnTo>
                  <a:pt x="317" y="2099"/>
                </a:lnTo>
                <a:lnTo>
                  <a:pt x="322" y="2094"/>
                </a:lnTo>
                <a:lnTo>
                  <a:pt x="317" y="2130"/>
                </a:lnTo>
                <a:lnTo>
                  <a:pt x="317" y="2161"/>
                </a:lnTo>
                <a:lnTo>
                  <a:pt x="307" y="2156"/>
                </a:lnTo>
                <a:lnTo>
                  <a:pt x="307" y="2234"/>
                </a:lnTo>
                <a:lnTo>
                  <a:pt x="307" y="2307"/>
                </a:lnTo>
                <a:lnTo>
                  <a:pt x="302" y="2322"/>
                </a:lnTo>
                <a:lnTo>
                  <a:pt x="302" y="2328"/>
                </a:lnTo>
                <a:lnTo>
                  <a:pt x="302" y="2333"/>
                </a:lnTo>
                <a:lnTo>
                  <a:pt x="296" y="2338"/>
                </a:lnTo>
                <a:lnTo>
                  <a:pt x="296" y="2343"/>
                </a:lnTo>
                <a:lnTo>
                  <a:pt x="302" y="2338"/>
                </a:lnTo>
                <a:lnTo>
                  <a:pt x="296" y="2354"/>
                </a:lnTo>
                <a:lnTo>
                  <a:pt x="296" y="2359"/>
                </a:lnTo>
                <a:lnTo>
                  <a:pt x="302" y="2364"/>
                </a:lnTo>
                <a:lnTo>
                  <a:pt x="302" y="2369"/>
                </a:lnTo>
                <a:lnTo>
                  <a:pt x="307" y="2354"/>
                </a:lnTo>
                <a:lnTo>
                  <a:pt x="307" y="2343"/>
                </a:lnTo>
                <a:lnTo>
                  <a:pt x="317" y="2343"/>
                </a:lnTo>
                <a:lnTo>
                  <a:pt x="307" y="2395"/>
                </a:lnTo>
                <a:lnTo>
                  <a:pt x="302" y="2416"/>
                </a:lnTo>
                <a:lnTo>
                  <a:pt x="296" y="2426"/>
                </a:lnTo>
                <a:lnTo>
                  <a:pt x="296" y="2437"/>
                </a:lnTo>
                <a:lnTo>
                  <a:pt x="291" y="2437"/>
                </a:lnTo>
                <a:lnTo>
                  <a:pt x="239" y="2447"/>
                </a:lnTo>
                <a:lnTo>
                  <a:pt x="208" y="2457"/>
                </a:lnTo>
                <a:lnTo>
                  <a:pt x="187" y="2468"/>
                </a:lnTo>
                <a:lnTo>
                  <a:pt x="187" y="2483"/>
                </a:lnTo>
                <a:lnTo>
                  <a:pt x="192" y="2494"/>
                </a:lnTo>
                <a:lnTo>
                  <a:pt x="203" y="2499"/>
                </a:lnTo>
                <a:lnTo>
                  <a:pt x="218" y="2509"/>
                </a:lnTo>
                <a:lnTo>
                  <a:pt x="255" y="2525"/>
                </a:lnTo>
                <a:lnTo>
                  <a:pt x="291" y="2530"/>
                </a:lnTo>
                <a:lnTo>
                  <a:pt x="286" y="2598"/>
                </a:lnTo>
                <a:lnTo>
                  <a:pt x="291" y="2598"/>
                </a:lnTo>
                <a:lnTo>
                  <a:pt x="286" y="2613"/>
                </a:lnTo>
                <a:lnTo>
                  <a:pt x="286" y="2634"/>
                </a:lnTo>
                <a:lnTo>
                  <a:pt x="291" y="2650"/>
                </a:lnTo>
                <a:lnTo>
                  <a:pt x="286" y="2660"/>
                </a:lnTo>
                <a:lnTo>
                  <a:pt x="296" y="2676"/>
                </a:lnTo>
                <a:lnTo>
                  <a:pt x="286" y="2717"/>
                </a:lnTo>
                <a:lnTo>
                  <a:pt x="291" y="2707"/>
                </a:lnTo>
                <a:lnTo>
                  <a:pt x="286" y="2722"/>
                </a:lnTo>
                <a:lnTo>
                  <a:pt x="286" y="2780"/>
                </a:lnTo>
                <a:lnTo>
                  <a:pt x="276" y="2842"/>
                </a:lnTo>
                <a:lnTo>
                  <a:pt x="281" y="2831"/>
                </a:lnTo>
                <a:lnTo>
                  <a:pt x="286" y="2837"/>
                </a:lnTo>
                <a:lnTo>
                  <a:pt x="276" y="2878"/>
                </a:lnTo>
                <a:lnTo>
                  <a:pt x="276" y="2930"/>
                </a:lnTo>
                <a:lnTo>
                  <a:pt x="281" y="2930"/>
                </a:lnTo>
                <a:lnTo>
                  <a:pt x="276" y="2946"/>
                </a:lnTo>
                <a:lnTo>
                  <a:pt x="281" y="2946"/>
                </a:lnTo>
                <a:lnTo>
                  <a:pt x="276" y="2998"/>
                </a:lnTo>
                <a:lnTo>
                  <a:pt x="270" y="3039"/>
                </a:lnTo>
                <a:lnTo>
                  <a:pt x="276" y="3029"/>
                </a:lnTo>
                <a:lnTo>
                  <a:pt x="281" y="3024"/>
                </a:lnTo>
                <a:lnTo>
                  <a:pt x="276" y="3102"/>
                </a:lnTo>
                <a:lnTo>
                  <a:pt x="276" y="3107"/>
                </a:lnTo>
                <a:lnTo>
                  <a:pt x="327" y="3107"/>
                </a:lnTo>
                <a:lnTo>
                  <a:pt x="333" y="3086"/>
                </a:lnTo>
                <a:lnTo>
                  <a:pt x="327" y="3086"/>
                </a:lnTo>
                <a:lnTo>
                  <a:pt x="327" y="3076"/>
                </a:lnTo>
                <a:lnTo>
                  <a:pt x="327" y="3081"/>
                </a:lnTo>
                <a:lnTo>
                  <a:pt x="322" y="3076"/>
                </a:lnTo>
                <a:lnTo>
                  <a:pt x="317" y="3076"/>
                </a:lnTo>
                <a:lnTo>
                  <a:pt x="317" y="3060"/>
                </a:lnTo>
                <a:lnTo>
                  <a:pt x="322" y="3050"/>
                </a:lnTo>
                <a:lnTo>
                  <a:pt x="322" y="3044"/>
                </a:lnTo>
                <a:lnTo>
                  <a:pt x="322" y="3034"/>
                </a:lnTo>
                <a:lnTo>
                  <a:pt x="322" y="3013"/>
                </a:lnTo>
                <a:lnTo>
                  <a:pt x="322" y="2998"/>
                </a:lnTo>
                <a:lnTo>
                  <a:pt x="327" y="2982"/>
                </a:lnTo>
                <a:lnTo>
                  <a:pt x="327" y="2961"/>
                </a:lnTo>
                <a:lnTo>
                  <a:pt x="327" y="2972"/>
                </a:lnTo>
                <a:lnTo>
                  <a:pt x="322" y="2977"/>
                </a:lnTo>
                <a:lnTo>
                  <a:pt x="322" y="2961"/>
                </a:lnTo>
                <a:lnTo>
                  <a:pt x="327" y="2941"/>
                </a:lnTo>
                <a:lnTo>
                  <a:pt x="468" y="2946"/>
                </a:lnTo>
                <a:lnTo>
                  <a:pt x="582" y="2941"/>
                </a:lnTo>
                <a:lnTo>
                  <a:pt x="722" y="2941"/>
                </a:lnTo>
                <a:lnTo>
                  <a:pt x="915" y="2941"/>
                </a:lnTo>
                <a:lnTo>
                  <a:pt x="977" y="2935"/>
                </a:lnTo>
                <a:lnTo>
                  <a:pt x="1034" y="2930"/>
                </a:lnTo>
                <a:lnTo>
                  <a:pt x="1122" y="2930"/>
                </a:lnTo>
                <a:lnTo>
                  <a:pt x="1226" y="2935"/>
                </a:lnTo>
                <a:lnTo>
                  <a:pt x="1413" y="2935"/>
                </a:lnTo>
                <a:lnTo>
                  <a:pt x="1574" y="2941"/>
                </a:lnTo>
                <a:lnTo>
                  <a:pt x="1735" y="2941"/>
                </a:lnTo>
                <a:lnTo>
                  <a:pt x="2452" y="2935"/>
                </a:lnTo>
                <a:lnTo>
                  <a:pt x="1980" y="2935"/>
                </a:lnTo>
                <a:lnTo>
                  <a:pt x="1829" y="2935"/>
                </a:lnTo>
                <a:lnTo>
                  <a:pt x="1522" y="2935"/>
                </a:lnTo>
                <a:lnTo>
                  <a:pt x="1439" y="2935"/>
                </a:lnTo>
                <a:lnTo>
                  <a:pt x="1091" y="2930"/>
                </a:lnTo>
                <a:lnTo>
                  <a:pt x="1050" y="2930"/>
                </a:lnTo>
                <a:lnTo>
                  <a:pt x="935" y="2930"/>
                </a:lnTo>
                <a:lnTo>
                  <a:pt x="868" y="2935"/>
                </a:lnTo>
                <a:lnTo>
                  <a:pt x="592" y="2935"/>
                </a:lnTo>
                <a:lnTo>
                  <a:pt x="437" y="2935"/>
                </a:lnTo>
                <a:lnTo>
                  <a:pt x="379" y="2930"/>
                </a:lnTo>
                <a:lnTo>
                  <a:pt x="327" y="2935"/>
                </a:lnTo>
                <a:lnTo>
                  <a:pt x="333" y="2909"/>
                </a:lnTo>
                <a:lnTo>
                  <a:pt x="327" y="2925"/>
                </a:lnTo>
                <a:lnTo>
                  <a:pt x="322" y="2930"/>
                </a:lnTo>
                <a:lnTo>
                  <a:pt x="322" y="2915"/>
                </a:lnTo>
                <a:lnTo>
                  <a:pt x="322" y="2899"/>
                </a:lnTo>
                <a:lnTo>
                  <a:pt x="327" y="2904"/>
                </a:lnTo>
                <a:lnTo>
                  <a:pt x="333" y="2899"/>
                </a:lnTo>
                <a:lnTo>
                  <a:pt x="327" y="2889"/>
                </a:lnTo>
                <a:lnTo>
                  <a:pt x="322" y="2889"/>
                </a:lnTo>
                <a:lnTo>
                  <a:pt x="338" y="2831"/>
                </a:lnTo>
                <a:lnTo>
                  <a:pt x="333" y="2831"/>
                </a:lnTo>
                <a:lnTo>
                  <a:pt x="333" y="2837"/>
                </a:lnTo>
                <a:lnTo>
                  <a:pt x="327" y="2842"/>
                </a:lnTo>
                <a:lnTo>
                  <a:pt x="327" y="2857"/>
                </a:lnTo>
                <a:lnTo>
                  <a:pt x="322" y="2857"/>
                </a:lnTo>
                <a:lnTo>
                  <a:pt x="322" y="2842"/>
                </a:lnTo>
                <a:lnTo>
                  <a:pt x="327" y="2811"/>
                </a:lnTo>
                <a:lnTo>
                  <a:pt x="317" y="2842"/>
                </a:lnTo>
                <a:lnTo>
                  <a:pt x="317" y="2795"/>
                </a:lnTo>
                <a:lnTo>
                  <a:pt x="317" y="2754"/>
                </a:lnTo>
                <a:lnTo>
                  <a:pt x="322" y="2670"/>
                </a:lnTo>
                <a:lnTo>
                  <a:pt x="327" y="2691"/>
                </a:lnTo>
                <a:lnTo>
                  <a:pt x="327" y="2696"/>
                </a:lnTo>
                <a:lnTo>
                  <a:pt x="333" y="2696"/>
                </a:lnTo>
                <a:lnTo>
                  <a:pt x="338" y="2639"/>
                </a:lnTo>
                <a:lnTo>
                  <a:pt x="338" y="2644"/>
                </a:lnTo>
                <a:lnTo>
                  <a:pt x="338" y="2618"/>
                </a:lnTo>
                <a:lnTo>
                  <a:pt x="338" y="2608"/>
                </a:lnTo>
                <a:lnTo>
                  <a:pt x="333" y="2598"/>
                </a:lnTo>
                <a:lnTo>
                  <a:pt x="333" y="2608"/>
                </a:lnTo>
                <a:lnTo>
                  <a:pt x="333" y="2618"/>
                </a:lnTo>
                <a:lnTo>
                  <a:pt x="327" y="2618"/>
                </a:lnTo>
                <a:lnTo>
                  <a:pt x="333" y="2582"/>
                </a:lnTo>
                <a:lnTo>
                  <a:pt x="327" y="2608"/>
                </a:lnTo>
                <a:lnTo>
                  <a:pt x="327" y="2634"/>
                </a:lnTo>
                <a:lnTo>
                  <a:pt x="327" y="2629"/>
                </a:lnTo>
                <a:lnTo>
                  <a:pt x="333" y="2618"/>
                </a:lnTo>
                <a:lnTo>
                  <a:pt x="327" y="2655"/>
                </a:lnTo>
                <a:lnTo>
                  <a:pt x="317" y="2676"/>
                </a:lnTo>
                <a:lnTo>
                  <a:pt x="317" y="2681"/>
                </a:lnTo>
                <a:lnTo>
                  <a:pt x="317" y="2676"/>
                </a:lnTo>
                <a:lnTo>
                  <a:pt x="307" y="2655"/>
                </a:lnTo>
                <a:lnTo>
                  <a:pt x="322" y="2613"/>
                </a:lnTo>
                <a:lnTo>
                  <a:pt x="327" y="2567"/>
                </a:lnTo>
                <a:lnTo>
                  <a:pt x="317" y="2546"/>
                </a:lnTo>
                <a:lnTo>
                  <a:pt x="327" y="2535"/>
                </a:lnTo>
                <a:lnTo>
                  <a:pt x="447" y="2541"/>
                </a:lnTo>
                <a:lnTo>
                  <a:pt x="525" y="2546"/>
                </a:lnTo>
                <a:lnTo>
                  <a:pt x="618" y="2551"/>
                </a:lnTo>
                <a:lnTo>
                  <a:pt x="592" y="2546"/>
                </a:lnTo>
                <a:lnTo>
                  <a:pt x="598" y="2546"/>
                </a:lnTo>
                <a:lnTo>
                  <a:pt x="665" y="2541"/>
                </a:lnTo>
                <a:lnTo>
                  <a:pt x="769" y="2541"/>
                </a:lnTo>
                <a:lnTo>
                  <a:pt x="831" y="2546"/>
                </a:lnTo>
                <a:lnTo>
                  <a:pt x="883" y="2556"/>
                </a:lnTo>
                <a:lnTo>
                  <a:pt x="1003" y="2572"/>
                </a:lnTo>
                <a:lnTo>
                  <a:pt x="1003" y="2577"/>
                </a:lnTo>
                <a:lnTo>
                  <a:pt x="1013" y="2582"/>
                </a:lnTo>
                <a:lnTo>
                  <a:pt x="1070" y="2593"/>
                </a:lnTo>
                <a:lnTo>
                  <a:pt x="1143" y="2593"/>
                </a:lnTo>
                <a:lnTo>
                  <a:pt x="1252" y="2593"/>
                </a:lnTo>
                <a:lnTo>
                  <a:pt x="1257" y="2598"/>
                </a:lnTo>
                <a:lnTo>
                  <a:pt x="1257" y="2603"/>
                </a:lnTo>
                <a:lnTo>
                  <a:pt x="1268" y="2603"/>
                </a:lnTo>
                <a:lnTo>
                  <a:pt x="1309" y="2608"/>
                </a:lnTo>
                <a:lnTo>
                  <a:pt x="1372" y="2608"/>
                </a:lnTo>
                <a:lnTo>
                  <a:pt x="1408" y="2603"/>
                </a:lnTo>
                <a:lnTo>
                  <a:pt x="1455" y="2598"/>
                </a:lnTo>
                <a:lnTo>
                  <a:pt x="1522" y="2593"/>
                </a:lnTo>
                <a:lnTo>
                  <a:pt x="1642" y="2587"/>
                </a:lnTo>
                <a:lnTo>
                  <a:pt x="1761" y="2582"/>
                </a:lnTo>
                <a:lnTo>
                  <a:pt x="1709" y="2582"/>
                </a:lnTo>
                <a:lnTo>
                  <a:pt x="1460" y="2587"/>
                </a:lnTo>
                <a:lnTo>
                  <a:pt x="1283" y="2582"/>
                </a:lnTo>
                <a:lnTo>
                  <a:pt x="1237" y="2577"/>
                </a:lnTo>
                <a:lnTo>
                  <a:pt x="1439" y="2577"/>
                </a:lnTo>
                <a:lnTo>
                  <a:pt x="1647" y="2577"/>
                </a:lnTo>
                <a:lnTo>
                  <a:pt x="1834" y="2577"/>
                </a:lnTo>
                <a:lnTo>
                  <a:pt x="1761" y="2582"/>
                </a:lnTo>
                <a:lnTo>
                  <a:pt x="1912" y="2582"/>
                </a:lnTo>
                <a:lnTo>
                  <a:pt x="2203" y="2582"/>
                </a:lnTo>
                <a:lnTo>
                  <a:pt x="2208" y="2587"/>
                </a:lnTo>
                <a:lnTo>
                  <a:pt x="2203" y="2582"/>
                </a:lnTo>
                <a:lnTo>
                  <a:pt x="2904" y="2577"/>
                </a:lnTo>
                <a:lnTo>
                  <a:pt x="2889" y="2582"/>
                </a:lnTo>
                <a:lnTo>
                  <a:pt x="2889" y="2587"/>
                </a:lnTo>
                <a:lnTo>
                  <a:pt x="2894" y="2587"/>
                </a:lnTo>
                <a:lnTo>
                  <a:pt x="2894" y="2593"/>
                </a:lnTo>
                <a:lnTo>
                  <a:pt x="2889" y="2593"/>
                </a:lnTo>
                <a:lnTo>
                  <a:pt x="2878" y="2587"/>
                </a:lnTo>
                <a:lnTo>
                  <a:pt x="2873" y="2582"/>
                </a:lnTo>
                <a:lnTo>
                  <a:pt x="2863" y="2582"/>
                </a:lnTo>
                <a:lnTo>
                  <a:pt x="2863" y="2587"/>
                </a:lnTo>
                <a:lnTo>
                  <a:pt x="2868" y="2587"/>
                </a:lnTo>
                <a:lnTo>
                  <a:pt x="2873" y="2598"/>
                </a:lnTo>
                <a:lnTo>
                  <a:pt x="2873" y="2613"/>
                </a:lnTo>
                <a:lnTo>
                  <a:pt x="2878" y="2618"/>
                </a:lnTo>
                <a:lnTo>
                  <a:pt x="2884" y="2618"/>
                </a:lnTo>
                <a:lnTo>
                  <a:pt x="2878" y="2629"/>
                </a:lnTo>
                <a:lnTo>
                  <a:pt x="2868" y="2634"/>
                </a:lnTo>
                <a:lnTo>
                  <a:pt x="2863" y="2644"/>
                </a:lnTo>
                <a:lnTo>
                  <a:pt x="2863" y="2660"/>
                </a:lnTo>
                <a:lnTo>
                  <a:pt x="2837" y="2670"/>
                </a:lnTo>
                <a:lnTo>
                  <a:pt x="2816" y="2676"/>
                </a:lnTo>
                <a:lnTo>
                  <a:pt x="2806" y="2686"/>
                </a:lnTo>
                <a:lnTo>
                  <a:pt x="2806" y="2707"/>
                </a:lnTo>
                <a:lnTo>
                  <a:pt x="2800" y="2722"/>
                </a:lnTo>
                <a:lnTo>
                  <a:pt x="2795" y="2738"/>
                </a:lnTo>
                <a:lnTo>
                  <a:pt x="2780" y="2754"/>
                </a:lnTo>
                <a:lnTo>
                  <a:pt x="2754" y="2774"/>
                </a:lnTo>
                <a:lnTo>
                  <a:pt x="2743" y="2785"/>
                </a:lnTo>
                <a:lnTo>
                  <a:pt x="2743" y="2790"/>
                </a:lnTo>
                <a:lnTo>
                  <a:pt x="2759" y="2790"/>
                </a:lnTo>
                <a:lnTo>
                  <a:pt x="2780" y="2795"/>
                </a:lnTo>
                <a:lnTo>
                  <a:pt x="2785" y="2805"/>
                </a:lnTo>
                <a:lnTo>
                  <a:pt x="2785" y="2811"/>
                </a:lnTo>
                <a:lnTo>
                  <a:pt x="2769" y="2821"/>
                </a:lnTo>
                <a:lnTo>
                  <a:pt x="2754" y="2826"/>
                </a:lnTo>
                <a:lnTo>
                  <a:pt x="2733" y="2826"/>
                </a:lnTo>
                <a:lnTo>
                  <a:pt x="2712" y="2816"/>
                </a:lnTo>
                <a:lnTo>
                  <a:pt x="2686" y="2811"/>
                </a:lnTo>
                <a:lnTo>
                  <a:pt x="2665" y="2811"/>
                </a:lnTo>
                <a:lnTo>
                  <a:pt x="2645" y="2826"/>
                </a:lnTo>
                <a:lnTo>
                  <a:pt x="2634" y="2842"/>
                </a:lnTo>
                <a:lnTo>
                  <a:pt x="2634" y="2857"/>
                </a:lnTo>
                <a:lnTo>
                  <a:pt x="2639" y="2863"/>
                </a:lnTo>
                <a:lnTo>
                  <a:pt x="2655" y="2857"/>
                </a:lnTo>
                <a:lnTo>
                  <a:pt x="2665" y="2852"/>
                </a:lnTo>
                <a:lnTo>
                  <a:pt x="2681" y="2852"/>
                </a:lnTo>
                <a:lnTo>
                  <a:pt x="2691" y="2863"/>
                </a:lnTo>
                <a:lnTo>
                  <a:pt x="1637" y="2868"/>
                </a:lnTo>
                <a:lnTo>
                  <a:pt x="1398" y="2863"/>
                </a:lnTo>
                <a:lnTo>
                  <a:pt x="1164" y="2863"/>
                </a:lnTo>
                <a:lnTo>
                  <a:pt x="1029" y="2852"/>
                </a:lnTo>
                <a:lnTo>
                  <a:pt x="946" y="2847"/>
                </a:lnTo>
                <a:lnTo>
                  <a:pt x="702" y="2847"/>
                </a:lnTo>
                <a:lnTo>
                  <a:pt x="660" y="2847"/>
                </a:lnTo>
                <a:lnTo>
                  <a:pt x="639" y="2847"/>
                </a:lnTo>
                <a:lnTo>
                  <a:pt x="613" y="2863"/>
                </a:lnTo>
                <a:lnTo>
                  <a:pt x="608" y="2868"/>
                </a:lnTo>
                <a:lnTo>
                  <a:pt x="608" y="2873"/>
                </a:lnTo>
                <a:lnTo>
                  <a:pt x="639" y="2883"/>
                </a:lnTo>
                <a:lnTo>
                  <a:pt x="754" y="2894"/>
                </a:lnTo>
                <a:lnTo>
                  <a:pt x="811" y="2899"/>
                </a:lnTo>
                <a:lnTo>
                  <a:pt x="857" y="2899"/>
                </a:lnTo>
                <a:lnTo>
                  <a:pt x="904" y="2894"/>
                </a:lnTo>
                <a:lnTo>
                  <a:pt x="972" y="2899"/>
                </a:lnTo>
                <a:lnTo>
                  <a:pt x="1070" y="2904"/>
                </a:lnTo>
                <a:lnTo>
                  <a:pt x="1185" y="2909"/>
                </a:lnTo>
                <a:lnTo>
                  <a:pt x="1335" y="2909"/>
                </a:lnTo>
                <a:lnTo>
                  <a:pt x="1554" y="2904"/>
                </a:lnTo>
                <a:lnTo>
                  <a:pt x="1855" y="2894"/>
                </a:lnTo>
                <a:lnTo>
                  <a:pt x="2182" y="2889"/>
                </a:lnTo>
                <a:lnTo>
                  <a:pt x="2645" y="2889"/>
                </a:lnTo>
                <a:lnTo>
                  <a:pt x="2702" y="2889"/>
                </a:lnTo>
                <a:lnTo>
                  <a:pt x="2697" y="2909"/>
                </a:lnTo>
                <a:lnTo>
                  <a:pt x="2691" y="2925"/>
                </a:lnTo>
                <a:lnTo>
                  <a:pt x="2691" y="2946"/>
                </a:lnTo>
                <a:lnTo>
                  <a:pt x="2723" y="2909"/>
                </a:lnTo>
                <a:lnTo>
                  <a:pt x="2728" y="2909"/>
                </a:lnTo>
                <a:lnTo>
                  <a:pt x="2738" y="2930"/>
                </a:lnTo>
                <a:lnTo>
                  <a:pt x="2749" y="2941"/>
                </a:lnTo>
                <a:lnTo>
                  <a:pt x="2754" y="2946"/>
                </a:lnTo>
                <a:lnTo>
                  <a:pt x="2738" y="2977"/>
                </a:lnTo>
                <a:lnTo>
                  <a:pt x="2743" y="2982"/>
                </a:lnTo>
                <a:lnTo>
                  <a:pt x="2759" y="2972"/>
                </a:lnTo>
                <a:lnTo>
                  <a:pt x="2769" y="2951"/>
                </a:lnTo>
                <a:lnTo>
                  <a:pt x="2774" y="2951"/>
                </a:lnTo>
                <a:lnTo>
                  <a:pt x="2785" y="2961"/>
                </a:lnTo>
                <a:lnTo>
                  <a:pt x="2785" y="2972"/>
                </a:lnTo>
                <a:lnTo>
                  <a:pt x="2780" y="2972"/>
                </a:lnTo>
                <a:lnTo>
                  <a:pt x="2759" y="2977"/>
                </a:lnTo>
                <a:lnTo>
                  <a:pt x="2754" y="2982"/>
                </a:lnTo>
                <a:lnTo>
                  <a:pt x="2764" y="2987"/>
                </a:lnTo>
                <a:lnTo>
                  <a:pt x="2785" y="3013"/>
                </a:lnTo>
                <a:lnTo>
                  <a:pt x="2774" y="3029"/>
                </a:lnTo>
                <a:lnTo>
                  <a:pt x="2754" y="3013"/>
                </a:lnTo>
                <a:lnTo>
                  <a:pt x="2743" y="3003"/>
                </a:lnTo>
                <a:lnTo>
                  <a:pt x="2738" y="2987"/>
                </a:lnTo>
                <a:lnTo>
                  <a:pt x="2733" y="2967"/>
                </a:lnTo>
                <a:lnTo>
                  <a:pt x="2728" y="2956"/>
                </a:lnTo>
                <a:lnTo>
                  <a:pt x="2723" y="2972"/>
                </a:lnTo>
                <a:lnTo>
                  <a:pt x="2712" y="2993"/>
                </a:lnTo>
                <a:lnTo>
                  <a:pt x="2707" y="2998"/>
                </a:lnTo>
                <a:lnTo>
                  <a:pt x="2702" y="3003"/>
                </a:lnTo>
                <a:lnTo>
                  <a:pt x="2712" y="3013"/>
                </a:lnTo>
                <a:lnTo>
                  <a:pt x="2728" y="3018"/>
                </a:lnTo>
                <a:lnTo>
                  <a:pt x="2733" y="3018"/>
                </a:lnTo>
                <a:lnTo>
                  <a:pt x="2738" y="3018"/>
                </a:lnTo>
                <a:lnTo>
                  <a:pt x="2733" y="3029"/>
                </a:lnTo>
                <a:lnTo>
                  <a:pt x="2723" y="3055"/>
                </a:lnTo>
                <a:lnTo>
                  <a:pt x="2723" y="3060"/>
                </a:lnTo>
                <a:lnTo>
                  <a:pt x="2738" y="3060"/>
                </a:lnTo>
                <a:lnTo>
                  <a:pt x="2759" y="3060"/>
                </a:lnTo>
                <a:lnTo>
                  <a:pt x="2759" y="3107"/>
                </a:lnTo>
                <a:lnTo>
                  <a:pt x="2795" y="3107"/>
                </a:lnTo>
                <a:lnTo>
                  <a:pt x="2800" y="3086"/>
                </a:lnTo>
                <a:lnTo>
                  <a:pt x="2806" y="3065"/>
                </a:lnTo>
                <a:lnTo>
                  <a:pt x="2816" y="3055"/>
                </a:lnTo>
                <a:lnTo>
                  <a:pt x="2821" y="3055"/>
                </a:lnTo>
                <a:lnTo>
                  <a:pt x="2832" y="3055"/>
                </a:lnTo>
                <a:lnTo>
                  <a:pt x="2847" y="3081"/>
                </a:lnTo>
                <a:lnTo>
                  <a:pt x="2868" y="3107"/>
                </a:lnTo>
                <a:lnTo>
                  <a:pt x="3034" y="3107"/>
                </a:lnTo>
                <a:lnTo>
                  <a:pt x="3050" y="3091"/>
                </a:lnTo>
                <a:lnTo>
                  <a:pt x="3050" y="3107"/>
                </a:lnTo>
                <a:lnTo>
                  <a:pt x="3206" y="3107"/>
                </a:lnTo>
                <a:lnTo>
                  <a:pt x="3216" y="3091"/>
                </a:lnTo>
                <a:lnTo>
                  <a:pt x="3226" y="3091"/>
                </a:lnTo>
                <a:lnTo>
                  <a:pt x="3237" y="3096"/>
                </a:lnTo>
                <a:lnTo>
                  <a:pt x="3242" y="3107"/>
                </a:lnTo>
                <a:lnTo>
                  <a:pt x="4281" y="3107"/>
                </a:lnTo>
                <a:lnTo>
                  <a:pt x="4276" y="3081"/>
                </a:lnTo>
                <a:lnTo>
                  <a:pt x="4260" y="3055"/>
                </a:lnTo>
                <a:lnTo>
                  <a:pt x="4245" y="3034"/>
                </a:lnTo>
                <a:lnTo>
                  <a:pt x="4224" y="3018"/>
                </a:lnTo>
                <a:lnTo>
                  <a:pt x="4208" y="3003"/>
                </a:lnTo>
                <a:lnTo>
                  <a:pt x="4208" y="2993"/>
                </a:lnTo>
                <a:lnTo>
                  <a:pt x="4208" y="2982"/>
                </a:lnTo>
                <a:lnTo>
                  <a:pt x="4219" y="2967"/>
                </a:lnTo>
                <a:lnTo>
                  <a:pt x="4234" y="2967"/>
                </a:lnTo>
                <a:lnTo>
                  <a:pt x="4260" y="2977"/>
                </a:lnTo>
                <a:lnTo>
                  <a:pt x="4292" y="2998"/>
                </a:lnTo>
                <a:lnTo>
                  <a:pt x="4312" y="3018"/>
                </a:lnTo>
                <a:lnTo>
                  <a:pt x="4317" y="3034"/>
                </a:lnTo>
                <a:lnTo>
                  <a:pt x="4317" y="3055"/>
                </a:lnTo>
                <a:lnTo>
                  <a:pt x="4323" y="3070"/>
                </a:lnTo>
                <a:lnTo>
                  <a:pt x="4338" y="3091"/>
                </a:lnTo>
                <a:lnTo>
                  <a:pt x="4354" y="3107"/>
                </a:lnTo>
                <a:lnTo>
                  <a:pt x="4380" y="3107"/>
                </a:lnTo>
                <a:lnTo>
                  <a:pt x="4385" y="3096"/>
                </a:lnTo>
                <a:lnTo>
                  <a:pt x="4390" y="3081"/>
                </a:lnTo>
                <a:lnTo>
                  <a:pt x="4385" y="3065"/>
                </a:lnTo>
                <a:lnTo>
                  <a:pt x="4385" y="3055"/>
                </a:lnTo>
                <a:lnTo>
                  <a:pt x="4359" y="3029"/>
                </a:lnTo>
                <a:lnTo>
                  <a:pt x="4343" y="2987"/>
                </a:lnTo>
                <a:lnTo>
                  <a:pt x="4354" y="2972"/>
                </a:lnTo>
                <a:lnTo>
                  <a:pt x="4354" y="2967"/>
                </a:lnTo>
                <a:lnTo>
                  <a:pt x="4349" y="2961"/>
                </a:lnTo>
                <a:lnTo>
                  <a:pt x="4343" y="2967"/>
                </a:lnTo>
                <a:lnTo>
                  <a:pt x="4343" y="2961"/>
                </a:lnTo>
                <a:lnTo>
                  <a:pt x="4338" y="2951"/>
                </a:lnTo>
                <a:lnTo>
                  <a:pt x="4343" y="2941"/>
                </a:lnTo>
                <a:lnTo>
                  <a:pt x="4343" y="2935"/>
                </a:lnTo>
                <a:lnTo>
                  <a:pt x="4359" y="2930"/>
                </a:lnTo>
                <a:lnTo>
                  <a:pt x="4349" y="2920"/>
                </a:lnTo>
                <a:lnTo>
                  <a:pt x="4338" y="2904"/>
                </a:lnTo>
                <a:lnTo>
                  <a:pt x="4333" y="2889"/>
                </a:lnTo>
                <a:lnTo>
                  <a:pt x="4328" y="2878"/>
                </a:lnTo>
                <a:lnTo>
                  <a:pt x="4343" y="2863"/>
                </a:lnTo>
                <a:lnTo>
                  <a:pt x="4328" y="2868"/>
                </a:lnTo>
                <a:lnTo>
                  <a:pt x="4328" y="2863"/>
                </a:lnTo>
                <a:lnTo>
                  <a:pt x="4333" y="2857"/>
                </a:lnTo>
                <a:lnTo>
                  <a:pt x="4343" y="2857"/>
                </a:lnTo>
                <a:lnTo>
                  <a:pt x="4343" y="2852"/>
                </a:lnTo>
                <a:lnTo>
                  <a:pt x="4338" y="2857"/>
                </a:lnTo>
                <a:lnTo>
                  <a:pt x="4343" y="2847"/>
                </a:lnTo>
                <a:lnTo>
                  <a:pt x="4338" y="2847"/>
                </a:lnTo>
                <a:lnTo>
                  <a:pt x="4328" y="2847"/>
                </a:lnTo>
                <a:lnTo>
                  <a:pt x="4317" y="2852"/>
                </a:lnTo>
                <a:lnTo>
                  <a:pt x="4317" y="2857"/>
                </a:lnTo>
                <a:lnTo>
                  <a:pt x="4312" y="2863"/>
                </a:lnTo>
                <a:lnTo>
                  <a:pt x="4302" y="2863"/>
                </a:lnTo>
                <a:lnTo>
                  <a:pt x="4307" y="2852"/>
                </a:lnTo>
                <a:lnTo>
                  <a:pt x="4312" y="2842"/>
                </a:lnTo>
                <a:lnTo>
                  <a:pt x="4317" y="2826"/>
                </a:lnTo>
                <a:lnTo>
                  <a:pt x="4333" y="2816"/>
                </a:lnTo>
                <a:lnTo>
                  <a:pt x="4323" y="2795"/>
                </a:lnTo>
                <a:lnTo>
                  <a:pt x="4317" y="2780"/>
                </a:lnTo>
                <a:lnTo>
                  <a:pt x="4317" y="2738"/>
                </a:lnTo>
                <a:lnTo>
                  <a:pt x="4312" y="2743"/>
                </a:lnTo>
                <a:lnTo>
                  <a:pt x="4317" y="2738"/>
                </a:lnTo>
                <a:lnTo>
                  <a:pt x="4312" y="2733"/>
                </a:lnTo>
                <a:lnTo>
                  <a:pt x="4354" y="2717"/>
                </a:lnTo>
                <a:lnTo>
                  <a:pt x="4364" y="2712"/>
                </a:lnTo>
                <a:lnTo>
                  <a:pt x="4354" y="2707"/>
                </a:lnTo>
                <a:lnTo>
                  <a:pt x="4317" y="2696"/>
                </a:lnTo>
                <a:lnTo>
                  <a:pt x="4328" y="2691"/>
                </a:lnTo>
                <a:lnTo>
                  <a:pt x="4323" y="2691"/>
                </a:lnTo>
                <a:lnTo>
                  <a:pt x="4317" y="2686"/>
                </a:lnTo>
                <a:lnTo>
                  <a:pt x="4312" y="2670"/>
                </a:lnTo>
                <a:lnTo>
                  <a:pt x="4307" y="2660"/>
                </a:lnTo>
                <a:lnTo>
                  <a:pt x="4307" y="2665"/>
                </a:lnTo>
                <a:lnTo>
                  <a:pt x="4302" y="2681"/>
                </a:lnTo>
                <a:lnTo>
                  <a:pt x="4292" y="2691"/>
                </a:lnTo>
                <a:lnTo>
                  <a:pt x="4286" y="2660"/>
                </a:lnTo>
                <a:lnTo>
                  <a:pt x="4323" y="2587"/>
                </a:lnTo>
                <a:lnTo>
                  <a:pt x="4333" y="2546"/>
                </a:lnTo>
                <a:lnTo>
                  <a:pt x="4395" y="2546"/>
                </a:lnTo>
                <a:lnTo>
                  <a:pt x="4395" y="2541"/>
                </a:lnTo>
                <a:lnTo>
                  <a:pt x="4349" y="2541"/>
                </a:lnTo>
                <a:lnTo>
                  <a:pt x="4338" y="2541"/>
                </a:lnTo>
                <a:lnTo>
                  <a:pt x="4343" y="2504"/>
                </a:lnTo>
                <a:lnTo>
                  <a:pt x="4343" y="2478"/>
                </a:lnTo>
                <a:lnTo>
                  <a:pt x="4343" y="2447"/>
                </a:lnTo>
                <a:lnTo>
                  <a:pt x="4354" y="2421"/>
                </a:lnTo>
                <a:lnTo>
                  <a:pt x="4359" y="2405"/>
                </a:lnTo>
                <a:lnTo>
                  <a:pt x="4354" y="2395"/>
                </a:lnTo>
                <a:lnTo>
                  <a:pt x="4349" y="2380"/>
                </a:lnTo>
                <a:lnTo>
                  <a:pt x="4338" y="2380"/>
                </a:lnTo>
                <a:lnTo>
                  <a:pt x="4333" y="2400"/>
                </a:lnTo>
                <a:lnTo>
                  <a:pt x="4328" y="2426"/>
                </a:lnTo>
                <a:lnTo>
                  <a:pt x="4328" y="2457"/>
                </a:lnTo>
                <a:lnTo>
                  <a:pt x="4328" y="2520"/>
                </a:lnTo>
                <a:lnTo>
                  <a:pt x="4260" y="2509"/>
                </a:lnTo>
                <a:lnTo>
                  <a:pt x="4240" y="2509"/>
                </a:lnTo>
                <a:lnTo>
                  <a:pt x="4245" y="2504"/>
                </a:lnTo>
                <a:lnTo>
                  <a:pt x="4240" y="2504"/>
                </a:lnTo>
                <a:lnTo>
                  <a:pt x="4234" y="2509"/>
                </a:lnTo>
                <a:lnTo>
                  <a:pt x="4229" y="2509"/>
                </a:lnTo>
                <a:lnTo>
                  <a:pt x="4229" y="2504"/>
                </a:lnTo>
                <a:lnTo>
                  <a:pt x="4234" y="2494"/>
                </a:lnTo>
                <a:lnTo>
                  <a:pt x="4240" y="2483"/>
                </a:lnTo>
                <a:lnTo>
                  <a:pt x="4234" y="2478"/>
                </a:lnTo>
                <a:lnTo>
                  <a:pt x="4229" y="2483"/>
                </a:lnTo>
                <a:lnTo>
                  <a:pt x="4224" y="2483"/>
                </a:lnTo>
                <a:lnTo>
                  <a:pt x="4219" y="2483"/>
                </a:lnTo>
                <a:lnTo>
                  <a:pt x="4234" y="2473"/>
                </a:lnTo>
                <a:lnTo>
                  <a:pt x="4234" y="2468"/>
                </a:lnTo>
                <a:lnTo>
                  <a:pt x="4250" y="2457"/>
                </a:lnTo>
                <a:lnTo>
                  <a:pt x="4234" y="2452"/>
                </a:lnTo>
                <a:lnTo>
                  <a:pt x="4250" y="2447"/>
                </a:lnTo>
                <a:lnTo>
                  <a:pt x="4240" y="2447"/>
                </a:lnTo>
                <a:lnTo>
                  <a:pt x="4240" y="2442"/>
                </a:lnTo>
                <a:lnTo>
                  <a:pt x="4250" y="2431"/>
                </a:lnTo>
                <a:lnTo>
                  <a:pt x="4250" y="2426"/>
                </a:lnTo>
                <a:lnTo>
                  <a:pt x="4245" y="2426"/>
                </a:lnTo>
                <a:lnTo>
                  <a:pt x="4240" y="2431"/>
                </a:lnTo>
                <a:lnTo>
                  <a:pt x="4245" y="2421"/>
                </a:lnTo>
                <a:lnTo>
                  <a:pt x="4250" y="2421"/>
                </a:lnTo>
                <a:lnTo>
                  <a:pt x="4250" y="2405"/>
                </a:lnTo>
                <a:lnTo>
                  <a:pt x="4245" y="2405"/>
                </a:lnTo>
                <a:lnTo>
                  <a:pt x="4240" y="2405"/>
                </a:lnTo>
                <a:lnTo>
                  <a:pt x="4245" y="2411"/>
                </a:lnTo>
                <a:lnTo>
                  <a:pt x="4240" y="2416"/>
                </a:lnTo>
                <a:lnTo>
                  <a:pt x="4224" y="2416"/>
                </a:lnTo>
                <a:lnTo>
                  <a:pt x="4214" y="2416"/>
                </a:lnTo>
                <a:lnTo>
                  <a:pt x="4219" y="2411"/>
                </a:lnTo>
                <a:lnTo>
                  <a:pt x="4208" y="2416"/>
                </a:lnTo>
                <a:lnTo>
                  <a:pt x="4214" y="2405"/>
                </a:lnTo>
                <a:lnTo>
                  <a:pt x="4214" y="2395"/>
                </a:lnTo>
                <a:lnTo>
                  <a:pt x="4214" y="2390"/>
                </a:lnTo>
                <a:lnTo>
                  <a:pt x="4224" y="2380"/>
                </a:lnTo>
                <a:lnTo>
                  <a:pt x="4219" y="2380"/>
                </a:lnTo>
                <a:lnTo>
                  <a:pt x="4214" y="2374"/>
                </a:lnTo>
                <a:lnTo>
                  <a:pt x="4229" y="2369"/>
                </a:lnTo>
                <a:lnTo>
                  <a:pt x="4229" y="2359"/>
                </a:lnTo>
                <a:lnTo>
                  <a:pt x="4203" y="2369"/>
                </a:lnTo>
                <a:lnTo>
                  <a:pt x="4208" y="2354"/>
                </a:lnTo>
                <a:lnTo>
                  <a:pt x="4219" y="2343"/>
                </a:lnTo>
                <a:lnTo>
                  <a:pt x="4224" y="2333"/>
                </a:lnTo>
                <a:lnTo>
                  <a:pt x="4214" y="2333"/>
                </a:lnTo>
                <a:lnTo>
                  <a:pt x="4208" y="2333"/>
                </a:lnTo>
                <a:lnTo>
                  <a:pt x="4208" y="2328"/>
                </a:lnTo>
                <a:lnTo>
                  <a:pt x="4224" y="2312"/>
                </a:lnTo>
                <a:lnTo>
                  <a:pt x="4234" y="2291"/>
                </a:lnTo>
                <a:lnTo>
                  <a:pt x="4255" y="2286"/>
                </a:lnTo>
                <a:lnTo>
                  <a:pt x="4271" y="2276"/>
                </a:lnTo>
                <a:lnTo>
                  <a:pt x="4276" y="2270"/>
                </a:lnTo>
                <a:lnTo>
                  <a:pt x="4245" y="2265"/>
                </a:lnTo>
                <a:lnTo>
                  <a:pt x="4240" y="2265"/>
                </a:lnTo>
                <a:lnTo>
                  <a:pt x="4240" y="2255"/>
                </a:lnTo>
                <a:lnTo>
                  <a:pt x="4245" y="2244"/>
                </a:lnTo>
                <a:lnTo>
                  <a:pt x="4250" y="2234"/>
                </a:lnTo>
                <a:lnTo>
                  <a:pt x="4250" y="2224"/>
                </a:lnTo>
                <a:lnTo>
                  <a:pt x="4245" y="2224"/>
                </a:lnTo>
                <a:lnTo>
                  <a:pt x="4224" y="2234"/>
                </a:lnTo>
                <a:lnTo>
                  <a:pt x="4198" y="2224"/>
                </a:lnTo>
                <a:lnTo>
                  <a:pt x="4214" y="2218"/>
                </a:lnTo>
                <a:lnTo>
                  <a:pt x="4224" y="2213"/>
                </a:lnTo>
                <a:lnTo>
                  <a:pt x="4219" y="2208"/>
                </a:lnTo>
                <a:lnTo>
                  <a:pt x="4193" y="2198"/>
                </a:lnTo>
                <a:lnTo>
                  <a:pt x="4182" y="2192"/>
                </a:lnTo>
                <a:lnTo>
                  <a:pt x="4188" y="2172"/>
                </a:lnTo>
                <a:lnTo>
                  <a:pt x="4198" y="2167"/>
                </a:lnTo>
                <a:lnTo>
                  <a:pt x="4214" y="2167"/>
                </a:lnTo>
                <a:lnTo>
                  <a:pt x="4219" y="2167"/>
                </a:lnTo>
                <a:lnTo>
                  <a:pt x="4219" y="2172"/>
                </a:lnTo>
                <a:lnTo>
                  <a:pt x="4224" y="2182"/>
                </a:lnTo>
                <a:lnTo>
                  <a:pt x="4229" y="2182"/>
                </a:lnTo>
                <a:lnTo>
                  <a:pt x="4234" y="2172"/>
                </a:lnTo>
                <a:lnTo>
                  <a:pt x="4224" y="2161"/>
                </a:lnTo>
                <a:lnTo>
                  <a:pt x="4214" y="2151"/>
                </a:lnTo>
                <a:lnTo>
                  <a:pt x="4214" y="2146"/>
                </a:lnTo>
                <a:lnTo>
                  <a:pt x="4208" y="2141"/>
                </a:lnTo>
                <a:lnTo>
                  <a:pt x="4219" y="2135"/>
                </a:lnTo>
                <a:lnTo>
                  <a:pt x="4224" y="2135"/>
                </a:lnTo>
                <a:lnTo>
                  <a:pt x="4229" y="2125"/>
                </a:lnTo>
                <a:lnTo>
                  <a:pt x="4224" y="2120"/>
                </a:lnTo>
                <a:lnTo>
                  <a:pt x="4203" y="2120"/>
                </a:lnTo>
                <a:lnTo>
                  <a:pt x="4208" y="2115"/>
                </a:lnTo>
                <a:lnTo>
                  <a:pt x="4219" y="2104"/>
                </a:lnTo>
                <a:lnTo>
                  <a:pt x="4234" y="2104"/>
                </a:lnTo>
                <a:lnTo>
                  <a:pt x="4271" y="2104"/>
                </a:lnTo>
                <a:lnTo>
                  <a:pt x="4286" y="2099"/>
                </a:lnTo>
                <a:lnTo>
                  <a:pt x="4292" y="2089"/>
                </a:lnTo>
                <a:lnTo>
                  <a:pt x="4281" y="2063"/>
                </a:lnTo>
                <a:lnTo>
                  <a:pt x="4276" y="2047"/>
                </a:lnTo>
                <a:lnTo>
                  <a:pt x="4276" y="2042"/>
                </a:lnTo>
                <a:lnTo>
                  <a:pt x="4286" y="2037"/>
                </a:lnTo>
                <a:lnTo>
                  <a:pt x="4302" y="2037"/>
                </a:lnTo>
                <a:lnTo>
                  <a:pt x="4323" y="2026"/>
                </a:lnTo>
                <a:lnTo>
                  <a:pt x="4349" y="2011"/>
                </a:lnTo>
                <a:lnTo>
                  <a:pt x="4364" y="1995"/>
                </a:lnTo>
                <a:lnTo>
                  <a:pt x="4349" y="2000"/>
                </a:lnTo>
                <a:lnTo>
                  <a:pt x="4333" y="2000"/>
                </a:lnTo>
                <a:lnTo>
                  <a:pt x="4302" y="1985"/>
                </a:lnTo>
                <a:lnTo>
                  <a:pt x="4323" y="1943"/>
                </a:lnTo>
                <a:lnTo>
                  <a:pt x="4343" y="1912"/>
                </a:lnTo>
                <a:lnTo>
                  <a:pt x="4354" y="1902"/>
                </a:lnTo>
                <a:lnTo>
                  <a:pt x="4359" y="1902"/>
                </a:lnTo>
                <a:lnTo>
                  <a:pt x="4395" y="1896"/>
                </a:lnTo>
                <a:lnTo>
                  <a:pt x="4395" y="1870"/>
                </a:lnTo>
                <a:lnTo>
                  <a:pt x="4390" y="1860"/>
                </a:lnTo>
                <a:lnTo>
                  <a:pt x="4364" y="1839"/>
                </a:lnTo>
                <a:lnTo>
                  <a:pt x="4364" y="1860"/>
                </a:lnTo>
                <a:lnTo>
                  <a:pt x="4364" y="1876"/>
                </a:lnTo>
                <a:lnTo>
                  <a:pt x="4359" y="1891"/>
                </a:lnTo>
                <a:lnTo>
                  <a:pt x="4349" y="1855"/>
                </a:lnTo>
                <a:lnTo>
                  <a:pt x="4349" y="1834"/>
                </a:lnTo>
                <a:lnTo>
                  <a:pt x="4354" y="1818"/>
                </a:lnTo>
                <a:lnTo>
                  <a:pt x="4364" y="1792"/>
                </a:lnTo>
                <a:lnTo>
                  <a:pt x="4395" y="1803"/>
                </a:lnTo>
                <a:lnTo>
                  <a:pt x="4395" y="1455"/>
                </a:lnTo>
                <a:lnTo>
                  <a:pt x="4380" y="1455"/>
                </a:lnTo>
                <a:lnTo>
                  <a:pt x="4364" y="1460"/>
                </a:lnTo>
                <a:lnTo>
                  <a:pt x="4354" y="1444"/>
                </a:lnTo>
                <a:lnTo>
                  <a:pt x="4354" y="1434"/>
                </a:lnTo>
                <a:lnTo>
                  <a:pt x="4359" y="1408"/>
                </a:lnTo>
                <a:lnTo>
                  <a:pt x="4359" y="1372"/>
                </a:lnTo>
                <a:lnTo>
                  <a:pt x="4359" y="1356"/>
                </a:lnTo>
                <a:lnTo>
                  <a:pt x="4354" y="1361"/>
                </a:lnTo>
                <a:lnTo>
                  <a:pt x="4343" y="1377"/>
                </a:lnTo>
                <a:lnTo>
                  <a:pt x="4343" y="1398"/>
                </a:lnTo>
                <a:lnTo>
                  <a:pt x="4343" y="1424"/>
                </a:lnTo>
                <a:lnTo>
                  <a:pt x="4343" y="1444"/>
                </a:lnTo>
                <a:lnTo>
                  <a:pt x="4338" y="1455"/>
                </a:lnTo>
                <a:lnTo>
                  <a:pt x="4333" y="1450"/>
                </a:lnTo>
                <a:lnTo>
                  <a:pt x="4328" y="1429"/>
                </a:lnTo>
                <a:lnTo>
                  <a:pt x="4328" y="1424"/>
                </a:lnTo>
                <a:lnTo>
                  <a:pt x="4323" y="1429"/>
                </a:lnTo>
                <a:lnTo>
                  <a:pt x="4323" y="1444"/>
                </a:lnTo>
                <a:lnTo>
                  <a:pt x="4328" y="1455"/>
                </a:lnTo>
                <a:lnTo>
                  <a:pt x="4333" y="1460"/>
                </a:lnTo>
                <a:lnTo>
                  <a:pt x="4338" y="1460"/>
                </a:lnTo>
                <a:lnTo>
                  <a:pt x="4338" y="1496"/>
                </a:lnTo>
                <a:lnTo>
                  <a:pt x="4317" y="1444"/>
                </a:lnTo>
                <a:lnTo>
                  <a:pt x="4302" y="1387"/>
                </a:lnTo>
                <a:lnTo>
                  <a:pt x="4297" y="1356"/>
                </a:lnTo>
                <a:lnTo>
                  <a:pt x="4286" y="1330"/>
                </a:lnTo>
                <a:lnTo>
                  <a:pt x="4286" y="1299"/>
                </a:lnTo>
                <a:lnTo>
                  <a:pt x="4281" y="1263"/>
                </a:lnTo>
                <a:lnTo>
                  <a:pt x="4281" y="1278"/>
                </a:lnTo>
                <a:lnTo>
                  <a:pt x="4281" y="1304"/>
                </a:lnTo>
                <a:lnTo>
                  <a:pt x="4276" y="1309"/>
                </a:lnTo>
                <a:lnTo>
                  <a:pt x="4281" y="1299"/>
                </a:lnTo>
                <a:lnTo>
                  <a:pt x="4276" y="1252"/>
                </a:lnTo>
                <a:lnTo>
                  <a:pt x="4276" y="1257"/>
                </a:lnTo>
                <a:lnTo>
                  <a:pt x="4271" y="1257"/>
                </a:lnTo>
                <a:lnTo>
                  <a:pt x="4266" y="1242"/>
                </a:lnTo>
                <a:lnTo>
                  <a:pt x="4266" y="1247"/>
                </a:lnTo>
                <a:lnTo>
                  <a:pt x="4260" y="1190"/>
                </a:lnTo>
                <a:lnTo>
                  <a:pt x="4255" y="1195"/>
                </a:lnTo>
                <a:lnTo>
                  <a:pt x="4255" y="1211"/>
                </a:lnTo>
                <a:lnTo>
                  <a:pt x="4250" y="1190"/>
                </a:lnTo>
                <a:lnTo>
                  <a:pt x="4250" y="1174"/>
                </a:lnTo>
                <a:lnTo>
                  <a:pt x="4245" y="1143"/>
                </a:lnTo>
                <a:lnTo>
                  <a:pt x="4245" y="1138"/>
                </a:lnTo>
                <a:lnTo>
                  <a:pt x="4245" y="1133"/>
                </a:lnTo>
                <a:lnTo>
                  <a:pt x="4245" y="1128"/>
                </a:lnTo>
                <a:lnTo>
                  <a:pt x="4240" y="1117"/>
                </a:lnTo>
                <a:lnTo>
                  <a:pt x="4234" y="1128"/>
                </a:lnTo>
                <a:lnTo>
                  <a:pt x="4229" y="1169"/>
                </a:lnTo>
                <a:lnTo>
                  <a:pt x="4224" y="1205"/>
                </a:lnTo>
                <a:lnTo>
                  <a:pt x="4224" y="1247"/>
                </a:lnTo>
                <a:lnTo>
                  <a:pt x="4229" y="1263"/>
                </a:lnTo>
                <a:lnTo>
                  <a:pt x="4240" y="1226"/>
                </a:lnTo>
                <a:lnTo>
                  <a:pt x="4240" y="1205"/>
                </a:lnTo>
                <a:lnTo>
                  <a:pt x="4245" y="1200"/>
                </a:lnTo>
                <a:lnTo>
                  <a:pt x="4245" y="1221"/>
                </a:lnTo>
                <a:lnTo>
                  <a:pt x="4250" y="1242"/>
                </a:lnTo>
                <a:lnTo>
                  <a:pt x="4250" y="1237"/>
                </a:lnTo>
                <a:lnTo>
                  <a:pt x="4250" y="1242"/>
                </a:lnTo>
                <a:lnTo>
                  <a:pt x="4255" y="1257"/>
                </a:lnTo>
                <a:lnTo>
                  <a:pt x="4245" y="1268"/>
                </a:lnTo>
                <a:lnTo>
                  <a:pt x="4245" y="1273"/>
                </a:lnTo>
                <a:lnTo>
                  <a:pt x="4245" y="1268"/>
                </a:lnTo>
                <a:lnTo>
                  <a:pt x="4245" y="1247"/>
                </a:lnTo>
                <a:lnTo>
                  <a:pt x="4245" y="1237"/>
                </a:lnTo>
                <a:lnTo>
                  <a:pt x="4240" y="1242"/>
                </a:lnTo>
                <a:lnTo>
                  <a:pt x="4234" y="1294"/>
                </a:lnTo>
                <a:lnTo>
                  <a:pt x="4240" y="1315"/>
                </a:lnTo>
                <a:lnTo>
                  <a:pt x="4250" y="1325"/>
                </a:lnTo>
                <a:lnTo>
                  <a:pt x="4260" y="1330"/>
                </a:lnTo>
                <a:lnTo>
                  <a:pt x="4276" y="1330"/>
                </a:lnTo>
                <a:lnTo>
                  <a:pt x="4276" y="1356"/>
                </a:lnTo>
                <a:lnTo>
                  <a:pt x="4271" y="1377"/>
                </a:lnTo>
                <a:lnTo>
                  <a:pt x="4240" y="1341"/>
                </a:lnTo>
                <a:lnTo>
                  <a:pt x="4260" y="1450"/>
                </a:lnTo>
                <a:lnTo>
                  <a:pt x="4276" y="1616"/>
                </a:lnTo>
                <a:lnTo>
                  <a:pt x="4276" y="1673"/>
                </a:lnTo>
                <a:lnTo>
                  <a:pt x="4255" y="1476"/>
                </a:lnTo>
                <a:lnTo>
                  <a:pt x="4234" y="1330"/>
                </a:lnTo>
                <a:lnTo>
                  <a:pt x="4224" y="1315"/>
                </a:lnTo>
                <a:lnTo>
                  <a:pt x="4214" y="1294"/>
                </a:lnTo>
                <a:lnTo>
                  <a:pt x="4203" y="1247"/>
                </a:lnTo>
                <a:lnTo>
                  <a:pt x="4198" y="1226"/>
                </a:lnTo>
                <a:lnTo>
                  <a:pt x="4203" y="1211"/>
                </a:lnTo>
                <a:lnTo>
                  <a:pt x="4208" y="1200"/>
                </a:lnTo>
                <a:lnTo>
                  <a:pt x="4198" y="1159"/>
                </a:lnTo>
                <a:lnTo>
                  <a:pt x="4198" y="1169"/>
                </a:lnTo>
                <a:lnTo>
                  <a:pt x="4193" y="1153"/>
                </a:lnTo>
                <a:lnTo>
                  <a:pt x="4193" y="1128"/>
                </a:lnTo>
                <a:lnTo>
                  <a:pt x="4188" y="1107"/>
                </a:lnTo>
                <a:lnTo>
                  <a:pt x="4182" y="1133"/>
                </a:lnTo>
                <a:lnTo>
                  <a:pt x="4182" y="1159"/>
                </a:lnTo>
                <a:lnTo>
                  <a:pt x="4182" y="1164"/>
                </a:lnTo>
                <a:lnTo>
                  <a:pt x="4177" y="1138"/>
                </a:lnTo>
                <a:lnTo>
                  <a:pt x="4177" y="1143"/>
                </a:lnTo>
                <a:lnTo>
                  <a:pt x="4172" y="1148"/>
                </a:lnTo>
                <a:lnTo>
                  <a:pt x="4177" y="1133"/>
                </a:lnTo>
                <a:lnTo>
                  <a:pt x="4177" y="1128"/>
                </a:lnTo>
                <a:lnTo>
                  <a:pt x="4172" y="1081"/>
                </a:lnTo>
                <a:lnTo>
                  <a:pt x="4167" y="1081"/>
                </a:lnTo>
                <a:lnTo>
                  <a:pt x="4167" y="1076"/>
                </a:lnTo>
                <a:lnTo>
                  <a:pt x="4167" y="1060"/>
                </a:lnTo>
                <a:lnTo>
                  <a:pt x="4162" y="1070"/>
                </a:lnTo>
                <a:lnTo>
                  <a:pt x="4162" y="1044"/>
                </a:lnTo>
                <a:lnTo>
                  <a:pt x="4151" y="1008"/>
                </a:lnTo>
                <a:lnTo>
                  <a:pt x="4156" y="1055"/>
                </a:lnTo>
                <a:lnTo>
                  <a:pt x="4167" y="1143"/>
                </a:lnTo>
                <a:lnTo>
                  <a:pt x="4167" y="1159"/>
                </a:lnTo>
                <a:lnTo>
                  <a:pt x="4167" y="1153"/>
                </a:lnTo>
                <a:lnTo>
                  <a:pt x="4172" y="1174"/>
                </a:lnTo>
                <a:lnTo>
                  <a:pt x="4167" y="1128"/>
                </a:lnTo>
                <a:lnTo>
                  <a:pt x="4182" y="1216"/>
                </a:lnTo>
                <a:lnTo>
                  <a:pt x="4193" y="1309"/>
                </a:lnTo>
                <a:lnTo>
                  <a:pt x="4177" y="1221"/>
                </a:lnTo>
                <a:lnTo>
                  <a:pt x="4177" y="1205"/>
                </a:lnTo>
                <a:lnTo>
                  <a:pt x="4177" y="1216"/>
                </a:lnTo>
                <a:lnTo>
                  <a:pt x="4182" y="1273"/>
                </a:lnTo>
                <a:lnTo>
                  <a:pt x="4188" y="1372"/>
                </a:lnTo>
                <a:lnTo>
                  <a:pt x="4193" y="1387"/>
                </a:lnTo>
                <a:lnTo>
                  <a:pt x="4193" y="1377"/>
                </a:lnTo>
                <a:lnTo>
                  <a:pt x="4188" y="1346"/>
                </a:lnTo>
                <a:lnTo>
                  <a:pt x="4188" y="1315"/>
                </a:lnTo>
                <a:lnTo>
                  <a:pt x="4193" y="1341"/>
                </a:lnTo>
                <a:lnTo>
                  <a:pt x="4193" y="1366"/>
                </a:lnTo>
                <a:lnTo>
                  <a:pt x="4193" y="1356"/>
                </a:lnTo>
                <a:lnTo>
                  <a:pt x="4198" y="1366"/>
                </a:lnTo>
                <a:lnTo>
                  <a:pt x="4198" y="1398"/>
                </a:lnTo>
                <a:lnTo>
                  <a:pt x="4193" y="1366"/>
                </a:lnTo>
                <a:lnTo>
                  <a:pt x="4193" y="1356"/>
                </a:lnTo>
                <a:lnTo>
                  <a:pt x="4193" y="1366"/>
                </a:lnTo>
                <a:lnTo>
                  <a:pt x="4198" y="1429"/>
                </a:lnTo>
                <a:lnTo>
                  <a:pt x="4203" y="1460"/>
                </a:lnTo>
                <a:lnTo>
                  <a:pt x="4208" y="1481"/>
                </a:lnTo>
                <a:lnTo>
                  <a:pt x="4214" y="1481"/>
                </a:lnTo>
                <a:lnTo>
                  <a:pt x="4219" y="1543"/>
                </a:lnTo>
                <a:lnTo>
                  <a:pt x="4198" y="1455"/>
                </a:lnTo>
                <a:lnTo>
                  <a:pt x="4182" y="1366"/>
                </a:lnTo>
                <a:lnTo>
                  <a:pt x="4177" y="1315"/>
                </a:lnTo>
                <a:lnTo>
                  <a:pt x="4177" y="1304"/>
                </a:lnTo>
                <a:lnTo>
                  <a:pt x="4177" y="1283"/>
                </a:lnTo>
                <a:lnTo>
                  <a:pt x="4167" y="1205"/>
                </a:lnTo>
                <a:lnTo>
                  <a:pt x="4172" y="1263"/>
                </a:lnTo>
                <a:lnTo>
                  <a:pt x="4167" y="1247"/>
                </a:lnTo>
                <a:lnTo>
                  <a:pt x="4162" y="1164"/>
                </a:lnTo>
                <a:lnTo>
                  <a:pt x="4162" y="1231"/>
                </a:lnTo>
                <a:lnTo>
                  <a:pt x="4162" y="1216"/>
                </a:lnTo>
                <a:lnTo>
                  <a:pt x="4156" y="1148"/>
                </a:lnTo>
                <a:lnTo>
                  <a:pt x="4156" y="1159"/>
                </a:lnTo>
                <a:lnTo>
                  <a:pt x="4151" y="1148"/>
                </a:lnTo>
                <a:lnTo>
                  <a:pt x="4151" y="1122"/>
                </a:lnTo>
                <a:lnTo>
                  <a:pt x="4151" y="1133"/>
                </a:lnTo>
                <a:lnTo>
                  <a:pt x="4151" y="1138"/>
                </a:lnTo>
                <a:lnTo>
                  <a:pt x="4151" y="1133"/>
                </a:lnTo>
                <a:lnTo>
                  <a:pt x="4141" y="1044"/>
                </a:lnTo>
                <a:lnTo>
                  <a:pt x="4141" y="1039"/>
                </a:lnTo>
                <a:lnTo>
                  <a:pt x="4136" y="1044"/>
                </a:lnTo>
                <a:lnTo>
                  <a:pt x="4136" y="1029"/>
                </a:lnTo>
                <a:lnTo>
                  <a:pt x="4130" y="1013"/>
                </a:lnTo>
                <a:lnTo>
                  <a:pt x="4130" y="977"/>
                </a:lnTo>
                <a:lnTo>
                  <a:pt x="4125" y="956"/>
                </a:lnTo>
                <a:lnTo>
                  <a:pt x="4125" y="946"/>
                </a:lnTo>
                <a:lnTo>
                  <a:pt x="4115" y="920"/>
                </a:lnTo>
                <a:lnTo>
                  <a:pt x="4115" y="966"/>
                </a:lnTo>
                <a:lnTo>
                  <a:pt x="4110" y="909"/>
                </a:lnTo>
                <a:lnTo>
                  <a:pt x="4104" y="904"/>
                </a:lnTo>
                <a:lnTo>
                  <a:pt x="4104" y="920"/>
                </a:lnTo>
                <a:lnTo>
                  <a:pt x="4099" y="899"/>
                </a:lnTo>
                <a:lnTo>
                  <a:pt x="4120" y="1242"/>
                </a:lnTo>
                <a:lnTo>
                  <a:pt x="4094" y="863"/>
                </a:lnTo>
                <a:lnTo>
                  <a:pt x="4094" y="847"/>
                </a:lnTo>
                <a:lnTo>
                  <a:pt x="4094" y="774"/>
                </a:lnTo>
                <a:lnTo>
                  <a:pt x="4099" y="821"/>
                </a:lnTo>
                <a:lnTo>
                  <a:pt x="4099" y="707"/>
                </a:lnTo>
                <a:lnTo>
                  <a:pt x="4115" y="920"/>
                </a:lnTo>
                <a:lnTo>
                  <a:pt x="4125" y="946"/>
                </a:lnTo>
                <a:lnTo>
                  <a:pt x="4120" y="883"/>
                </a:lnTo>
                <a:lnTo>
                  <a:pt x="4115" y="837"/>
                </a:lnTo>
                <a:lnTo>
                  <a:pt x="4120" y="868"/>
                </a:lnTo>
                <a:lnTo>
                  <a:pt x="4125" y="946"/>
                </a:lnTo>
                <a:lnTo>
                  <a:pt x="4130" y="951"/>
                </a:lnTo>
                <a:lnTo>
                  <a:pt x="4110" y="774"/>
                </a:lnTo>
                <a:lnTo>
                  <a:pt x="4104" y="686"/>
                </a:lnTo>
                <a:lnTo>
                  <a:pt x="4110" y="759"/>
                </a:lnTo>
                <a:lnTo>
                  <a:pt x="4115" y="769"/>
                </a:lnTo>
                <a:lnTo>
                  <a:pt x="4110" y="738"/>
                </a:lnTo>
                <a:lnTo>
                  <a:pt x="4099" y="603"/>
                </a:lnTo>
                <a:lnTo>
                  <a:pt x="4099" y="598"/>
                </a:lnTo>
                <a:lnTo>
                  <a:pt x="4104" y="608"/>
                </a:lnTo>
                <a:lnTo>
                  <a:pt x="4104" y="634"/>
                </a:lnTo>
                <a:lnTo>
                  <a:pt x="4110" y="650"/>
                </a:lnTo>
                <a:lnTo>
                  <a:pt x="4115" y="722"/>
                </a:lnTo>
                <a:lnTo>
                  <a:pt x="4115" y="743"/>
                </a:lnTo>
                <a:lnTo>
                  <a:pt x="4115" y="738"/>
                </a:lnTo>
                <a:lnTo>
                  <a:pt x="4115" y="712"/>
                </a:lnTo>
                <a:lnTo>
                  <a:pt x="4120" y="774"/>
                </a:lnTo>
                <a:lnTo>
                  <a:pt x="4120" y="816"/>
                </a:lnTo>
                <a:lnTo>
                  <a:pt x="4120" y="831"/>
                </a:lnTo>
                <a:lnTo>
                  <a:pt x="4125" y="826"/>
                </a:lnTo>
                <a:lnTo>
                  <a:pt x="4125" y="821"/>
                </a:lnTo>
                <a:lnTo>
                  <a:pt x="4125" y="826"/>
                </a:lnTo>
                <a:lnTo>
                  <a:pt x="4130" y="873"/>
                </a:lnTo>
                <a:lnTo>
                  <a:pt x="4136" y="935"/>
                </a:lnTo>
                <a:lnTo>
                  <a:pt x="4136" y="946"/>
                </a:lnTo>
                <a:lnTo>
                  <a:pt x="4136" y="935"/>
                </a:lnTo>
                <a:lnTo>
                  <a:pt x="4136" y="909"/>
                </a:lnTo>
                <a:lnTo>
                  <a:pt x="4130" y="831"/>
                </a:lnTo>
                <a:lnTo>
                  <a:pt x="4130" y="816"/>
                </a:lnTo>
                <a:lnTo>
                  <a:pt x="4141" y="883"/>
                </a:lnTo>
                <a:lnTo>
                  <a:pt x="4141" y="889"/>
                </a:lnTo>
                <a:lnTo>
                  <a:pt x="4141" y="883"/>
                </a:lnTo>
                <a:lnTo>
                  <a:pt x="4136" y="878"/>
                </a:lnTo>
                <a:lnTo>
                  <a:pt x="4141" y="925"/>
                </a:lnTo>
                <a:lnTo>
                  <a:pt x="4146" y="920"/>
                </a:lnTo>
                <a:lnTo>
                  <a:pt x="4141" y="878"/>
                </a:lnTo>
                <a:lnTo>
                  <a:pt x="4146" y="842"/>
                </a:lnTo>
                <a:lnTo>
                  <a:pt x="4146" y="837"/>
                </a:lnTo>
                <a:lnTo>
                  <a:pt x="4146" y="847"/>
                </a:lnTo>
                <a:lnTo>
                  <a:pt x="4151" y="863"/>
                </a:lnTo>
                <a:lnTo>
                  <a:pt x="4156" y="920"/>
                </a:lnTo>
                <a:lnTo>
                  <a:pt x="4156" y="935"/>
                </a:lnTo>
                <a:lnTo>
                  <a:pt x="4162" y="920"/>
                </a:lnTo>
                <a:lnTo>
                  <a:pt x="4162" y="873"/>
                </a:lnTo>
                <a:lnTo>
                  <a:pt x="4162" y="785"/>
                </a:lnTo>
                <a:lnTo>
                  <a:pt x="4167" y="722"/>
                </a:lnTo>
                <a:lnTo>
                  <a:pt x="4167" y="712"/>
                </a:lnTo>
                <a:lnTo>
                  <a:pt x="4172" y="722"/>
                </a:lnTo>
                <a:lnTo>
                  <a:pt x="4177" y="774"/>
                </a:lnTo>
                <a:lnTo>
                  <a:pt x="4177" y="779"/>
                </a:lnTo>
                <a:lnTo>
                  <a:pt x="4182" y="769"/>
                </a:lnTo>
                <a:lnTo>
                  <a:pt x="4193" y="696"/>
                </a:lnTo>
                <a:lnTo>
                  <a:pt x="4172" y="655"/>
                </a:lnTo>
                <a:lnTo>
                  <a:pt x="4172" y="644"/>
                </a:lnTo>
                <a:lnTo>
                  <a:pt x="4177" y="634"/>
                </a:lnTo>
                <a:lnTo>
                  <a:pt x="4193" y="634"/>
                </a:lnTo>
                <a:lnTo>
                  <a:pt x="4208" y="639"/>
                </a:lnTo>
                <a:lnTo>
                  <a:pt x="4224" y="639"/>
                </a:lnTo>
                <a:lnTo>
                  <a:pt x="4224" y="644"/>
                </a:lnTo>
                <a:lnTo>
                  <a:pt x="4240" y="655"/>
                </a:lnTo>
                <a:lnTo>
                  <a:pt x="4245" y="660"/>
                </a:lnTo>
                <a:lnTo>
                  <a:pt x="4229" y="686"/>
                </a:lnTo>
                <a:lnTo>
                  <a:pt x="4208" y="707"/>
                </a:lnTo>
                <a:lnTo>
                  <a:pt x="4198" y="696"/>
                </a:lnTo>
                <a:lnTo>
                  <a:pt x="4198" y="743"/>
                </a:lnTo>
                <a:lnTo>
                  <a:pt x="4198" y="764"/>
                </a:lnTo>
                <a:lnTo>
                  <a:pt x="4203" y="753"/>
                </a:lnTo>
                <a:lnTo>
                  <a:pt x="4208" y="733"/>
                </a:lnTo>
                <a:lnTo>
                  <a:pt x="4214" y="753"/>
                </a:lnTo>
                <a:lnTo>
                  <a:pt x="4203" y="779"/>
                </a:lnTo>
                <a:lnTo>
                  <a:pt x="4182" y="816"/>
                </a:lnTo>
                <a:lnTo>
                  <a:pt x="4182" y="831"/>
                </a:lnTo>
                <a:lnTo>
                  <a:pt x="4188" y="826"/>
                </a:lnTo>
                <a:lnTo>
                  <a:pt x="4198" y="821"/>
                </a:lnTo>
                <a:lnTo>
                  <a:pt x="4203" y="821"/>
                </a:lnTo>
                <a:lnTo>
                  <a:pt x="4203" y="826"/>
                </a:lnTo>
                <a:lnTo>
                  <a:pt x="4198" y="842"/>
                </a:lnTo>
                <a:lnTo>
                  <a:pt x="4193" y="863"/>
                </a:lnTo>
                <a:lnTo>
                  <a:pt x="4188" y="878"/>
                </a:lnTo>
                <a:lnTo>
                  <a:pt x="4193" y="904"/>
                </a:lnTo>
                <a:lnTo>
                  <a:pt x="4193" y="915"/>
                </a:lnTo>
                <a:lnTo>
                  <a:pt x="4198" y="904"/>
                </a:lnTo>
                <a:lnTo>
                  <a:pt x="4203" y="889"/>
                </a:lnTo>
                <a:lnTo>
                  <a:pt x="4214" y="826"/>
                </a:lnTo>
                <a:lnTo>
                  <a:pt x="4224" y="816"/>
                </a:lnTo>
                <a:lnTo>
                  <a:pt x="4234" y="863"/>
                </a:lnTo>
                <a:lnTo>
                  <a:pt x="4234" y="868"/>
                </a:lnTo>
                <a:lnTo>
                  <a:pt x="4229" y="868"/>
                </a:lnTo>
                <a:lnTo>
                  <a:pt x="4224" y="863"/>
                </a:lnTo>
                <a:lnTo>
                  <a:pt x="4219" y="863"/>
                </a:lnTo>
                <a:lnTo>
                  <a:pt x="4214" y="920"/>
                </a:lnTo>
                <a:lnTo>
                  <a:pt x="4234" y="909"/>
                </a:lnTo>
                <a:lnTo>
                  <a:pt x="4234" y="904"/>
                </a:lnTo>
                <a:lnTo>
                  <a:pt x="4234" y="909"/>
                </a:lnTo>
                <a:lnTo>
                  <a:pt x="4266" y="894"/>
                </a:lnTo>
                <a:lnTo>
                  <a:pt x="4286" y="883"/>
                </a:lnTo>
                <a:lnTo>
                  <a:pt x="4292" y="868"/>
                </a:lnTo>
                <a:lnTo>
                  <a:pt x="4286" y="847"/>
                </a:lnTo>
                <a:lnTo>
                  <a:pt x="4271" y="821"/>
                </a:lnTo>
                <a:lnTo>
                  <a:pt x="4281" y="800"/>
                </a:lnTo>
                <a:lnTo>
                  <a:pt x="4281" y="779"/>
                </a:lnTo>
                <a:lnTo>
                  <a:pt x="4281" y="774"/>
                </a:lnTo>
                <a:lnTo>
                  <a:pt x="4286" y="774"/>
                </a:lnTo>
                <a:lnTo>
                  <a:pt x="4302" y="769"/>
                </a:lnTo>
                <a:lnTo>
                  <a:pt x="4312" y="769"/>
                </a:lnTo>
                <a:lnTo>
                  <a:pt x="4323" y="764"/>
                </a:lnTo>
                <a:lnTo>
                  <a:pt x="4317" y="764"/>
                </a:lnTo>
                <a:lnTo>
                  <a:pt x="4307" y="764"/>
                </a:lnTo>
                <a:lnTo>
                  <a:pt x="4276" y="769"/>
                </a:lnTo>
                <a:lnTo>
                  <a:pt x="4271" y="759"/>
                </a:lnTo>
                <a:lnTo>
                  <a:pt x="4297" y="753"/>
                </a:lnTo>
                <a:lnTo>
                  <a:pt x="4271" y="753"/>
                </a:lnTo>
                <a:lnTo>
                  <a:pt x="4260" y="738"/>
                </a:lnTo>
                <a:lnTo>
                  <a:pt x="4250" y="727"/>
                </a:lnTo>
                <a:lnTo>
                  <a:pt x="4260" y="717"/>
                </a:lnTo>
                <a:lnTo>
                  <a:pt x="4271" y="707"/>
                </a:lnTo>
                <a:lnTo>
                  <a:pt x="4266" y="712"/>
                </a:lnTo>
                <a:lnTo>
                  <a:pt x="4240" y="722"/>
                </a:lnTo>
                <a:lnTo>
                  <a:pt x="4234" y="717"/>
                </a:lnTo>
                <a:lnTo>
                  <a:pt x="4245" y="712"/>
                </a:lnTo>
                <a:lnTo>
                  <a:pt x="4255" y="707"/>
                </a:lnTo>
                <a:lnTo>
                  <a:pt x="4260" y="696"/>
                </a:lnTo>
                <a:lnTo>
                  <a:pt x="4260" y="691"/>
                </a:lnTo>
                <a:lnTo>
                  <a:pt x="4250" y="696"/>
                </a:lnTo>
                <a:lnTo>
                  <a:pt x="4234" y="707"/>
                </a:lnTo>
                <a:lnTo>
                  <a:pt x="4229" y="707"/>
                </a:lnTo>
                <a:lnTo>
                  <a:pt x="4234" y="691"/>
                </a:lnTo>
                <a:lnTo>
                  <a:pt x="4250" y="660"/>
                </a:lnTo>
                <a:lnTo>
                  <a:pt x="4271" y="670"/>
                </a:lnTo>
                <a:lnTo>
                  <a:pt x="4276" y="670"/>
                </a:lnTo>
                <a:lnTo>
                  <a:pt x="4276" y="681"/>
                </a:lnTo>
                <a:lnTo>
                  <a:pt x="4276" y="696"/>
                </a:lnTo>
                <a:lnTo>
                  <a:pt x="4281" y="707"/>
                </a:lnTo>
                <a:lnTo>
                  <a:pt x="4286" y="717"/>
                </a:lnTo>
                <a:lnTo>
                  <a:pt x="4307" y="722"/>
                </a:lnTo>
                <a:lnTo>
                  <a:pt x="4317" y="733"/>
                </a:lnTo>
                <a:lnTo>
                  <a:pt x="4323" y="733"/>
                </a:lnTo>
                <a:lnTo>
                  <a:pt x="4312" y="722"/>
                </a:lnTo>
                <a:lnTo>
                  <a:pt x="4354" y="722"/>
                </a:lnTo>
                <a:lnTo>
                  <a:pt x="4333" y="733"/>
                </a:lnTo>
                <a:lnTo>
                  <a:pt x="4323" y="733"/>
                </a:lnTo>
                <a:lnTo>
                  <a:pt x="4338" y="774"/>
                </a:lnTo>
                <a:lnTo>
                  <a:pt x="4343" y="800"/>
                </a:lnTo>
                <a:lnTo>
                  <a:pt x="4343" y="842"/>
                </a:lnTo>
                <a:lnTo>
                  <a:pt x="4343" y="909"/>
                </a:lnTo>
                <a:lnTo>
                  <a:pt x="4343" y="966"/>
                </a:lnTo>
                <a:lnTo>
                  <a:pt x="4343" y="982"/>
                </a:lnTo>
                <a:lnTo>
                  <a:pt x="4349" y="992"/>
                </a:lnTo>
                <a:lnTo>
                  <a:pt x="4359" y="1003"/>
                </a:lnTo>
                <a:lnTo>
                  <a:pt x="4375" y="1008"/>
                </a:lnTo>
                <a:lnTo>
                  <a:pt x="4395" y="1018"/>
                </a:lnTo>
                <a:lnTo>
                  <a:pt x="4395" y="587"/>
                </a:lnTo>
                <a:lnTo>
                  <a:pt x="4380" y="577"/>
                </a:lnTo>
                <a:lnTo>
                  <a:pt x="4364" y="556"/>
                </a:lnTo>
                <a:lnTo>
                  <a:pt x="4364" y="535"/>
                </a:lnTo>
                <a:lnTo>
                  <a:pt x="4369" y="515"/>
                </a:lnTo>
                <a:lnTo>
                  <a:pt x="2276" y="2364"/>
                </a:lnTo>
                <a:lnTo>
                  <a:pt x="3964" y="151"/>
                </a:lnTo>
                <a:lnTo>
                  <a:pt x="3964" y="146"/>
                </a:lnTo>
                <a:lnTo>
                  <a:pt x="3969" y="146"/>
                </a:lnTo>
                <a:lnTo>
                  <a:pt x="3964" y="151"/>
                </a:lnTo>
                <a:lnTo>
                  <a:pt x="2276" y="2364"/>
                </a:lnTo>
                <a:lnTo>
                  <a:pt x="3164" y="733"/>
                </a:lnTo>
                <a:lnTo>
                  <a:pt x="3133" y="743"/>
                </a:lnTo>
                <a:lnTo>
                  <a:pt x="3112" y="748"/>
                </a:lnTo>
                <a:lnTo>
                  <a:pt x="3091" y="753"/>
                </a:lnTo>
                <a:lnTo>
                  <a:pt x="3065" y="759"/>
                </a:lnTo>
                <a:lnTo>
                  <a:pt x="3055" y="722"/>
                </a:lnTo>
                <a:lnTo>
                  <a:pt x="3081" y="707"/>
                </a:lnTo>
                <a:lnTo>
                  <a:pt x="3097" y="702"/>
                </a:lnTo>
                <a:lnTo>
                  <a:pt x="3117" y="702"/>
                </a:lnTo>
                <a:lnTo>
                  <a:pt x="3133" y="702"/>
                </a:lnTo>
                <a:lnTo>
                  <a:pt x="3149" y="702"/>
                </a:lnTo>
                <a:lnTo>
                  <a:pt x="3175" y="686"/>
                </a:lnTo>
                <a:lnTo>
                  <a:pt x="3195" y="686"/>
                </a:lnTo>
                <a:lnTo>
                  <a:pt x="3211" y="691"/>
                </a:lnTo>
                <a:lnTo>
                  <a:pt x="3226" y="702"/>
                </a:lnTo>
                <a:lnTo>
                  <a:pt x="3232" y="717"/>
                </a:lnTo>
                <a:lnTo>
                  <a:pt x="3211" y="722"/>
                </a:lnTo>
                <a:lnTo>
                  <a:pt x="3200" y="722"/>
                </a:lnTo>
                <a:lnTo>
                  <a:pt x="3195" y="727"/>
                </a:lnTo>
                <a:lnTo>
                  <a:pt x="3159" y="738"/>
                </a:lnTo>
                <a:lnTo>
                  <a:pt x="3143" y="743"/>
                </a:lnTo>
                <a:lnTo>
                  <a:pt x="3149" y="738"/>
                </a:lnTo>
                <a:lnTo>
                  <a:pt x="3164" y="733"/>
                </a:lnTo>
                <a:lnTo>
                  <a:pt x="2276" y="2364"/>
                </a:lnTo>
                <a:lnTo>
                  <a:pt x="3226" y="733"/>
                </a:lnTo>
                <a:lnTo>
                  <a:pt x="3216" y="738"/>
                </a:lnTo>
                <a:lnTo>
                  <a:pt x="3200" y="738"/>
                </a:lnTo>
                <a:lnTo>
                  <a:pt x="3185" y="738"/>
                </a:lnTo>
                <a:lnTo>
                  <a:pt x="3175" y="743"/>
                </a:lnTo>
                <a:lnTo>
                  <a:pt x="3159" y="748"/>
                </a:lnTo>
                <a:lnTo>
                  <a:pt x="3159" y="743"/>
                </a:lnTo>
                <a:lnTo>
                  <a:pt x="3169" y="738"/>
                </a:lnTo>
                <a:lnTo>
                  <a:pt x="3237" y="722"/>
                </a:lnTo>
                <a:lnTo>
                  <a:pt x="3237" y="727"/>
                </a:lnTo>
                <a:lnTo>
                  <a:pt x="3237" y="733"/>
                </a:lnTo>
                <a:lnTo>
                  <a:pt x="3226" y="733"/>
                </a:lnTo>
                <a:lnTo>
                  <a:pt x="2276" y="2364"/>
                </a:lnTo>
                <a:lnTo>
                  <a:pt x="3330" y="779"/>
                </a:lnTo>
                <a:lnTo>
                  <a:pt x="3315" y="769"/>
                </a:lnTo>
                <a:lnTo>
                  <a:pt x="3330" y="774"/>
                </a:lnTo>
                <a:lnTo>
                  <a:pt x="3330" y="779"/>
                </a:lnTo>
                <a:lnTo>
                  <a:pt x="2276" y="2364"/>
                </a:lnTo>
                <a:lnTo>
                  <a:pt x="3258" y="1086"/>
                </a:lnTo>
                <a:lnTo>
                  <a:pt x="3325" y="1065"/>
                </a:lnTo>
                <a:lnTo>
                  <a:pt x="3330" y="1070"/>
                </a:lnTo>
                <a:lnTo>
                  <a:pt x="3258" y="1086"/>
                </a:lnTo>
                <a:lnTo>
                  <a:pt x="2276" y="2364"/>
                </a:lnTo>
                <a:lnTo>
                  <a:pt x="3330" y="1044"/>
                </a:lnTo>
                <a:lnTo>
                  <a:pt x="3299" y="1050"/>
                </a:lnTo>
                <a:lnTo>
                  <a:pt x="3232" y="1065"/>
                </a:lnTo>
                <a:lnTo>
                  <a:pt x="3175" y="1070"/>
                </a:lnTo>
                <a:lnTo>
                  <a:pt x="3154" y="1070"/>
                </a:lnTo>
                <a:lnTo>
                  <a:pt x="3143" y="1065"/>
                </a:lnTo>
                <a:lnTo>
                  <a:pt x="3138" y="1060"/>
                </a:lnTo>
                <a:lnTo>
                  <a:pt x="3138" y="1050"/>
                </a:lnTo>
                <a:lnTo>
                  <a:pt x="3154" y="1055"/>
                </a:lnTo>
                <a:lnTo>
                  <a:pt x="3185" y="1055"/>
                </a:lnTo>
                <a:lnTo>
                  <a:pt x="3247" y="1044"/>
                </a:lnTo>
                <a:lnTo>
                  <a:pt x="3346" y="1018"/>
                </a:lnTo>
                <a:lnTo>
                  <a:pt x="3330" y="1044"/>
                </a:lnTo>
                <a:lnTo>
                  <a:pt x="2276" y="2364"/>
                </a:lnTo>
                <a:lnTo>
                  <a:pt x="3367" y="1055"/>
                </a:lnTo>
                <a:lnTo>
                  <a:pt x="3367" y="1044"/>
                </a:lnTo>
                <a:lnTo>
                  <a:pt x="3377" y="1039"/>
                </a:lnTo>
                <a:lnTo>
                  <a:pt x="3382" y="1055"/>
                </a:lnTo>
                <a:lnTo>
                  <a:pt x="3367" y="1055"/>
                </a:lnTo>
                <a:lnTo>
                  <a:pt x="2276" y="2364"/>
                </a:lnTo>
                <a:lnTo>
                  <a:pt x="286" y="2941"/>
                </a:lnTo>
                <a:lnTo>
                  <a:pt x="286" y="2956"/>
                </a:lnTo>
                <a:lnTo>
                  <a:pt x="281" y="2967"/>
                </a:lnTo>
                <a:lnTo>
                  <a:pt x="286" y="2941"/>
                </a:lnTo>
                <a:lnTo>
                  <a:pt x="2276" y="2364"/>
                </a:lnTo>
                <a:lnTo>
                  <a:pt x="286" y="3018"/>
                </a:lnTo>
                <a:lnTo>
                  <a:pt x="281" y="2987"/>
                </a:lnTo>
                <a:lnTo>
                  <a:pt x="281" y="2982"/>
                </a:lnTo>
                <a:lnTo>
                  <a:pt x="281" y="2987"/>
                </a:lnTo>
                <a:lnTo>
                  <a:pt x="286" y="3003"/>
                </a:lnTo>
                <a:lnTo>
                  <a:pt x="286" y="3008"/>
                </a:lnTo>
                <a:lnTo>
                  <a:pt x="286" y="3018"/>
                </a:lnTo>
                <a:lnTo>
                  <a:pt x="2276" y="2364"/>
                </a:lnTo>
                <a:lnTo>
                  <a:pt x="286" y="2805"/>
                </a:lnTo>
                <a:lnTo>
                  <a:pt x="286" y="2795"/>
                </a:lnTo>
                <a:lnTo>
                  <a:pt x="291" y="2811"/>
                </a:lnTo>
                <a:lnTo>
                  <a:pt x="286" y="2805"/>
                </a:lnTo>
                <a:lnTo>
                  <a:pt x="2276" y="2364"/>
                </a:lnTo>
                <a:lnTo>
                  <a:pt x="291" y="2842"/>
                </a:lnTo>
                <a:lnTo>
                  <a:pt x="291" y="2831"/>
                </a:lnTo>
                <a:lnTo>
                  <a:pt x="291" y="2811"/>
                </a:lnTo>
                <a:lnTo>
                  <a:pt x="291" y="2842"/>
                </a:lnTo>
                <a:lnTo>
                  <a:pt x="2276" y="2364"/>
                </a:lnTo>
                <a:lnTo>
                  <a:pt x="302" y="2863"/>
                </a:lnTo>
                <a:lnTo>
                  <a:pt x="302" y="2852"/>
                </a:lnTo>
                <a:lnTo>
                  <a:pt x="307" y="2852"/>
                </a:lnTo>
                <a:lnTo>
                  <a:pt x="307" y="2842"/>
                </a:lnTo>
                <a:lnTo>
                  <a:pt x="307" y="2852"/>
                </a:lnTo>
                <a:lnTo>
                  <a:pt x="302" y="2863"/>
                </a:lnTo>
                <a:lnTo>
                  <a:pt x="2276" y="2364"/>
                </a:lnTo>
                <a:lnTo>
                  <a:pt x="317" y="2889"/>
                </a:lnTo>
                <a:lnTo>
                  <a:pt x="307" y="2925"/>
                </a:lnTo>
                <a:lnTo>
                  <a:pt x="317" y="2894"/>
                </a:lnTo>
                <a:lnTo>
                  <a:pt x="307" y="2894"/>
                </a:lnTo>
                <a:lnTo>
                  <a:pt x="317" y="2889"/>
                </a:lnTo>
                <a:lnTo>
                  <a:pt x="2276" y="2364"/>
                </a:lnTo>
                <a:lnTo>
                  <a:pt x="317" y="2613"/>
                </a:lnTo>
                <a:lnTo>
                  <a:pt x="307" y="2613"/>
                </a:lnTo>
                <a:lnTo>
                  <a:pt x="307" y="2618"/>
                </a:lnTo>
                <a:lnTo>
                  <a:pt x="307" y="2613"/>
                </a:lnTo>
                <a:lnTo>
                  <a:pt x="307" y="2593"/>
                </a:lnTo>
                <a:lnTo>
                  <a:pt x="302" y="2608"/>
                </a:lnTo>
                <a:lnTo>
                  <a:pt x="302" y="2593"/>
                </a:lnTo>
                <a:lnTo>
                  <a:pt x="307" y="2577"/>
                </a:lnTo>
                <a:lnTo>
                  <a:pt x="307" y="2567"/>
                </a:lnTo>
                <a:lnTo>
                  <a:pt x="296" y="2567"/>
                </a:lnTo>
                <a:lnTo>
                  <a:pt x="302" y="2551"/>
                </a:lnTo>
                <a:lnTo>
                  <a:pt x="307" y="2546"/>
                </a:lnTo>
                <a:lnTo>
                  <a:pt x="317" y="2613"/>
                </a:lnTo>
                <a:lnTo>
                  <a:pt x="317" y="2618"/>
                </a:lnTo>
                <a:lnTo>
                  <a:pt x="317" y="2613"/>
                </a:lnTo>
                <a:lnTo>
                  <a:pt x="2276" y="2364"/>
                </a:lnTo>
                <a:lnTo>
                  <a:pt x="2884" y="2655"/>
                </a:lnTo>
                <a:lnTo>
                  <a:pt x="2868" y="2660"/>
                </a:lnTo>
                <a:lnTo>
                  <a:pt x="2868" y="2650"/>
                </a:lnTo>
                <a:lnTo>
                  <a:pt x="2873" y="2644"/>
                </a:lnTo>
                <a:lnTo>
                  <a:pt x="2878" y="2639"/>
                </a:lnTo>
                <a:lnTo>
                  <a:pt x="2884" y="2655"/>
                </a:lnTo>
                <a:lnTo>
                  <a:pt x="2276" y="2364"/>
                </a:lnTo>
                <a:lnTo>
                  <a:pt x="3372" y="1657"/>
                </a:lnTo>
                <a:lnTo>
                  <a:pt x="3377" y="1652"/>
                </a:lnTo>
                <a:lnTo>
                  <a:pt x="3388" y="1694"/>
                </a:lnTo>
                <a:lnTo>
                  <a:pt x="3372" y="1657"/>
                </a:lnTo>
                <a:lnTo>
                  <a:pt x="2276" y="2364"/>
                </a:lnTo>
                <a:lnTo>
                  <a:pt x="3476" y="1657"/>
                </a:lnTo>
                <a:lnTo>
                  <a:pt x="3476" y="1642"/>
                </a:lnTo>
                <a:lnTo>
                  <a:pt x="3486" y="1657"/>
                </a:lnTo>
                <a:lnTo>
                  <a:pt x="3476" y="1657"/>
                </a:lnTo>
                <a:lnTo>
                  <a:pt x="2276" y="2364"/>
                </a:lnTo>
                <a:lnTo>
                  <a:pt x="3486" y="1704"/>
                </a:lnTo>
                <a:lnTo>
                  <a:pt x="3481" y="1683"/>
                </a:lnTo>
                <a:lnTo>
                  <a:pt x="3486" y="1694"/>
                </a:lnTo>
                <a:lnTo>
                  <a:pt x="3486" y="1704"/>
                </a:lnTo>
                <a:lnTo>
                  <a:pt x="2276" y="2364"/>
                </a:lnTo>
                <a:lnTo>
                  <a:pt x="3517" y="1112"/>
                </a:lnTo>
                <a:lnTo>
                  <a:pt x="3523" y="1102"/>
                </a:lnTo>
                <a:lnTo>
                  <a:pt x="3528" y="1117"/>
                </a:lnTo>
                <a:lnTo>
                  <a:pt x="3528" y="1122"/>
                </a:lnTo>
                <a:lnTo>
                  <a:pt x="3533" y="1148"/>
                </a:lnTo>
                <a:lnTo>
                  <a:pt x="3517" y="1128"/>
                </a:lnTo>
                <a:lnTo>
                  <a:pt x="3517" y="1122"/>
                </a:lnTo>
                <a:lnTo>
                  <a:pt x="3517" y="1112"/>
                </a:lnTo>
                <a:lnTo>
                  <a:pt x="2276" y="2364"/>
                </a:lnTo>
                <a:lnTo>
                  <a:pt x="3533" y="1491"/>
                </a:lnTo>
                <a:lnTo>
                  <a:pt x="3528" y="1502"/>
                </a:lnTo>
                <a:lnTo>
                  <a:pt x="3523" y="1470"/>
                </a:lnTo>
                <a:lnTo>
                  <a:pt x="3533" y="1486"/>
                </a:lnTo>
                <a:lnTo>
                  <a:pt x="3533" y="1491"/>
                </a:lnTo>
                <a:lnTo>
                  <a:pt x="3533" y="1486"/>
                </a:lnTo>
                <a:lnTo>
                  <a:pt x="3533" y="1491"/>
                </a:lnTo>
                <a:lnTo>
                  <a:pt x="2276" y="2364"/>
                </a:lnTo>
                <a:lnTo>
                  <a:pt x="3533" y="1678"/>
                </a:lnTo>
                <a:lnTo>
                  <a:pt x="3528" y="1678"/>
                </a:lnTo>
                <a:lnTo>
                  <a:pt x="3538" y="1626"/>
                </a:lnTo>
                <a:lnTo>
                  <a:pt x="3538" y="1652"/>
                </a:lnTo>
                <a:lnTo>
                  <a:pt x="3538" y="1663"/>
                </a:lnTo>
                <a:lnTo>
                  <a:pt x="3538" y="1673"/>
                </a:lnTo>
                <a:lnTo>
                  <a:pt x="3533" y="1678"/>
                </a:lnTo>
                <a:lnTo>
                  <a:pt x="2276" y="2364"/>
                </a:lnTo>
                <a:lnTo>
                  <a:pt x="3543" y="1470"/>
                </a:lnTo>
                <a:lnTo>
                  <a:pt x="3538" y="1465"/>
                </a:lnTo>
                <a:lnTo>
                  <a:pt x="3538" y="1470"/>
                </a:lnTo>
                <a:lnTo>
                  <a:pt x="3533" y="1444"/>
                </a:lnTo>
                <a:lnTo>
                  <a:pt x="3538" y="1341"/>
                </a:lnTo>
                <a:lnTo>
                  <a:pt x="3543" y="1470"/>
                </a:lnTo>
                <a:lnTo>
                  <a:pt x="2276" y="2364"/>
                </a:lnTo>
                <a:lnTo>
                  <a:pt x="3559" y="1522"/>
                </a:lnTo>
                <a:lnTo>
                  <a:pt x="3549" y="1486"/>
                </a:lnTo>
                <a:lnTo>
                  <a:pt x="3543" y="1335"/>
                </a:lnTo>
                <a:lnTo>
                  <a:pt x="3538" y="1263"/>
                </a:lnTo>
                <a:lnTo>
                  <a:pt x="3528" y="1185"/>
                </a:lnTo>
                <a:lnTo>
                  <a:pt x="3533" y="1179"/>
                </a:lnTo>
                <a:lnTo>
                  <a:pt x="3538" y="1169"/>
                </a:lnTo>
                <a:lnTo>
                  <a:pt x="3549" y="1247"/>
                </a:lnTo>
                <a:lnTo>
                  <a:pt x="3559" y="1330"/>
                </a:lnTo>
                <a:lnTo>
                  <a:pt x="3564" y="1424"/>
                </a:lnTo>
                <a:lnTo>
                  <a:pt x="3559" y="1522"/>
                </a:lnTo>
                <a:lnTo>
                  <a:pt x="2276" y="2364"/>
                </a:lnTo>
                <a:lnTo>
                  <a:pt x="4328" y="2920"/>
                </a:lnTo>
                <a:lnTo>
                  <a:pt x="4338" y="2920"/>
                </a:lnTo>
                <a:lnTo>
                  <a:pt x="4333" y="2925"/>
                </a:lnTo>
                <a:lnTo>
                  <a:pt x="4328" y="2935"/>
                </a:lnTo>
                <a:lnTo>
                  <a:pt x="4317" y="2925"/>
                </a:lnTo>
                <a:lnTo>
                  <a:pt x="4323" y="2920"/>
                </a:lnTo>
                <a:lnTo>
                  <a:pt x="4328" y="2920"/>
                </a:lnTo>
                <a:lnTo>
                  <a:pt x="2276" y="2364"/>
                </a:lnTo>
                <a:lnTo>
                  <a:pt x="4317" y="2915"/>
                </a:lnTo>
                <a:lnTo>
                  <a:pt x="4323" y="2915"/>
                </a:lnTo>
                <a:lnTo>
                  <a:pt x="4323" y="2920"/>
                </a:lnTo>
                <a:lnTo>
                  <a:pt x="4317" y="2925"/>
                </a:lnTo>
                <a:lnTo>
                  <a:pt x="4312" y="2925"/>
                </a:lnTo>
                <a:lnTo>
                  <a:pt x="4317" y="2915"/>
                </a:lnTo>
                <a:lnTo>
                  <a:pt x="2276" y="2364"/>
                </a:lnTo>
                <a:lnTo>
                  <a:pt x="4323" y="2811"/>
                </a:lnTo>
                <a:lnTo>
                  <a:pt x="4317" y="2816"/>
                </a:lnTo>
                <a:lnTo>
                  <a:pt x="4317" y="2805"/>
                </a:lnTo>
                <a:lnTo>
                  <a:pt x="4317" y="2811"/>
                </a:lnTo>
                <a:lnTo>
                  <a:pt x="4323" y="2811"/>
                </a:lnTo>
                <a:lnTo>
                  <a:pt x="2276" y="2364"/>
                </a:lnTo>
                <a:lnTo>
                  <a:pt x="4338" y="1751"/>
                </a:lnTo>
                <a:lnTo>
                  <a:pt x="4338" y="1756"/>
                </a:lnTo>
                <a:lnTo>
                  <a:pt x="4343" y="1772"/>
                </a:lnTo>
                <a:lnTo>
                  <a:pt x="4338" y="1787"/>
                </a:lnTo>
                <a:lnTo>
                  <a:pt x="4349" y="1777"/>
                </a:lnTo>
                <a:lnTo>
                  <a:pt x="4349" y="1782"/>
                </a:lnTo>
                <a:lnTo>
                  <a:pt x="4333" y="1808"/>
                </a:lnTo>
                <a:lnTo>
                  <a:pt x="4328" y="1834"/>
                </a:lnTo>
                <a:lnTo>
                  <a:pt x="4328" y="1839"/>
                </a:lnTo>
                <a:lnTo>
                  <a:pt x="4323" y="1834"/>
                </a:lnTo>
                <a:lnTo>
                  <a:pt x="4328" y="1808"/>
                </a:lnTo>
                <a:lnTo>
                  <a:pt x="4338" y="1787"/>
                </a:lnTo>
                <a:lnTo>
                  <a:pt x="4317" y="1813"/>
                </a:lnTo>
                <a:lnTo>
                  <a:pt x="4307" y="1834"/>
                </a:lnTo>
                <a:lnTo>
                  <a:pt x="4302" y="1829"/>
                </a:lnTo>
                <a:lnTo>
                  <a:pt x="4297" y="1824"/>
                </a:lnTo>
                <a:lnTo>
                  <a:pt x="4302" y="1813"/>
                </a:lnTo>
                <a:lnTo>
                  <a:pt x="4312" y="1787"/>
                </a:lnTo>
                <a:lnTo>
                  <a:pt x="4338" y="1751"/>
                </a:lnTo>
                <a:lnTo>
                  <a:pt x="2276" y="2364"/>
                </a:lnTo>
                <a:lnTo>
                  <a:pt x="4292" y="1948"/>
                </a:lnTo>
                <a:lnTo>
                  <a:pt x="4286" y="1974"/>
                </a:lnTo>
                <a:lnTo>
                  <a:pt x="4281" y="1969"/>
                </a:lnTo>
                <a:lnTo>
                  <a:pt x="4276" y="1969"/>
                </a:lnTo>
                <a:lnTo>
                  <a:pt x="4281" y="1964"/>
                </a:lnTo>
                <a:lnTo>
                  <a:pt x="4292" y="1948"/>
                </a:lnTo>
                <a:lnTo>
                  <a:pt x="2276" y="2364"/>
                </a:lnTo>
                <a:lnTo>
                  <a:pt x="4037" y="2411"/>
                </a:lnTo>
                <a:lnTo>
                  <a:pt x="4047" y="2405"/>
                </a:lnTo>
                <a:lnTo>
                  <a:pt x="4063" y="2395"/>
                </a:lnTo>
                <a:lnTo>
                  <a:pt x="4073" y="2390"/>
                </a:lnTo>
                <a:lnTo>
                  <a:pt x="4079" y="2400"/>
                </a:lnTo>
                <a:lnTo>
                  <a:pt x="4058" y="2411"/>
                </a:lnTo>
                <a:lnTo>
                  <a:pt x="4047" y="2411"/>
                </a:lnTo>
                <a:lnTo>
                  <a:pt x="4037" y="2411"/>
                </a:lnTo>
                <a:lnTo>
                  <a:pt x="2276" y="2364"/>
                </a:lnTo>
                <a:lnTo>
                  <a:pt x="4032" y="2416"/>
                </a:lnTo>
                <a:lnTo>
                  <a:pt x="4047" y="2426"/>
                </a:lnTo>
                <a:lnTo>
                  <a:pt x="4047" y="2431"/>
                </a:lnTo>
                <a:lnTo>
                  <a:pt x="4037" y="2437"/>
                </a:lnTo>
                <a:lnTo>
                  <a:pt x="4053" y="2437"/>
                </a:lnTo>
                <a:lnTo>
                  <a:pt x="4047" y="2442"/>
                </a:lnTo>
                <a:lnTo>
                  <a:pt x="4037" y="2447"/>
                </a:lnTo>
                <a:lnTo>
                  <a:pt x="4053" y="2457"/>
                </a:lnTo>
                <a:lnTo>
                  <a:pt x="4068" y="2437"/>
                </a:lnTo>
                <a:lnTo>
                  <a:pt x="4073" y="2431"/>
                </a:lnTo>
                <a:lnTo>
                  <a:pt x="4068" y="2426"/>
                </a:lnTo>
                <a:lnTo>
                  <a:pt x="4079" y="2426"/>
                </a:lnTo>
                <a:lnTo>
                  <a:pt x="4079" y="2442"/>
                </a:lnTo>
                <a:lnTo>
                  <a:pt x="4073" y="2457"/>
                </a:lnTo>
                <a:lnTo>
                  <a:pt x="4068" y="2463"/>
                </a:lnTo>
                <a:lnTo>
                  <a:pt x="4073" y="2463"/>
                </a:lnTo>
                <a:lnTo>
                  <a:pt x="4068" y="2468"/>
                </a:lnTo>
                <a:lnTo>
                  <a:pt x="4063" y="2478"/>
                </a:lnTo>
                <a:lnTo>
                  <a:pt x="4063" y="2483"/>
                </a:lnTo>
                <a:lnTo>
                  <a:pt x="4053" y="2504"/>
                </a:lnTo>
                <a:lnTo>
                  <a:pt x="4042" y="2504"/>
                </a:lnTo>
                <a:lnTo>
                  <a:pt x="4032" y="2452"/>
                </a:lnTo>
                <a:lnTo>
                  <a:pt x="4032" y="2431"/>
                </a:lnTo>
                <a:lnTo>
                  <a:pt x="4032" y="2416"/>
                </a:lnTo>
                <a:lnTo>
                  <a:pt x="2276" y="2364"/>
                </a:lnTo>
                <a:lnTo>
                  <a:pt x="3891" y="317"/>
                </a:lnTo>
                <a:lnTo>
                  <a:pt x="3860" y="302"/>
                </a:lnTo>
                <a:lnTo>
                  <a:pt x="3886" y="317"/>
                </a:lnTo>
                <a:lnTo>
                  <a:pt x="3876" y="322"/>
                </a:lnTo>
                <a:lnTo>
                  <a:pt x="3845" y="286"/>
                </a:lnTo>
                <a:lnTo>
                  <a:pt x="3803" y="260"/>
                </a:lnTo>
                <a:lnTo>
                  <a:pt x="3741" y="218"/>
                </a:lnTo>
                <a:lnTo>
                  <a:pt x="3746" y="218"/>
                </a:lnTo>
                <a:lnTo>
                  <a:pt x="3746" y="213"/>
                </a:lnTo>
                <a:lnTo>
                  <a:pt x="3762" y="218"/>
                </a:lnTo>
                <a:lnTo>
                  <a:pt x="3772" y="218"/>
                </a:lnTo>
                <a:lnTo>
                  <a:pt x="3824" y="265"/>
                </a:lnTo>
                <a:lnTo>
                  <a:pt x="3829" y="270"/>
                </a:lnTo>
                <a:lnTo>
                  <a:pt x="3871" y="291"/>
                </a:lnTo>
                <a:lnTo>
                  <a:pt x="3902" y="312"/>
                </a:lnTo>
                <a:lnTo>
                  <a:pt x="3891" y="317"/>
                </a:lnTo>
                <a:lnTo>
                  <a:pt x="2276" y="2364"/>
                </a:lnTo>
                <a:lnTo>
                  <a:pt x="3964" y="353"/>
                </a:lnTo>
                <a:lnTo>
                  <a:pt x="3959" y="353"/>
                </a:lnTo>
                <a:lnTo>
                  <a:pt x="3949" y="359"/>
                </a:lnTo>
                <a:lnTo>
                  <a:pt x="3923" y="353"/>
                </a:lnTo>
                <a:lnTo>
                  <a:pt x="3917" y="348"/>
                </a:lnTo>
                <a:lnTo>
                  <a:pt x="3912" y="343"/>
                </a:lnTo>
                <a:lnTo>
                  <a:pt x="3923" y="338"/>
                </a:lnTo>
                <a:lnTo>
                  <a:pt x="3928" y="338"/>
                </a:lnTo>
                <a:lnTo>
                  <a:pt x="3923" y="333"/>
                </a:lnTo>
                <a:lnTo>
                  <a:pt x="3912" y="333"/>
                </a:lnTo>
                <a:lnTo>
                  <a:pt x="3912" y="327"/>
                </a:lnTo>
                <a:lnTo>
                  <a:pt x="3917" y="322"/>
                </a:lnTo>
                <a:lnTo>
                  <a:pt x="3954" y="343"/>
                </a:lnTo>
                <a:lnTo>
                  <a:pt x="3964" y="353"/>
                </a:lnTo>
                <a:lnTo>
                  <a:pt x="2276" y="2364"/>
                </a:lnTo>
                <a:lnTo>
                  <a:pt x="3990" y="327"/>
                </a:lnTo>
                <a:lnTo>
                  <a:pt x="3964" y="322"/>
                </a:lnTo>
                <a:lnTo>
                  <a:pt x="3959" y="322"/>
                </a:lnTo>
                <a:lnTo>
                  <a:pt x="3964" y="327"/>
                </a:lnTo>
                <a:lnTo>
                  <a:pt x="3980" y="338"/>
                </a:lnTo>
                <a:lnTo>
                  <a:pt x="3980" y="343"/>
                </a:lnTo>
                <a:lnTo>
                  <a:pt x="3907" y="312"/>
                </a:lnTo>
                <a:lnTo>
                  <a:pt x="3845" y="270"/>
                </a:lnTo>
                <a:lnTo>
                  <a:pt x="3850" y="270"/>
                </a:lnTo>
                <a:lnTo>
                  <a:pt x="3855" y="270"/>
                </a:lnTo>
                <a:lnTo>
                  <a:pt x="3855" y="265"/>
                </a:lnTo>
                <a:lnTo>
                  <a:pt x="3850" y="265"/>
                </a:lnTo>
                <a:lnTo>
                  <a:pt x="3845" y="265"/>
                </a:lnTo>
                <a:lnTo>
                  <a:pt x="3840" y="260"/>
                </a:lnTo>
                <a:lnTo>
                  <a:pt x="3840" y="265"/>
                </a:lnTo>
                <a:lnTo>
                  <a:pt x="3829" y="260"/>
                </a:lnTo>
                <a:lnTo>
                  <a:pt x="3808" y="244"/>
                </a:lnTo>
                <a:lnTo>
                  <a:pt x="3788" y="234"/>
                </a:lnTo>
                <a:lnTo>
                  <a:pt x="3772" y="224"/>
                </a:lnTo>
                <a:lnTo>
                  <a:pt x="3788" y="229"/>
                </a:lnTo>
                <a:lnTo>
                  <a:pt x="3798" y="229"/>
                </a:lnTo>
                <a:lnTo>
                  <a:pt x="3798" y="224"/>
                </a:lnTo>
                <a:lnTo>
                  <a:pt x="3819" y="234"/>
                </a:lnTo>
                <a:lnTo>
                  <a:pt x="3798" y="224"/>
                </a:lnTo>
                <a:lnTo>
                  <a:pt x="3803" y="218"/>
                </a:lnTo>
                <a:lnTo>
                  <a:pt x="3803" y="213"/>
                </a:lnTo>
                <a:lnTo>
                  <a:pt x="3798" y="213"/>
                </a:lnTo>
                <a:lnTo>
                  <a:pt x="3788" y="218"/>
                </a:lnTo>
                <a:lnTo>
                  <a:pt x="3782" y="218"/>
                </a:lnTo>
                <a:lnTo>
                  <a:pt x="3793" y="218"/>
                </a:lnTo>
                <a:lnTo>
                  <a:pt x="3782" y="213"/>
                </a:lnTo>
                <a:lnTo>
                  <a:pt x="3772" y="213"/>
                </a:lnTo>
                <a:lnTo>
                  <a:pt x="3767" y="213"/>
                </a:lnTo>
                <a:lnTo>
                  <a:pt x="3762" y="213"/>
                </a:lnTo>
                <a:lnTo>
                  <a:pt x="3767" y="213"/>
                </a:lnTo>
                <a:lnTo>
                  <a:pt x="3756" y="208"/>
                </a:lnTo>
                <a:lnTo>
                  <a:pt x="3751" y="208"/>
                </a:lnTo>
                <a:lnTo>
                  <a:pt x="3741" y="203"/>
                </a:lnTo>
                <a:lnTo>
                  <a:pt x="3720" y="198"/>
                </a:lnTo>
                <a:lnTo>
                  <a:pt x="3730" y="177"/>
                </a:lnTo>
                <a:lnTo>
                  <a:pt x="3725" y="172"/>
                </a:lnTo>
                <a:lnTo>
                  <a:pt x="3720" y="172"/>
                </a:lnTo>
                <a:lnTo>
                  <a:pt x="3720" y="177"/>
                </a:lnTo>
                <a:lnTo>
                  <a:pt x="3715" y="182"/>
                </a:lnTo>
                <a:lnTo>
                  <a:pt x="3699" y="177"/>
                </a:lnTo>
                <a:lnTo>
                  <a:pt x="3689" y="172"/>
                </a:lnTo>
                <a:lnTo>
                  <a:pt x="3704" y="161"/>
                </a:lnTo>
                <a:lnTo>
                  <a:pt x="3730" y="172"/>
                </a:lnTo>
                <a:lnTo>
                  <a:pt x="3710" y="156"/>
                </a:lnTo>
                <a:lnTo>
                  <a:pt x="3725" y="146"/>
                </a:lnTo>
                <a:lnTo>
                  <a:pt x="3814" y="208"/>
                </a:lnTo>
                <a:lnTo>
                  <a:pt x="3814" y="203"/>
                </a:lnTo>
                <a:lnTo>
                  <a:pt x="3793" y="187"/>
                </a:lnTo>
                <a:lnTo>
                  <a:pt x="3767" y="166"/>
                </a:lnTo>
                <a:lnTo>
                  <a:pt x="3741" y="135"/>
                </a:lnTo>
                <a:lnTo>
                  <a:pt x="3741" y="130"/>
                </a:lnTo>
                <a:lnTo>
                  <a:pt x="3741" y="125"/>
                </a:lnTo>
                <a:lnTo>
                  <a:pt x="3741" y="130"/>
                </a:lnTo>
                <a:lnTo>
                  <a:pt x="3736" y="125"/>
                </a:lnTo>
                <a:lnTo>
                  <a:pt x="3736" y="120"/>
                </a:lnTo>
                <a:lnTo>
                  <a:pt x="3736" y="114"/>
                </a:lnTo>
                <a:lnTo>
                  <a:pt x="3730" y="114"/>
                </a:lnTo>
                <a:lnTo>
                  <a:pt x="3730" y="120"/>
                </a:lnTo>
                <a:lnTo>
                  <a:pt x="3730" y="114"/>
                </a:lnTo>
                <a:lnTo>
                  <a:pt x="3710" y="99"/>
                </a:lnTo>
                <a:lnTo>
                  <a:pt x="3710" y="94"/>
                </a:lnTo>
                <a:lnTo>
                  <a:pt x="3715" y="94"/>
                </a:lnTo>
                <a:lnTo>
                  <a:pt x="3710" y="89"/>
                </a:lnTo>
                <a:lnTo>
                  <a:pt x="3704" y="89"/>
                </a:lnTo>
                <a:lnTo>
                  <a:pt x="3694" y="78"/>
                </a:lnTo>
                <a:lnTo>
                  <a:pt x="3689" y="78"/>
                </a:lnTo>
                <a:lnTo>
                  <a:pt x="3694" y="68"/>
                </a:lnTo>
                <a:lnTo>
                  <a:pt x="3741" y="104"/>
                </a:lnTo>
                <a:lnTo>
                  <a:pt x="3834" y="187"/>
                </a:lnTo>
                <a:lnTo>
                  <a:pt x="3876" y="218"/>
                </a:lnTo>
                <a:lnTo>
                  <a:pt x="3923" y="250"/>
                </a:lnTo>
                <a:lnTo>
                  <a:pt x="3975" y="276"/>
                </a:lnTo>
                <a:lnTo>
                  <a:pt x="4021" y="296"/>
                </a:lnTo>
                <a:lnTo>
                  <a:pt x="4006" y="312"/>
                </a:lnTo>
                <a:lnTo>
                  <a:pt x="3990" y="327"/>
                </a:lnTo>
                <a:lnTo>
                  <a:pt x="2276" y="2364"/>
                </a:lnTo>
                <a:lnTo>
                  <a:pt x="4027" y="2556"/>
                </a:lnTo>
                <a:lnTo>
                  <a:pt x="4021" y="2582"/>
                </a:lnTo>
                <a:lnTo>
                  <a:pt x="4021" y="2577"/>
                </a:lnTo>
                <a:lnTo>
                  <a:pt x="4016" y="2567"/>
                </a:lnTo>
                <a:lnTo>
                  <a:pt x="4027" y="2556"/>
                </a:lnTo>
                <a:lnTo>
                  <a:pt x="2276" y="2364"/>
                </a:lnTo>
                <a:lnTo>
                  <a:pt x="4250" y="2857"/>
                </a:lnTo>
                <a:lnTo>
                  <a:pt x="4240" y="2847"/>
                </a:lnTo>
                <a:lnTo>
                  <a:pt x="4240" y="2842"/>
                </a:lnTo>
                <a:lnTo>
                  <a:pt x="4250" y="2826"/>
                </a:lnTo>
                <a:lnTo>
                  <a:pt x="4250" y="2831"/>
                </a:lnTo>
                <a:lnTo>
                  <a:pt x="4255" y="2821"/>
                </a:lnTo>
                <a:lnTo>
                  <a:pt x="4260" y="2826"/>
                </a:lnTo>
                <a:lnTo>
                  <a:pt x="4260" y="2837"/>
                </a:lnTo>
                <a:lnTo>
                  <a:pt x="4250" y="2857"/>
                </a:lnTo>
                <a:lnTo>
                  <a:pt x="2276" y="2364"/>
                </a:lnTo>
                <a:lnTo>
                  <a:pt x="4260" y="2863"/>
                </a:lnTo>
                <a:lnTo>
                  <a:pt x="4266" y="2863"/>
                </a:lnTo>
                <a:lnTo>
                  <a:pt x="4266" y="2868"/>
                </a:lnTo>
                <a:lnTo>
                  <a:pt x="4271" y="2873"/>
                </a:lnTo>
                <a:lnTo>
                  <a:pt x="4266" y="2873"/>
                </a:lnTo>
                <a:lnTo>
                  <a:pt x="4260" y="2863"/>
                </a:lnTo>
                <a:lnTo>
                  <a:pt x="2276" y="2364"/>
                </a:lnTo>
                <a:lnTo>
                  <a:pt x="4271" y="2665"/>
                </a:lnTo>
                <a:lnTo>
                  <a:pt x="4276" y="2665"/>
                </a:lnTo>
                <a:lnTo>
                  <a:pt x="4281" y="2655"/>
                </a:lnTo>
                <a:lnTo>
                  <a:pt x="4281" y="2660"/>
                </a:lnTo>
                <a:lnTo>
                  <a:pt x="4276" y="2665"/>
                </a:lnTo>
                <a:lnTo>
                  <a:pt x="4271" y="2665"/>
                </a:lnTo>
                <a:lnTo>
                  <a:pt x="2276" y="2364"/>
                </a:lnTo>
                <a:lnTo>
                  <a:pt x="4297" y="2915"/>
                </a:lnTo>
                <a:lnTo>
                  <a:pt x="4276" y="2894"/>
                </a:lnTo>
                <a:lnTo>
                  <a:pt x="4281" y="2899"/>
                </a:lnTo>
                <a:lnTo>
                  <a:pt x="4292" y="2889"/>
                </a:lnTo>
                <a:lnTo>
                  <a:pt x="4292" y="2883"/>
                </a:lnTo>
                <a:lnTo>
                  <a:pt x="4276" y="2894"/>
                </a:lnTo>
                <a:lnTo>
                  <a:pt x="4271" y="2878"/>
                </a:lnTo>
                <a:lnTo>
                  <a:pt x="4276" y="2878"/>
                </a:lnTo>
                <a:lnTo>
                  <a:pt x="4281" y="2878"/>
                </a:lnTo>
                <a:lnTo>
                  <a:pt x="4286" y="2873"/>
                </a:lnTo>
                <a:lnTo>
                  <a:pt x="4297" y="2889"/>
                </a:lnTo>
                <a:lnTo>
                  <a:pt x="4297" y="2915"/>
                </a:lnTo>
                <a:lnTo>
                  <a:pt x="2276" y="2364"/>
                </a:lnTo>
                <a:lnTo>
                  <a:pt x="4292" y="2764"/>
                </a:lnTo>
                <a:lnTo>
                  <a:pt x="4286" y="2769"/>
                </a:lnTo>
                <a:lnTo>
                  <a:pt x="4286" y="2764"/>
                </a:lnTo>
                <a:lnTo>
                  <a:pt x="4292" y="2764"/>
                </a:lnTo>
                <a:lnTo>
                  <a:pt x="2276" y="2364"/>
                </a:lnTo>
                <a:lnTo>
                  <a:pt x="4234" y="2509"/>
                </a:lnTo>
                <a:lnTo>
                  <a:pt x="4271" y="2515"/>
                </a:lnTo>
                <a:lnTo>
                  <a:pt x="4292" y="2515"/>
                </a:lnTo>
                <a:lnTo>
                  <a:pt x="4302" y="2515"/>
                </a:lnTo>
                <a:lnTo>
                  <a:pt x="4307" y="2520"/>
                </a:lnTo>
                <a:lnTo>
                  <a:pt x="4323" y="2520"/>
                </a:lnTo>
                <a:lnTo>
                  <a:pt x="4323" y="2535"/>
                </a:lnTo>
                <a:lnTo>
                  <a:pt x="4307" y="2535"/>
                </a:lnTo>
                <a:lnTo>
                  <a:pt x="4286" y="2535"/>
                </a:lnTo>
                <a:lnTo>
                  <a:pt x="4250" y="2535"/>
                </a:lnTo>
                <a:lnTo>
                  <a:pt x="4245" y="2541"/>
                </a:lnTo>
                <a:lnTo>
                  <a:pt x="4240" y="2541"/>
                </a:lnTo>
                <a:lnTo>
                  <a:pt x="4245" y="2530"/>
                </a:lnTo>
                <a:lnTo>
                  <a:pt x="4234" y="2530"/>
                </a:lnTo>
                <a:lnTo>
                  <a:pt x="4234" y="2525"/>
                </a:lnTo>
                <a:lnTo>
                  <a:pt x="4307" y="2520"/>
                </a:lnTo>
                <a:lnTo>
                  <a:pt x="4234" y="2520"/>
                </a:lnTo>
                <a:lnTo>
                  <a:pt x="4234" y="2509"/>
                </a:lnTo>
                <a:lnTo>
                  <a:pt x="2276" y="2364"/>
                </a:lnTo>
                <a:lnTo>
                  <a:pt x="4240" y="2582"/>
                </a:lnTo>
                <a:lnTo>
                  <a:pt x="4250" y="2587"/>
                </a:lnTo>
                <a:lnTo>
                  <a:pt x="4255" y="2593"/>
                </a:lnTo>
                <a:lnTo>
                  <a:pt x="4250" y="2587"/>
                </a:lnTo>
                <a:lnTo>
                  <a:pt x="4240" y="2587"/>
                </a:lnTo>
                <a:lnTo>
                  <a:pt x="4240" y="2582"/>
                </a:lnTo>
                <a:lnTo>
                  <a:pt x="2276" y="2364"/>
                </a:lnTo>
                <a:lnTo>
                  <a:pt x="4234" y="2582"/>
                </a:lnTo>
                <a:lnTo>
                  <a:pt x="4234" y="2587"/>
                </a:lnTo>
                <a:lnTo>
                  <a:pt x="4229" y="2587"/>
                </a:lnTo>
                <a:lnTo>
                  <a:pt x="4234" y="2582"/>
                </a:lnTo>
                <a:lnTo>
                  <a:pt x="2276" y="2364"/>
                </a:lnTo>
                <a:lnTo>
                  <a:pt x="4214" y="2374"/>
                </a:lnTo>
                <a:lnTo>
                  <a:pt x="4214" y="2380"/>
                </a:lnTo>
                <a:lnTo>
                  <a:pt x="4214" y="2385"/>
                </a:lnTo>
                <a:lnTo>
                  <a:pt x="4214" y="2380"/>
                </a:lnTo>
                <a:lnTo>
                  <a:pt x="4208" y="2380"/>
                </a:lnTo>
                <a:lnTo>
                  <a:pt x="4214" y="2374"/>
                </a:lnTo>
                <a:lnTo>
                  <a:pt x="2276" y="2364"/>
                </a:lnTo>
                <a:lnTo>
                  <a:pt x="4156" y="2639"/>
                </a:lnTo>
                <a:lnTo>
                  <a:pt x="4162" y="2644"/>
                </a:lnTo>
                <a:lnTo>
                  <a:pt x="4177" y="2650"/>
                </a:lnTo>
                <a:lnTo>
                  <a:pt x="4188" y="2655"/>
                </a:lnTo>
                <a:lnTo>
                  <a:pt x="4188" y="2650"/>
                </a:lnTo>
                <a:lnTo>
                  <a:pt x="4182" y="2634"/>
                </a:lnTo>
                <a:lnTo>
                  <a:pt x="4193" y="2613"/>
                </a:lnTo>
                <a:lnTo>
                  <a:pt x="4203" y="2603"/>
                </a:lnTo>
                <a:lnTo>
                  <a:pt x="4219" y="2598"/>
                </a:lnTo>
                <a:lnTo>
                  <a:pt x="4224" y="2608"/>
                </a:lnTo>
                <a:lnTo>
                  <a:pt x="4224" y="2618"/>
                </a:lnTo>
                <a:lnTo>
                  <a:pt x="4224" y="2624"/>
                </a:lnTo>
                <a:lnTo>
                  <a:pt x="4229" y="2629"/>
                </a:lnTo>
                <a:lnTo>
                  <a:pt x="4240" y="2629"/>
                </a:lnTo>
                <a:lnTo>
                  <a:pt x="4245" y="2618"/>
                </a:lnTo>
                <a:lnTo>
                  <a:pt x="4250" y="2608"/>
                </a:lnTo>
                <a:lnTo>
                  <a:pt x="4250" y="2603"/>
                </a:lnTo>
                <a:lnTo>
                  <a:pt x="4250" y="2598"/>
                </a:lnTo>
                <a:lnTo>
                  <a:pt x="4250" y="2603"/>
                </a:lnTo>
                <a:lnTo>
                  <a:pt x="4266" y="2582"/>
                </a:lnTo>
                <a:lnTo>
                  <a:pt x="4271" y="2567"/>
                </a:lnTo>
                <a:lnTo>
                  <a:pt x="4271" y="2561"/>
                </a:lnTo>
                <a:lnTo>
                  <a:pt x="4266" y="2561"/>
                </a:lnTo>
                <a:lnTo>
                  <a:pt x="4260" y="2567"/>
                </a:lnTo>
                <a:lnTo>
                  <a:pt x="4250" y="2572"/>
                </a:lnTo>
                <a:lnTo>
                  <a:pt x="4250" y="2567"/>
                </a:lnTo>
                <a:lnTo>
                  <a:pt x="4250" y="2556"/>
                </a:lnTo>
                <a:lnTo>
                  <a:pt x="4245" y="2561"/>
                </a:lnTo>
                <a:lnTo>
                  <a:pt x="4245" y="2551"/>
                </a:lnTo>
                <a:lnTo>
                  <a:pt x="4323" y="2546"/>
                </a:lnTo>
                <a:lnTo>
                  <a:pt x="4312" y="2598"/>
                </a:lnTo>
                <a:lnTo>
                  <a:pt x="4292" y="2644"/>
                </a:lnTo>
                <a:lnTo>
                  <a:pt x="4281" y="2650"/>
                </a:lnTo>
                <a:lnTo>
                  <a:pt x="4286" y="2639"/>
                </a:lnTo>
                <a:lnTo>
                  <a:pt x="4286" y="2634"/>
                </a:lnTo>
                <a:lnTo>
                  <a:pt x="4286" y="2618"/>
                </a:lnTo>
                <a:lnTo>
                  <a:pt x="4281" y="2608"/>
                </a:lnTo>
                <a:lnTo>
                  <a:pt x="4271" y="2608"/>
                </a:lnTo>
                <a:lnTo>
                  <a:pt x="4271" y="2624"/>
                </a:lnTo>
                <a:lnTo>
                  <a:pt x="4276" y="2639"/>
                </a:lnTo>
                <a:lnTo>
                  <a:pt x="4276" y="2650"/>
                </a:lnTo>
                <a:lnTo>
                  <a:pt x="4271" y="2660"/>
                </a:lnTo>
                <a:lnTo>
                  <a:pt x="4260" y="2665"/>
                </a:lnTo>
                <a:lnTo>
                  <a:pt x="4219" y="2650"/>
                </a:lnTo>
                <a:lnTo>
                  <a:pt x="4214" y="2650"/>
                </a:lnTo>
                <a:lnTo>
                  <a:pt x="4208" y="2655"/>
                </a:lnTo>
                <a:lnTo>
                  <a:pt x="4214" y="2665"/>
                </a:lnTo>
                <a:lnTo>
                  <a:pt x="4219" y="2676"/>
                </a:lnTo>
                <a:lnTo>
                  <a:pt x="4219" y="2686"/>
                </a:lnTo>
                <a:lnTo>
                  <a:pt x="4219" y="2696"/>
                </a:lnTo>
                <a:lnTo>
                  <a:pt x="4208" y="2717"/>
                </a:lnTo>
                <a:lnTo>
                  <a:pt x="4203" y="2722"/>
                </a:lnTo>
                <a:lnTo>
                  <a:pt x="4203" y="2717"/>
                </a:lnTo>
                <a:lnTo>
                  <a:pt x="4198" y="2696"/>
                </a:lnTo>
                <a:lnTo>
                  <a:pt x="4193" y="2691"/>
                </a:lnTo>
                <a:lnTo>
                  <a:pt x="4188" y="2696"/>
                </a:lnTo>
                <a:lnTo>
                  <a:pt x="4177" y="2712"/>
                </a:lnTo>
                <a:lnTo>
                  <a:pt x="4177" y="2733"/>
                </a:lnTo>
                <a:lnTo>
                  <a:pt x="4172" y="2759"/>
                </a:lnTo>
                <a:lnTo>
                  <a:pt x="4172" y="2764"/>
                </a:lnTo>
                <a:lnTo>
                  <a:pt x="4177" y="2769"/>
                </a:lnTo>
                <a:lnTo>
                  <a:pt x="4182" y="2780"/>
                </a:lnTo>
                <a:lnTo>
                  <a:pt x="4172" y="2785"/>
                </a:lnTo>
                <a:lnTo>
                  <a:pt x="4162" y="2785"/>
                </a:lnTo>
                <a:lnTo>
                  <a:pt x="4151" y="2785"/>
                </a:lnTo>
                <a:lnTo>
                  <a:pt x="4141" y="2780"/>
                </a:lnTo>
                <a:lnTo>
                  <a:pt x="4130" y="2769"/>
                </a:lnTo>
                <a:lnTo>
                  <a:pt x="4125" y="2774"/>
                </a:lnTo>
                <a:lnTo>
                  <a:pt x="4115" y="2785"/>
                </a:lnTo>
                <a:lnTo>
                  <a:pt x="4104" y="2805"/>
                </a:lnTo>
                <a:lnTo>
                  <a:pt x="4089" y="2826"/>
                </a:lnTo>
                <a:lnTo>
                  <a:pt x="4068" y="2831"/>
                </a:lnTo>
                <a:lnTo>
                  <a:pt x="4058" y="2831"/>
                </a:lnTo>
                <a:lnTo>
                  <a:pt x="4058" y="2826"/>
                </a:lnTo>
                <a:lnTo>
                  <a:pt x="4063" y="2821"/>
                </a:lnTo>
                <a:lnTo>
                  <a:pt x="4073" y="2805"/>
                </a:lnTo>
                <a:lnTo>
                  <a:pt x="4073" y="2790"/>
                </a:lnTo>
                <a:lnTo>
                  <a:pt x="4063" y="2795"/>
                </a:lnTo>
                <a:lnTo>
                  <a:pt x="4053" y="2795"/>
                </a:lnTo>
                <a:lnTo>
                  <a:pt x="4042" y="2790"/>
                </a:lnTo>
                <a:lnTo>
                  <a:pt x="4037" y="2785"/>
                </a:lnTo>
                <a:lnTo>
                  <a:pt x="4037" y="2774"/>
                </a:lnTo>
                <a:lnTo>
                  <a:pt x="4047" y="2764"/>
                </a:lnTo>
                <a:lnTo>
                  <a:pt x="4063" y="2759"/>
                </a:lnTo>
                <a:lnTo>
                  <a:pt x="4099" y="2759"/>
                </a:lnTo>
                <a:lnTo>
                  <a:pt x="4110" y="2759"/>
                </a:lnTo>
                <a:lnTo>
                  <a:pt x="4115" y="2743"/>
                </a:lnTo>
                <a:lnTo>
                  <a:pt x="4110" y="2722"/>
                </a:lnTo>
                <a:lnTo>
                  <a:pt x="4115" y="2702"/>
                </a:lnTo>
                <a:lnTo>
                  <a:pt x="4120" y="2691"/>
                </a:lnTo>
                <a:lnTo>
                  <a:pt x="4115" y="2691"/>
                </a:lnTo>
                <a:lnTo>
                  <a:pt x="4089" y="2722"/>
                </a:lnTo>
                <a:lnTo>
                  <a:pt x="4079" y="2728"/>
                </a:lnTo>
                <a:lnTo>
                  <a:pt x="4073" y="2722"/>
                </a:lnTo>
                <a:lnTo>
                  <a:pt x="4068" y="2722"/>
                </a:lnTo>
                <a:lnTo>
                  <a:pt x="4058" y="2717"/>
                </a:lnTo>
                <a:lnTo>
                  <a:pt x="4063" y="2712"/>
                </a:lnTo>
                <a:lnTo>
                  <a:pt x="4089" y="2696"/>
                </a:lnTo>
                <a:lnTo>
                  <a:pt x="4099" y="2686"/>
                </a:lnTo>
                <a:lnTo>
                  <a:pt x="4099" y="2691"/>
                </a:lnTo>
                <a:lnTo>
                  <a:pt x="4104" y="2691"/>
                </a:lnTo>
                <a:lnTo>
                  <a:pt x="4115" y="2691"/>
                </a:lnTo>
                <a:lnTo>
                  <a:pt x="4141" y="2676"/>
                </a:lnTo>
                <a:lnTo>
                  <a:pt x="4156" y="2665"/>
                </a:lnTo>
                <a:lnTo>
                  <a:pt x="4151" y="2665"/>
                </a:lnTo>
                <a:lnTo>
                  <a:pt x="4063" y="2696"/>
                </a:lnTo>
                <a:lnTo>
                  <a:pt x="4027" y="2707"/>
                </a:lnTo>
                <a:lnTo>
                  <a:pt x="4042" y="2702"/>
                </a:lnTo>
                <a:lnTo>
                  <a:pt x="4047" y="2696"/>
                </a:lnTo>
                <a:lnTo>
                  <a:pt x="4037" y="2696"/>
                </a:lnTo>
                <a:lnTo>
                  <a:pt x="4042" y="2696"/>
                </a:lnTo>
                <a:lnTo>
                  <a:pt x="4068" y="2686"/>
                </a:lnTo>
                <a:lnTo>
                  <a:pt x="4125" y="2665"/>
                </a:lnTo>
                <a:lnTo>
                  <a:pt x="4130" y="2660"/>
                </a:lnTo>
                <a:lnTo>
                  <a:pt x="4136" y="2655"/>
                </a:lnTo>
                <a:lnTo>
                  <a:pt x="4141" y="2639"/>
                </a:lnTo>
                <a:lnTo>
                  <a:pt x="4151" y="2634"/>
                </a:lnTo>
                <a:lnTo>
                  <a:pt x="4151" y="2639"/>
                </a:lnTo>
                <a:lnTo>
                  <a:pt x="4156" y="2639"/>
                </a:lnTo>
                <a:lnTo>
                  <a:pt x="2276" y="2364"/>
                </a:lnTo>
                <a:lnTo>
                  <a:pt x="4146" y="2447"/>
                </a:lnTo>
                <a:lnTo>
                  <a:pt x="4151" y="2447"/>
                </a:lnTo>
                <a:lnTo>
                  <a:pt x="4141" y="2457"/>
                </a:lnTo>
                <a:lnTo>
                  <a:pt x="4146" y="2447"/>
                </a:lnTo>
                <a:lnTo>
                  <a:pt x="2276" y="2364"/>
                </a:lnTo>
                <a:lnTo>
                  <a:pt x="4125" y="2494"/>
                </a:lnTo>
                <a:lnTo>
                  <a:pt x="4130" y="2483"/>
                </a:lnTo>
                <a:lnTo>
                  <a:pt x="4125" y="2483"/>
                </a:lnTo>
                <a:lnTo>
                  <a:pt x="4130" y="2478"/>
                </a:lnTo>
                <a:lnTo>
                  <a:pt x="4136" y="2463"/>
                </a:lnTo>
                <a:lnTo>
                  <a:pt x="4136" y="2473"/>
                </a:lnTo>
                <a:lnTo>
                  <a:pt x="4141" y="2478"/>
                </a:lnTo>
                <a:lnTo>
                  <a:pt x="4146" y="2483"/>
                </a:lnTo>
                <a:lnTo>
                  <a:pt x="4141" y="2494"/>
                </a:lnTo>
                <a:lnTo>
                  <a:pt x="4120" y="2504"/>
                </a:lnTo>
                <a:lnTo>
                  <a:pt x="4125" y="2494"/>
                </a:lnTo>
                <a:lnTo>
                  <a:pt x="2276" y="2364"/>
                </a:lnTo>
                <a:lnTo>
                  <a:pt x="4125" y="2546"/>
                </a:lnTo>
                <a:lnTo>
                  <a:pt x="4125" y="2541"/>
                </a:lnTo>
                <a:lnTo>
                  <a:pt x="4136" y="2541"/>
                </a:lnTo>
                <a:lnTo>
                  <a:pt x="4146" y="2541"/>
                </a:lnTo>
                <a:lnTo>
                  <a:pt x="4151" y="2541"/>
                </a:lnTo>
                <a:lnTo>
                  <a:pt x="4136" y="2551"/>
                </a:lnTo>
                <a:lnTo>
                  <a:pt x="4125" y="2561"/>
                </a:lnTo>
                <a:lnTo>
                  <a:pt x="4115" y="2572"/>
                </a:lnTo>
                <a:lnTo>
                  <a:pt x="4104" y="2582"/>
                </a:lnTo>
                <a:lnTo>
                  <a:pt x="4099" y="2598"/>
                </a:lnTo>
                <a:lnTo>
                  <a:pt x="4058" y="2603"/>
                </a:lnTo>
                <a:lnTo>
                  <a:pt x="4063" y="2598"/>
                </a:lnTo>
                <a:lnTo>
                  <a:pt x="4063" y="2593"/>
                </a:lnTo>
                <a:lnTo>
                  <a:pt x="4047" y="2603"/>
                </a:lnTo>
                <a:lnTo>
                  <a:pt x="4037" y="2603"/>
                </a:lnTo>
                <a:lnTo>
                  <a:pt x="4037" y="2598"/>
                </a:lnTo>
                <a:lnTo>
                  <a:pt x="4037" y="2593"/>
                </a:lnTo>
                <a:lnTo>
                  <a:pt x="4047" y="2567"/>
                </a:lnTo>
                <a:lnTo>
                  <a:pt x="4032" y="2587"/>
                </a:lnTo>
                <a:lnTo>
                  <a:pt x="4032" y="2556"/>
                </a:lnTo>
                <a:lnTo>
                  <a:pt x="4027" y="2551"/>
                </a:lnTo>
                <a:lnTo>
                  <a:pt x="4037" y="2541"/>
                </a:lnTo>
                <a:lnTo>
                  <a:pt x="4047" y="2541"/>
                </a:lnTo>
                <a:lnTo>
                  <a:pt x="4063" y="2561"/>
                </a:lnTo>
                <a:lnTo>
                  <a:pt x="4089" y="2577"/>
                </a:lnTo>
                <a:lnTo>
                  <a:pt x="4104" y="2582"/>
                </a:lnTo>
                <a:lnTo>
                  <a:pt x="4115" y="2572"/>
                </a:lnTo>
                <a:lnTo>
                  <a:pt x="4125" y="2546"/>
                </a:lnTo>
                <a:lnTo>
                  <a:pt x="2276" y="2364"/>
                </a:lnTo>
                <a:lnTo>
                  <a:pt x="83" y="1237"/>
                </a:lnTo>
                <a:lnTo>
                  <a:pt x="89" y="1237"/>
                </a:lnTo>
                <a:lnTo>
                  <a:pt x="89" y="1231"/>
                </a:lnTo>
                <a:lnTo>
                  <a:pt x="83" y="1231"/>
                </a:lnTo>
                <a:lnTo>
                  <a:pt x="78" y="1237"/>
                </a:lnTo>
                <a:lnTo>
                  <a:pt x="83" y="1237"/>
                </a:lnTo>
                <a:lnTo>
                  <a:pt x="2276" y="2364"/>
                </a:lnTo>
                <a:lnTo>
                  <a:pt x="135" y="1299"/>
                </a:lnTo>
                <a:lnTo>
                  <a:pt x="140" y="1299"/>
                </a:lnTo>
                <a:lnTo>
                  <a:pt x="140" y="1294"/>
                </a:lnTo>
                <a:lnTo>
                  <a:pt x="135" y="1294"/>
                </a:lnTo>
                <a:lnTo>
                  <a:pt x="135" y="1299"/>
                </a:lnTo>
                <a:lnTo>
                  <a:pt x="130" y="1299"/>
                </a:lnTo>
                <a:lnTo>
                  <a:pt x="135" y="1299"/>
                </a:lnTo>
                <a:lnTo>
                  <a:pt x="2276" y="2364"/>
                </a:lnTo>
                <a:lnTo>
                  <a:pt x="26" y="1263"/>
                </a:lnTo>
                <a:lnTo>
                  <a:pt x="31" y="1257"/>
                </a:lnTo>
                <a:lnTo>
                  <a:pt x="26" y="1257"/>
                </a:lnTo>
                <a:lnTo>
                  <a:pt x="26" y="1263"/>
                </a:lnTo>
                <a:lnTo>
                  <a:pt x="2276" y="2364"/>
                </a:lnTo>
                <a:lnTo>
                  <a:pt x="140" y="1299"/>
                </a:lnTo>
                <a:lnTo>
                  <a:pt x="140" y="1304"/>
                </a:lnTo>
                <a:lnTo>
                  <a:pt x="146" y="1304"/>
                </a:lnTo>
                <a:lnTo>
                  <a:pt x="146" y="1299"/>
                </a:lnTo>
                <a:lnTo>
                  <a:pt x="146" y="1294"/>
                </a:lnTo>
                <a:lnTo>
                  <a:pt x="140" y="1294"/>
                </a:lnTo>
                <a:lnTo>
                  <a:pt x="140" y="1299"/>
                </a:lnTo>
                <a:lnTo>
                  <a:pt x="2276" y="2364"/>
                </a:lnTo>
                <a:lnTo>
                  <a:pt x="99" y="1263"/>
                </a:lnTo>
                <a:lnTo>
                  <a:pt x="109" y="1263"/>
                </a:lnTo>
                <a:lnTo>
                  <a:pt x="109" y="1257"/>
                </a:lnTo>
                <a:lnTo>
                  <a:pt x="99" y="1263"/>
                </a:lnTo>
                <a:lnTo>
                  <a:pt x="2276" y="2364"/>
                </a:lnTo>
                <a:lnTo>
                  <a:pt x="11" y="1013"/>
                </a:lnTo>
                <a:lnTo>
                  <a:pt x="5" y="1018"/>
                </a:lnTo>
                <a:lnTo>
                  <a:pt x="0" y="1018"/>
                </a:lnTo>
                <a:lnTo>
                  <a:pt x="5" y="1018"/>
                </a:lnTo>
                <a:lnTo>
                  <a:pt x="11" y="1013"/>
                </a:lnTo>
                <a:lnTo>
                  <a:pt x="2276" y="2364"/>
                </a:lnTo>
                <a:lnTo>
                  <a:pt x="0" y="915"/>
                </a:lnTo>
                <a:lnTo>
                  <a:pt x="0" y="920"/>
                </a:lnTo>
                <a:lnTo>
                  <a:pt x="89" y="816"/>
                </a:lnTo>
                <a:lnTo>
                  <a:pt x="130" y="769"/>
                </a:lnTo>
                <a:lnTo>
                  <a:pt x="0" y="915"/>
                </a:lnTo>
                <a:lnTo>
                  <a:pt x="2276" y="2364"/>
                </a:lnTo>
                <a:lnTo>
                  <a:pt x="83" y="774"/>
                </a:lnTo>
                <a:lnTo>
                  <a:pt x="94" y="774"/>
                </a:lnTo>
                <a:lnTo>
                  <a:pt x="99" y="769"/>
                </a:lnTo>
                <a:lnTo>
                  <a:pt x="89" y="769"/>
                </a:lnTo>
                <a:lnTo>
                  <a:pt x="83" y="774"/>
                </a:lnTo>
                <a:lnTo>
                  <a:pt x="83" y="774"/>
                </a:lnTo>
                <a:lnTo>
                  <a:pt x="2276" y="2364"/>
                </a:lnTo>
                <a:lnTo>
                  <a:pt x="125" y="764"/>
                </a:lnTo>
                <a:lnTo>
                  <a:pt x="120" y="764"/>
                </a:lnTo>
                <a:lnTo>
                  <a:pt x="114" y="769"/>
                </a:lnTo>
                <a:lnTo>
                  <a:pt x="120" y="769"/>
                </a:lnTo>
                <a:lnTo>
                  <a:pt x="125" y="764"/>
                </a:lnTo>
                <a:lnTo>
                  <a:pt x="2276" y="2364"/>
                </a:lnTo>
                <a:lnTo>
                  <a:pt x="5" y="411"/>
                </a:lnTo>
                <a:lnTo>
                  <a:pt x="11" y="416"/>
                </a:lnTo>
                <a:lnTo>
                  <a:pt x="11" y="421"/>
                </a:lnTo>
                <a:lnTo>
                  <a:pt x="11" y="405"/>
                </a:lnTo>
                <a:lnTo>
                  <a:pt x="11" y="411"/>
                </a:lnTo>
                <a:lnTo>
                  <a:pt x="11" y="416"/>
                </a:lnTo>
                <a:lnTo>
                  <a:pt x="11" y="405"/>
                </a:lnTo>
                <a:lnTo>
                  <a:pt x="11" y="395"/>
                </a:lnTo>
                <a:lnTo>
                  <a:pt x="11" y="400"/>
                </a:lnTo>
                <a:lnTo>
                  <a:pt x="11" y="395"/>
                </a:lnTo>
                <a:lnTo>
                  <a:pt x="11" y="385"/>
                </a:lnTo>
                <a:lnTo>
                  <a:pt x="5" y="385"/>
                </a:lnTo>
                <a:lnTo>
                  <a:pt x="5" y="379"/>
                </a:lnTo>
                <a:lnTo>
                  <a:pt x="0" y="369"/>
                </a:lnTo>
                <a:lnTo>
                  <a:pt x="0" y="374"/>
                </a:lnTo>
                <a:lnTo>
                  <a:pt x="0" y="400"/>
                </a:lnTo>
                <a:lnTo>
                  <a:pt x="0" y="405"/>
                </a:lnTo>
                <a:lnTo>
                  <a:pt x="0" y="411"/>
                </a:lnTo>
                <a:lnTo>
                  <a:pt x="5" y="411"/>
                </a:lnTo>
                <a:lnTo>
                  <a:pt x="2276" y="2364"/>
                </a:lnTo>
                <a:lnTo>
                  <a:pt x="3065" y="977"/>
                </a:lnTo>
                <a:lnTo>
                  <a:pt x="3071" y="972"/>
                </a:lnTo>
                <a:lnTo>
                  <a:pt x="3071" y="961"/>
                </a:lnTo>
                <a:lnTo>
                  <a:pt x="3065" y="972"/>
                </a:lnTo>
                <a:lnTo>
                  <a:pt x="3065" y="977"/>
                </a:lnTo>
                <a:lnTo>
                  <a:pt x="2276" y="2364"/>
                </a:lnTo>
                <a:lnTo>
                  <a:pt x="229" y="1138"/>
                </a:lnTo>
                <a:lnTo>
                  <a:pt x="234" y="1138"/>
                </a:lnTo>
                <a:lnTo>
                  <a:pt x="234" y="1133"/>
                </a:lnTo>
                <a:lnTo>
                  <a:pt x="224" y="1138"/>
                </a:lnTo>
                <a:lnTo>
                  <a:pt x="229" y="1138"/>
                </a:lnTo>
                <a:lnTo>
                  <a:pt x="2276" y="2364"/>
                </a:lnTo>
                <a:lnTo>
                  <a:pt x="146" y="1330"/>
                </a:lnTo>
                <a:lnTo>
                  <a:pt x="265" y="1247"/>
                </a:lnTo>
                <a:lnTo>
                  <a:pt x="270" y="1247"/>
                </a:lnTo>
                <a:lnTo>
                  <a:pt x="276" y="1242"/>
                </a:lnTo>
                <a:lnTo>
                  <a:pt x="348" y="1190"/>
                </a:lnTo>
                <a:lnTo>
                  <a:pt x="353" y="1190"/>
                </a:lnTo>
                <a:lnTo>
                  <a:pt x="348" y="1190"/>
                </a:lnTo>
                <a:lnTo>
                  <a:pt x="353" y="1190"/>
                </a:lnTo>
                <a:lnTo>
                  <a:pt x="359" y="1185"/>
                </a:lnTo>
                <a:lnTo>
                  <a:pt x="442" y="1122"/>
                </a:lnTo>
                <a:lnTo>
                  <a:pt x="437" y="1122"/>
                </a:lnTo>
                <a:lnTo>
                  <a:pt x="437" y="1128"/>
                </a:lnTo>
                <a:lnTo>
                  <a:pt x="442" y="1122"/>
                </a:lnTo>
                <a:lnTo>
                  <a:pt x="447" y="1117"/>
                </a:lnTo>
                <a:lnTo>
                  <a:pt x="515" y="1096"/>
                </a:lnTo>
                <a:lnTo>
                  <a:pt x="515" y="1102"/>
                </a:lnTo>
                <a:lnTo>
                  <a:pt x="520" y="1096"/>
                </a:lnTo>
                <a:lnTo>
                  <a:pt x="525" y="1096"/>
                </a:lnTo>
                <a:lnTo>
                  <a:pt x="541" y="1091"/>
                </a:lnTo>
                <a:lnTo>
                  <a:pt x="546" y="1091"/>
                </a:lnTo>
                <a:lnTo>
                  <a:pt x="546" y="1096"/>
                </a:lnTo>
                <a:lnTo>
                  <a:pt x="504" y="1128"/>
                </a:lnTo>
                <a:lnTo>
                  <a:pt x="499" y="1133"/>
                </a:lnTo>
                <a:lnTo>
                  <a:pt x="478" y="1159"/>
                </a:lnTo>
                <a:lnTo>
                  <a:pt x="468" y="1174"/>
                </a:lnTo>
                <a:lnTo>
                  <a:pt x="489" y="1159"/>
                </a:lnTo>
                <a:lnTo>
                  <a:pt x="520" y="1133"/>
                </a:lnTo>
                <a:lnTo>
                  <a:pt x="525" y="1128"/>
                </a:lnTo>
                <a:lnTo>
                  <a:pt x="525" y="1133"/>
                </a:lnTo>
                <a:lnTo>
                  <a:pt x="468" y="1211"/>
                </a:lnTo>
                <a:lnTo>
                  <a:pt x="468" y="1216"/>
                </a:lnTo>
                <a:lnTo>
                  <a:pt x="463" y="1216"/>
                </a:lnTo>
                <a:lnTo>
                  <a:pt x="457" y="1221"/>
                </a:lnTo>
                <a:lnTo>
                  <a:pt x="421" y="1268"/>
                </a:lnTo>
                <a:lnTo>
                  <a:pt x="442" y="1257"/>
                </a:lnTo>
                <a:lnTo>
                  <a:pt x="509" y="1216"/>
                </a:lnTo>
                <a:lnTo>
                  <a:pt x="515" y="1216"/>
                </a:lnTo>
                <a:lnTo>
                  <a:pt x="520" y="1216"/>
                </a:lnTo>
                <a:lnTo>
                  <a:pt x="525" y="1211"/>
                </a:lnTo>
                <a:lnTo>
                  <a:pt x="530" y="1211"/>
                </a:lnTo>
                <a:lnTo>
                  <a:pt x="530" y="1205"/>
                </a:lnTo>
                <a:lnTo>
                  <a:pt x="530" y="1200"/>
                </a:lnTo>
                <a:lnTo>
                  <a:pt x="535" y="1205"/>
                </a:lnTo>
                <a:lnTo>
                  <a:pt x="530" y="1200"/>
                </a:lnTo>
                <a:lnTo>
                  <a:pt x="535" y="1200"/>
                </a:lnTo>
                <a:lnTo>
                  <a:pt x="535" y="1195"/>
                </a:lnTo>
                <a:lnTo>
                  <a:pt x="535" y="1185"/>
                </a:lnTo>
                <a:lnTo>
                  <a:pt x="525" y="1190"/>
                </a:lnTo>
                <a:lnTo>
                  <a:pt x="520" y="1190"/>
                </a:lnTo>
                <a:lnTo>
                  <a:pt x="515" y="1190"/>
                </a:lnTo>
                <a:lnTo>
                  <a:pt x="509" y="1190"/>
                </a:lnTo>
                <a:lnTo>
                  <a:pt x="504" y="1190"/>
                </a:lnTo>
                <a:lnTo>
                  <a:pt x="504" y="1195"/>
                </a:lnTo>
                <a:lnTo>
                  <a:pt x="520" y="1164"/>
                </a:lnTo>
                <a:lnTo>
                  <a:pt x="541" y="1133"/>
                </a:lnTo>
                <a:lnTo>
                  <a:pt x="546" y="1128"/>
                </a:lnTo>
                <a:lnTo>
                  <a:pt x="556" y="1133"/>
                </a:lnTo>
                <a:lnTo>
                  <a:pt x="551" y="1138"/>
                </a:lnTo>
                <a:lnTo>
                  <a:pt x="556" y="1138"/>
                </a:lnTo>
                <a:lnTo>
                  <a:pt x="561" y="1138"/>
                </a:lnTo>
                <a:lnTo>
                  <a:pt x="577" y="1138"/>
                </a:lnTo>
                <a:lnTo>
                  <a:pt x="582" y="1138"/>
                </a:lnTo>
                <a:lnTo>
                  <a:pt x="598" y="1133"/>
                </a:lnTo>
                <a:lnTo>
                  <a:pt x="613" y="1128"/>
                </a:lnTo>
                <a:lnTo>
                  <a:pt x="624" y="1112"/>
                </a:lnTo>
                <a:lnTo>
                  <a:pt x="702" y="1081"/>
                </a:lnTo>
                <a:lnTo>
                  <a:pt x="743" y="1055"/>
                </a:lnTo>
                <a:lnTo>
                  <a:pt x="759" y="1039"/>
                </a:lnTo>
                <a:lnTo>
                  <a:pt x="774" y="1018"/>
                </a:lnTo>
                <a:lnTo>
                  <a:pt x="779" y="987"/>
                </a:lnTo>
                <a:lnTo>
                  <a:pt x="785" y="946"/>
                </a:lnTo>
                <a:lnTo>
                  <a:pt x="790" y="946"/>
                </a:lnTo>
                <a:lnTo>
                  <a:pt x="790" y="940"/>
                </a:lnTo>
                <a:lnTo>
                  <a:pt x="795" y="940"/>
                </a:lnTo>
                <a:lnTo>
                  <a:pt x="795" y="935"/>
                </a:lnTo>
                <a:lnTo>
                  <a:pt x="800" y="935"/>
                </a:lnTo>
                <a:lnTo>
                  <a:pt x="800" y="925"/>
                </a:lnTo>
                <a:lnTo>
                  <a:pt x="795" y="920"/>
                </a:lnTo>
                <a:lnTo>
                  <a:pt x="790" y="920"/>
                </a:lnTo>
                <a:lnTo>
                  <a:pt x="785" y="920"/>
                </a:lnTo>
                <a:lnTo>
                  <a:pt x="790" y="904"/>
                </a:lnTo>
                <a:lnTo>
                  <a:pt x="795" y="899"/>
                </a:lnTo>
                <a:lnTo>
                  <a:pt x="790" y="904"/>
                </a:lnTo>
                <a:lnTo>
                  <a:pt x="790" y="878"/>
                </a:lnTo>
                <a:lnTo>
                  <a:pt x="790" y="852"/>
                </a:lnTo>
                <a:lnTo>
                  <a:pt x="795" y="811"/>
                </a:lnTo>
                <a:lnTo>
                  <a:pt x="795" y="764"/>
                </a:lnTo>
                <a:lnTo>
                  <a:pt x="795" y="759"/>
                </a:lnTo>
                <a:lnTo>
                  <a:pt x="795" y="753"/>
                </a:lnTo>
                <a:lnTo>
                  <a:pt x="800" y="753"/>
                </a:lnTo>
                <a:lnTo>
                  <a:pt x="795" y="753"/>
                </a:lnTo>
                <a:lnTo>
                  <a:pt x="795" y="733"/>
                </a:lnTo>
                <a:lnTo>
                  <a:pt x="800" y="733"/>
                </a:lnTo>
                <a:lnTo>
                  <a:pt x="805" y="733"/>
                </a:lnTo>
                <a:lnTo>
                  <a:pt x="805" y="738"/>
                </a:lnTo>
                <a:lnTo>
                  <a:pt x="805" y="733"/>
                </a:lnTo>
                <a:lnTo>
                  <a:pt x="805" y="738"/>
                </a:lnTo>
                <a:lnTo>
                  <a:pt x="811" y="733"/>
                </a:lnTo>
                <a:lnTo>
                  <a:pt x="816" y="733"/>
                </a:lnTo>
                <a:lnTo>
                  <a:pt x="816" y="727"/>
                </a:lnTo>
                <a:lnTo>
                  <a:pt x="811" y="727"/>
                </a:lnTo>
                <a:lnTo>
                  <a:pt x="811" y="722"/>
                </a:lnTo>
                <a:lnTo>
                  <a:pt x="800" y="722"/>
                </a:lnTo>
                <a:lnTo>
                  <a:pt x="795" y="727"/>
                </a:lnTo>
                <a:lnTo>
                  <a:pt x="800" y="727"/>
                </a:lnTo>
                <a:lnTo>
                  <a:pt x="795" y="727"/>
                </a:lnTo>
                <a:lnTo>
                  <a:pt x="800" y="727"/>
                </a:lnTo>
                <a:lnTo>
                  <a:pt x="795" y="733"/>
                </a:lnTo>
                <a:lnTo>
                  <a:pt x="795" y="707"/>
                </a:lnTo>
                <a:lnTo>
                  <a:pt x="800" y="707"/>
                </a:lnTo>
                <a:lnTo>
                  <a:pt x="795" y="707"/>
                </a:lnTo>
                <a:lnTo>
                  <a:pt x="790" y="634"/>
                </a:lnTo>
                <a:lnTo>
                  <a:pt x="800" y="629"/>
                </a:lnTo>
                <a:lnTo>
                  <a:pt x="800" y="624"/>
                </a:lnTo>
                <a:lnTo>
                  <a:pt x="795" y="629"/>
                </a:lnTo>
                <a:lnTo>
                  <a:pt x="795" y="624"/>
                </a:lnTo>
                <a:lnTo>
                  <a:pt x="790" y="624"/>
                </a:lnTo>
                <a:lnTo>
                  <a:pt x="790" y="618"/>
                </a:lnTo>
                <a:lnTo>
                  <a:pt x="795" y="613"/>
                </a:lnTo>
                <a:lnTo>
                  <a:pt x="790" y="613"/>
                </a:lnTo>
                <a:lnTo>
                  <a:pt x="785" y="582"/>
                </a:lnTo>
                <a:lnTo>
                  <a:pt x="790" y="577"/>
                </a:lnTo>
                <a:lnTo>
                  <a:pt x="790" y="572"/>
                </a:lnTo>
                <a:lnTo>
                  <a:pt x="785" y="572"/>
                </a:lnTo>
                <a:lnTo>
                  <a:pt x="774" y="504"/>
                </a:lnTo>
                <a:lnTo>
                  <a:pt x="774" y="499"/>
                </a:lnTo>
                <a:lnTo>
                  <a:pt x="790" y="499"/>
                </a:lnTo>
                <a:lnTo>
                  <a:pt x="800" y="489"/>
                </a:lnTo>
                <a:lnTo>
                  <a:pt x="795" y="489"/>
                </a:lnTo>
                <a:lnTo>
                  <a:pt x="774" y="499"/>
                </a:lnTo>
                <a:lnTo>
                  <a:pt x="764" y="447"/>
                </a:lnTo>
                <a:lnTo>
                  <a:pt x="759" y="379"/>
                </a:lnTo>
                <a:lnTo>
                  <a:pt x="748" y="317"/>
                </a:lnTo>
                <a:lnTo>
                  <a:pt x="733" y="244"/>
                </a:lnTo>
                <a:lnTo>
                  <a:pt x="717" y="172"/>
                </a:lnTo>
                <a:lnTo>
                  <a:pt x="733" y="255"/>
                </a:lnTo>
                <a:lnTo>
                  <a:pt x="743" y="353"/>
                </a:lnTo>
                <a:lnTo>
                  <a:pt x="722" y="229"/>
                </a:lnTo>
                <a:lnTo>
                  <a:pt x="686" y="94"/>
                </a:lnTo>
                <a:lnTo>
                  <a:pt x="707" y="187"/>
                </a:lnTo>
                <a:lnTo>
                  <a:pt x="748" y="385"/>
                </a:lnTo>
                <a:lnTo>
                  <a:pt x="748" y="411"/>
                </a:lnTo>
                <a:lnTo>
                  <a:pt x="754" y="437"/>
                </a:lnTo>
                <a:lnTo>
                  <a:pt x="728" y="343"/>
                </a:lnTo>
                <a:lnTo>
                  <a:pt x="702" y="229"/>
                </a:lnTo>
                <a:lnTo>
                  <a:pt x="660" y="114"/>
                </a:lnTo>
                <a:lnTo>
                  <a:pt x="603" y="0"/>
                </a:lnTo>
                <a:lnTo>
                  <a:pt x="650" y="114"/>
                </a:lnTo>
                <a:lnTo>
                  <a:pt x="702" y="255"/>
                </a:lnTo>
                <a:lnTo>
                  <a:pt x="722" y="338"/>
                </a:lnTo>
                <a:lnTo>
                  <a:pt x="738" y="421"/>
                </a:lnTo>
                <a:lnTo>
                  <a:pt x="748" y="504"/>
                </a:lnTo>
                <a:lnTo>
                  <a:pt x="754" y="592"/>
                </a:lnTo>
                <a:lnTo>
                  <a:pt x="748" y="598"/>
                </a:lnTo>
                <a:lnTo>
                  <a:pt x="754" y="598"/>
                </a:lnTo>
                <a:lnTo>
                  <a:pt x="754" y="650"/>
                </a:lnTo>
                <a:lnTo>
                  <a:pt x="748" y="618"/>
                </a:lnTo>
                <a:lnTo>
                  <a:pt x="738" y="509"/>
                </a:lnTo>
                <a:lnTo>
                  <a:pt x="738" y="546"/>
                </a:lnTo>
                <a:lnTo>
                  <a:pt x="728" y="551"/>
                </a:lnTo>
                <a:lnTo>
                  <a:pt x="660" y="327"/>
                </a:lnTo>
                <a:lnTo>
                  <a:pt x="650" y="244"/>
                </a:lnTo>
                <a:lnTo>
                  <a:pt x="634" y="161"/>
                </a:lnTo>
                <a:lnTo>
                  <a:pt x="613" y="78"/>
                </a:lnTo>
                <a:lnTo>
                  <a:pt x="582" y="0"/>
                </a:lnTo>
                <a:lnTo>
                  <a:pt x="561" y="0"/>
                </a:lnTo>
                <a:lnTo>
                  <a:pt x="582" y="57"/>
                </a:lnTo>
                <a:lnTo>
                  <a:pt x="603" y="135"/>
                </a:lnTo>
                <a:lnTo>
                  <a:pt x="624" y="218"/>
                </a:lnTo>
                <a:lnTo>
                  <a:pt x="629" y="218"/>
                </a:lnTo>
                <a:lnTo>
                  <a:pt x="644" y="286"/>
                </a:lnTo>
                <a:lnTo>
                  <a:pt x="660" y="364"/>
                </a:lnTo>
                <a:lnTo>
                  <a:pt x="676" y="452"/>
                </a:lnTo>
                <a:lnTo>
                  <a:pt x="655" y="379"/>
                </a:lnTo>
                <a:lnTo>
                  <a:pt x="639" y="327"/>
                </a:lnTo>
                <a:lnTo>
                  <a:pt x="624" y="281"/>
                </a:lnTo>
                <a:lnTo>
                  <a:pt x="639" y="296"/>
                </a:lnTo>
                <a:lnTo>
                  <a:pt x="629" y="270"/>
                </a:lnTo>
                <a:lnTo>
                  <a:pt x="618" y="255"/>
                </a:lnTo>
                <a:lnTo>
                  <a:pt x="613" y="250"/>
                </a:lnTo>
                <a:lnTo>
                  <a:pt x="618" y="239"/>
                </a:lnTo>
                <a:lnTo>
                  <a:pt x="608" y="213"/>
                </a:lnTo>
                <a:lnTo>
                  <a:pt x="624" y="218"/>
                </a:lnTo>
                <a:lnTo>
                  <a:pt x="572" y="99"/>
                </a:lnTo>
                <a:lnTo>
                  <a:pt x="520" y="0"/>
                </a:lnTo>
                <a:lnTo>
                  <a:pt x="0" y="0"/>
                </a:lnTo>
                <a:lnTo>
                  <a:pt x="0" y="312"/>
                </a:lnTo>
                <a:lnTo>
                  <a:pt x="16" y="302"/>
                </a:lnTo>
                <a:lnTo>
                  <a:pt x="37" y="302"/>
                </a:lnTo>
                <a:lnTo>
                  <a:pt x="89" y="302"/>
                </a:lnTo>
                <a:lnTo>
                  <a:pt x="114" y="317"/>
                </a:lnTo>
                <a:lnTo>
                  <a:pt x="151" y="338"/>
                </a:lnTo>
                <a:lnTo>
                  <a:pt x="192" y="374"/>
                </a:lnTo>
                <a:lnTo>
                  <a:pt x="229" y="416"/>
                </a:lnTo>
                <a:lnTo>
                  <a:pt x="255" y="463"/>
                </a:lnTo>
                <a:lnTo>
                  <a:pt x="276" y="509"/>
                </a:lnTo>
                <a:lnTo>
                  <a:pt x="265" y="520"/>
                </a:lnTo>
                <a:lnTo>
                  <a:pt x="250" y="473"/>
                </a:lnTo>
                <a:lnTo>
                  <a:pt x="229" y="437"/>
                </a:lnTo>
                <a:lnTo>
                  <a:pt x="208" y="405"/>
                </a:lnTo>
                <a:lnTo>
                  <a:pt x="182" y="379"/>
                </a:lnTo>
                <a:lnTo>
                  <a:pt x="140" y="343"/>
                </a:lnTo>
                <a:lnTo>
                  <a:pt x="99" y="322"/>
                </a:lnTo>
                <a:lnTo>
                  <a:pt x="63" y="312"/>
                </a:lnTo>
                <a:lnTo>
                  <a:pt x="31" y="312"/>
                </a:lnTo>
                <a:lnTo>
                  <a:pt x="0" y="317"/>
                </a:lnTo>
                <a:lnTo>
                  <a:pt x="47" y="317"/>
                </a:lnTo>
                <a:lnTo>
                  <a:pt x="89" y="327"/>
                </a:lnTo>
                <a:lnTo>
                  <a:pt x="125" y="343"/>
                </a:lnTo>
                <a:lnTo>
                  <a:pt x="161" y="369"/>
                </a:lnTo>
                <a:lnTo>
                  <a:pt x="192" y="400"/>
                </a:lnTo>
                <a:lnTo>
                  <a:pt x="218" y="437"/>
                </a:lnTo>
                <a:lnTo>
                  <a:pt x="239" y="483"/>
                </a:lnTo>
                <a:lnTo>
                  <a:pt x="260" y="525"/>
                </a:lnTo>
                <a:lnTo>
                  <a:pt x="213" y="592"/>
                </a:lnTo>
                <a:lnTo>
                  <a:pt x="177" y="644"/>
                </a:lnTo>
                <a:lnTo>
                  <a:pt x="172" y="650"/>
                </a:lnTo>
                <a:lnTo>
                  <a:pt x="192" y="634"/>
                </a:lnTo>
                <a:lnTo>
                  <a:pt x="218" y="613"/>
                </a:lnTo>
                <a:lnTo>
                  <a:pt x="224" y="608"/>
                </a:lnTo>
                <a:lnTo>
                  <a:pt x="224" y="613"/>
                </a:lnTo>
                <a:lnTo>
                  <a:pt x="187" y="665"/>
                </a:lnTo>
                <a:lnTo>
                  <a:pt x="135" y="722"/>
                </a:lnTo>
                <a:lnTo>
                  <a:pt x="130" y="717"/>
                </a:lnTo>
                <a:lnTo>
                  <a:pt x="135" y="717"/>
                </a:lnTo>
                <a:lnTo>
                  <a:pt x="130" y="717"/>
                </a:lnTo>
                <a:lnTo>
                  <a:pt x="130" y="712"/>
                </a:lnTo>
                <a:lnTo>
                  <a:pt x="125" y="712"/>
                </a:lnTo>
                <a:lnTo>
                  <a:pt x="120" y="712"/>
                </a:lnTo>
                <a:lnTo>
                  <a:pt x="114" y="712"/>
                </a:lnTo>
                <a:lnTo>
                  <a:pt x="109" y="712"/>
                </a:lnTo>
                <a:lnTo>
                  <a:pt x="104" y="712"/>
                </a:lnTo>
                <a:lnTo>
                  <a:pt x="104" y="717"/>
                </a:lnTo>
                <a:lnTo>
                  <a:pt x="104" y="722"/>
                </a:lnTo>
                <a:lnTo>
                  <a:pt x="99" y="722"/>
                </a:lnTo>
                <a:lnTo>
                  <a:pt x="104" y="727"/>
                </a:lnTo>
                <a:lnTo>
                  <a:pt x="99" y="727"/>
                </a:lnTo>
                <a:lnTo>
                  <a:pt x="104" y="727"/>
                </a:lnTo>
                <a:lnTo>
                  <a:pt x="99" y="733"/>
                </a:lnTo>
                <a:lnTo>
                  <a:pt x="104" y="733"/>
                </a:lnTo>
                <a:lnTo>
                  <a:pt x="99" y="738"/>
                </a:lnTo>
                <a:lnTo>
                  <a:pt x="104" y="738"/>
                </a:lnTo>
                <a:lnTo>
                  <a:pt x="109" y="738"/>
                </a:lnTo>
                <a:lnTo>
                  <a:pt x="109" y="743"/>
                </a:lnTo>
                <a:lnTo>
                  <a:pt x="109" y="738"/>
                </a:lnTo>
                <a:lnTo>
                  <a:pt x="109" y="743"/>
                </a:lnTo>
                <a:lnTo>
                  <a:pt x="114" y="738"/>
                </a:lnTo>
                <a:lnTo>
                  <a:pt x="114" y="743"/>
                </a:lnTo>
                <a:lnTo>
                  <a:pt x="114" y="738"/>
                </a:lnTo>
                <a:lnTo>
                  <a:pt x="114" y="743"/>
                </a:lnTo>
                <a:lnTo>
                  <a:pt x="109" y="748"/>
                </a:lnTo>
                <a:lnTo>
                  <a:pt x="114" y="743"/>
                </a:lnTo>
                <a:lnTo>
                  <a:pt x="120" y="743"/>
                </a:lnTo>
                <a:lnTo>
                  <a:pt x="120" y="738"/>
                </a:lnTo>
                <a:lnTo>
                  <a:pt x="125" y="738"/>
                </a:lnTo>
                <a:lnTo>
                  <a:pt x="130" y="738"/>
                </a:lnTo>
                <a:lnTo>
                  <a:pt x="130" y="733"/>
                </a:lnTo>
                <a:lnTo>
                  <a:pt x="135" y="727"/>
                </a:lnTo>
                <a:lnTo>
                  <a:pt x="192" y="676"/>
                </a:lnTo>
                <a:lnTo>
                  <a:pt x="239" y="629"/>
                </a:lnTo>
                <a:lnTo>
                  <a:pt x="244" y="618"/>
                </a:lnTo>
                <a:lnTo>
                  <a:pt x="239" y="613"/>
                </a:lnTo>
                <a:lnTo>
                  <a:pt x="234" y="613"/>
                </a:lnTo>
                <a:lnTo>
                  <a:pt x="239" y="608"/>
                </a:lnTo>
                <a:lnTo>
                  <a:pt x="260" y="592"/>
                </a:lnTo>
                <a:lnTo>
                  <a:pt x="255" y="613"/>
                </a:lnTo>
                <a:lnTo>
                  <a:pt x="255" y="618"/>
                </a:lnTo>
                <a:lnTo>
                  <a:pt x="255" y="639"/>
                </a:lnTo>
                <a:lnTo>
                  <a:pt x="244" y="639"/>
                </a:lnTo>
                <a:lnTo>
                  <a:pt x="239" y="639"/>
                </a:lnTo>
                <a:lnTo>
                  <a:pt x="239" y="650"/>
                </a:lnTo>
                <a:lnTo>
                  <a:pt x="239" y="665"/>
                </a:lnTo>
                <a:lnTo>
                  <a:pt x="0" y="956"/>
                </a:lnTo>
                <a:lnTo>
                  <a:pt x="0" y="977"/>
                </a:lnTo>
                <a:lnTo>
                  <a:pt x="5" y="966"/>
                </a:lnTo>
                <a:lnTo>
                  <a:pt x="31" y="961"/>
                </a:lnTo>
                <a:lnTo>
                  <a:pt x="0" y="998"/>
                </a:lnTo>
                <a:lnTo>
                  <a:pt x="31" y="961"/>
                </a:lnTo>
                <a:lnTo>
                  <a:pt x="57" y="956"/>
                </a:lnTo>
                <a:lnTo>
                  <a:pt x="63" y="961"/>
                </a:lnTo>
                <a:lnTo>
                  <a:pt x="63" y="956"/>
                </a:lnTo>
                <a:lnTo>
                  <a:pt x="68" y="951"/>
                </a:lnTo>
                <a:lnTo>
                  <a:pt x="89" y="946"/>
                </a:lnTo>
                <a:lnTo>
                  <a:pt x="0" y="1044"/>
                </a:lnTo>
                <a:lnTo>
                  <a:pt x="0" y="1268"/>
                </a:lnTo>
                <a:lnTo>
                  <a:pt x="78" y="1221"/>
                </a:lnTo>
                <a:lnTo>
                  <a:pt x="52" y="1247"/>
                </a:lnTo>
                <a:lnTo>
                  <a:pt x="47" y="1252"/>
                </a:lnTo>
                <a:lnTo>
                  <a:pt x="11" y="1289"/>
                </a:lnTo>
                <a:lnTo>
                  <a:pt x="5" y="1289"/>
                </a:lnTo>
                <a:lnTo>
                  <a:pt x="5" y="1294"/>
                </a:lnTo>
                <a:lnTo>
                  <a:pt x="5" y="1289"/>
                </a:lnTo>
                <a:lnTo>
                  <a:pt x="0" y="1299"/>
                </a:lnTo>
                <a:lnTo>
                  <a:pt x="47" y="1252"/>
                </a:lnTo>
                <a:lnTo>
                  <a:pt x="47" y="1257"/>
                </a:lnTo>
                <a:lnTo>
                  <a:pt x="47" y="1252"/>
                </a:lnTo>
                <a:lnTo>
                  <a:pt x="52" y="1252"/>
                </a:lnTo>
                <a:lnTo>
                  <a:pt x="63" y="1247"/>
                </a:lnTo>
                <a:lnTo>
                  <a:pt x="63" y="1242"/>
                </a:lnTo>
                <a:lnTo>
                  <a:pt x="57" y="1247"/>
                </a:lnTo>
                <a:lnTo>
                  <a:pt x="52" y="1247"/>
                </a:lnTo>
                <a:lnTo>
                  <a:pt x="83" y="1221"/>
                </a:lnTo>
                <a:lnTo>
                  <a:pt x="120" y="1200"/>
                </a:lnTo>
                <a:lnTo>
                  <a:pt x="78" y="1252"/>
                </a:lnTo>
                <a:lnTo>
                  <a:pt x="0" y="1304"/>
                </a:lnTo>
                <a:lnTo>
                  <a:pt x="0" y="1309"/>
                </a:lnTo>
                <a:lnTo>
                  <a:pt x="68" y="1263"/>
                </a:lnTo>
                <a:lnTo>
                  <a:pt x="0" y="1346"/>
                </a:lnTo>
                <a:lnTo>
                  <a:pt x="0" y="1351"/>
                </a:lnTo>
                <a:lnTo>
                  <a:pt x="73" y="1283"/>
                </a:lnTo>
                <a:lnTo>
                  <a:pt x="73" y="1278"/>
                </a:lnTo>
                <a:lnTo>
                  <a:pt x="73" y="1283"/>
                </a:lnTo>
                <a:lnTo>
                  <a:pt x="83" y="1278"/>
                </a:lnTo>
                <a:lnTo>
                  <a:pt x="78" y="1278"/>
                </a:lnTo>
                <a:lnTo>
                  <a:pt x="140" y="1221"/>
                </a:lnTo>
                <a:lnTo>
                  <a:pt x="114" y="1257"/>
                </a:lnTo>
                <a:lnTo>
                  <a:pt x="47" y="1315"/>
                </a:lnTo>
                <a:lnTo>
                  <a:pt x="0" y="1351"/>
                </a:lnTo>
                <a:lnTo>
                  <a:pt x="0" y="1387"/>
                </a:lnTo>
                <a:lnTo>
                  <a:pt x="73" y="1335"/>
                </a:lnTo>
                <a:lnTo>
                  <a:pt x="125" y="1294"/>
                </a:lnTo>
                <a:lnTo>
                  <a:pt x="78" y="1341"/>
                </a:lnTo>
                <a:lnTo>
                  <a:pt x="208" y="1226"/>
                </a:lnTo>
                <a:lnTo>
                  <a:pt x="166" y="1283"/>
                </a:lnTo>
                <a:lnTo>
                  <a:pt x="161" y="1283"/>
                </a:lnTo>
                <a:lnTo>
                  <a:pt x="161" y="1289"/>
                </a:lnTo>
                <a:lnTo>
                  <a:pt x="161" y="1294"/>
                </a:lnTo>
                <a:lnTo>
                  <a:pt x="156" y="1294"/>
                </a:lnTo>
                <a:lnTo>
                  <a:pt x="104" y="1330"/>
                </a:lnTo>
                <a:lnTo>
                  <a:pt x="99" y="1330"/>
                </a:lnTo>
                <a:lnTo>
                  <a:pt x="94" y="1335"/>
                </a:lnTo>
                <a:lnTo>
                  <a:pt x="89" y="1335"/>
                </a:lnTo>
                <a:lnTo>
                  <a:pt x="89" y="1341"/>
                </a:lnTo>
                <a:lnTo>
                  <a:pt x="57" y="1361"/>
                </a:lnTo>
                <a:lnTo>
                  <a:pt x="42" y="1372"/>
                </a:lnTo>
                <a:lnTo>
                  <a:pt x="37" y="1372"/>
                </a:lnTo>
                <a:lnTo>
                  <a:pt x="31" y="1372"/>
                </a:lnTo>
                <a:lnTo>
                  <a:pt x="21" y="1377"/>
                </a:lnTo>
                <a:lnTo>
                  <a:pt x="26" y="1377"/>
                </a:lnTo>
                <a:lnTo>
                  <a:pt x="21" y="1382"/>
                </a:lnTo>
                <a:lnTo>
                  <a:pt x="26" y="1382"/>
                </a:lnTo>
                <a:lnTo>
                  <a:pt x="21" y="1387"/>
                </a:lnTo>
                <a:lnTo>
                  <a:pt x="21" y="1382"/>
                </a:lnTo>
                <a:lnTo>
                  <a:pt x="16" y="1387"/>
                </a:lnTo>
                <a:lnTo>
                  <a:pt x="11" y="1387"/>
                </a:lnTo>
                <a:lnTo>
                  <a:pt x="5" y="1392"/>
                </a:lnTo>
                <a:lnTo>
                  <a:pt x="0" y="1398"/>
                </a:lnTo>
                <a:lnTo>
                  <a:pt x="0" y="1418"/>
                </a:lnTo>
                <a:lnTo>
                  <a:pt x="99" y="1361"/>
                </a:lnTo>
                <a:lnTo>
                  <a:pt x="99" y="1356"/>
                </a:lnTo>
                <a:lnTo>
                  <a:pt x="104" y="1356"/>
                </a:lnTo>
                <a:lnTo>
                  <a:pt x="120" y="1346"/>
                </a:lnTo>
                <a:lnTo>
                  <a:pt x="89" y="1392"/>
                </a:lnTo>
                <a:lnTo>
                  <a:pt x="83" y="1392"/>
                </a:lnTo>
                <a:lnTo>
                  <a:pt x="83" y="1398"/>
                </a:lnTo>
                <a:lnTo>
                  <a:pt x="5" y="1507"/>
                </a:lnTo>
                <a:lnTo>
                  <a:pt x="63" y="1429"/>
                </a:lnTo>
                <a:lnTo>
                  <a:pt x="68" y="1429"/>
                </a:lnTo>
                <a:lnTo>
                  <a:pt x="78" y="1424"/>
                </a:lnTo>
                <a:lnTo>
                  <a:pt x="78" y="1418"/>
                </a:lnTo>
                <a:lnTo>
                  <a:pt x="68" y="1424"/>
                </a:lnTo>
                <a:lnTo>
                  <a:pt x="83" y="1403"/>
                </a:lnTo>
                <a:lnTo>
                  <a:pt x="89" y="1403"/>
                </a:lnTo>
                <a:lnTo>
                  <a:pt x="94" y="1403"/>
                </a:lnTo>
                <a:lnTo>
                  <a:pt x="99" y="1398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99" y="1387"/>
                </a:lnTo>
                <a:lnTo>
                  <a:pt x="94" y="1387"/>
                </a:lnTo>
                <a:lnTo>
                  <a:pt x="135" y="1341"/>
                </a:lnTo>
                <a:lnTo>
                  <a:pt x="135" y="1335"/>
                </a:lnTo>
                <a:lnTo>
                  <a:pt x="140" y="1335"/>
                </a:lnTo>
                <a:lnTo>
                  <a:pt x="146" y="1330"/>
                </a:lnTo>
                <a:lnTo>
                  <a:pt x="2276" y="2364"/>
                </a:lnTo>
                <a:lnTo>
                  <a:pt x="499" y="1205"/>
                </a:lnTo>
                <a:lnTo>
                  <a:pt x="483" y="1216"/>
                </a:lnTo>
                <a:lnTo>
                  <a:pt x="494" y="1211"/>
                </a:lnTo>
                <a:lnTo>
                  <a:pt x="499" y="1200"/>
                </a:lnTo>
                <a:lnTo>
                  <a:pt x="504" y="1205"/>
                </a:lnTo>
                <a:lnTo>
                  <a:pt x="499" y="1205"/>
                </a:lnTo>
                <a:lnTo>
                  <a:pt x="2276" y="2364"/>
                </a:lnTo>
                <a:lnTo>
                  <a:pt x="499" y="1200"/>
                </a:lnTo>
                <a:lnTo>
                  <a:pt x="504" y="1195"/>
                </a:lnTo>
                <a:lnTo>
                  <a:pt x="504" y="1200"/>
                </a:lnTo>
                <a:lnTo>
                  <a:pt x="499" y="1200"/>
                </a:lnTo>
                <a:lnTo>
                  <a:pt x="2276" y="2364"/>
                </a:lnTo>
                <a:lnTo>
                  <a:pt x="785" y="618"/>
                </a:lnTo>
                <a:lnTo>
                  <a:pt x="785" y="629"/>
                </a:lnTo>
                <a:lnTo>
                  <a:pt x="785" y="634"/>
                </a:lnTo>
                <a:lnTo>
                  <a:pt x="790" y="748"/>
                </a:lnTo>
                <a:lnTo>
                  <a:pt x="790" y="753"/>
                </a:lnTo>
                <a:lnTo>
                  <a:pt x="785" y="753"/>
                </a:lnTo>
                <a:lnTo>
                  <a:pt x="790" y="753"/>
                </a:lnTo>
                <a:lnTo>
                  <a:pt x="785" y="816"/>
                </a:lnTo>
                <a:lnTo>
                  <a:pt x="785" y="795"/>
                </a:lnTo>
                <a:lnTo>
                  <a:pt x="779" y="774"/>
                </a:lnTo>
                <a:lnTo>
                  <a:pt x="779" y="696"/>
                </a:lnTo>
                <a:lnTo>
                  <a:pt x="774" y="582"/>
                </a:lnTo>
                <a:lnTo>
                  <a:pt x="779" y="582"/>
                </a:lnTo>
                <a:lnTo>
                  <a:pt x="785" y="618"/>
                </a:lnTo>
                <a:lnTo>
                  <a:pt x="2276" y="2364"/>
                </a:lnTo>
                <a:lnTo>
                  <a:pt x="779" y="577"/>
                </a:lnTo>
                <a:lnTo>
                  <a:pt x="774" y="577"/>
                </a:lnTo>
                <a:lnTo>
                  <a:pt x="774" y="582"/>
                </a:lnTo>
                <a:lnTo>
                  <a:pt x="769" y="535"/>
                </a:lnTo>
                <a:lnTo>
                  <a:pt x="764" y="515"/>
                </a:lnTo>
                <a:lnTo>
                  <a:pt x="764" y="478"/>
                </a:lnTo>
                <a:lnTo>
                  <a:pt x="779" y="577"/>
                </a:lnTo>
                <a:lnTo>
                  <a:pt x="2276" y="2364"/>
                </a:lnTo>
                <a:lnTo>
                  <a:pt x="728" y="556"/>
                </a:lnTo>
                <a:lnTo>
                  <a:pt x="738" y="551"/>
                </a:lnTo>
                <a:lnTo>
                  <a:pt x="738" y="546"/>
                </a:lnTo>
                <a:lnTo>
                  <a:pt x="738" y="587"/>
                </a:lnTo>
                <a:lnTo>
                  <a:pt x="728" y="556"/>
                </a:lnTo>
                <a:lnTo>
                  <a:pt x="2276" y="2364"/>
                </a:lnTo>
                <a:lnTo>
                  <a:pt x="728" y="1013"/>
                </a:lnTo>
                <a:lnTo>
                  <a:pt x="728" y="1013"/>
                </a:lnTo>
                <a:lnTo>
                  <a:pt x="728" y="1018"/>
                </a:lnTo>
                <a:lnTo>
                  <a:pt x="728" y="1013"/>
                </a:lnTo>
                <a:lnTo>
                  <a:pt x="2276" y="2364"/>
                </a:lnTo>
                <a:lnTo>
                  <a:pt x="509" y="857"/>
                </a:lnTo>
                <a:lnTo>
                  <a:pt x="504" y="863"/>
                </a:lnTo>
                <a:lnTo>
                  <a:pt x="504" y="857"/>
                </a:lnTo>
                <a:lnTo>
                  <a:pt x="509" y="857"/>
                </a:lnTo>
                <a:lnTo>
                  <a:pt x="2276" y="2364"/>
                </a:lnTo>
                <a:lnTo>
                  <a:pt x="509" y="1065"/>
                </a:lnTo>
                <a:lnTo>
                  <a:pt x="520" y="1060"/>
                </a:lnTo>
                <a:lnTo>
                  <a:pt x="504" y="1070"/>
                </a:lnTo>
                <a:lnTo>
                  <a:pt x="509" y="1065"/>
                </a:lnTo>
                <a:lnTo>
                  <a:pt x="2276" y="2364"/>
                </a:lnTo>
                <a:lnTo>
                  <a:pt x="494" y="1076"/>
                </a:lnTo>
                <a:lnTo>
                  <a:pt x="520" y="1070"/>
                </a:lnTo>
                <a:lnTo>
                  <a:pt x="489" y="1081"/>
                </a:lnTo>
                <a:lnTo>
                  <a:pt x="494" y="1076"/>
                </a:lnTo>
                <a:lnTo>
                  <a:pt x="2276" y="2364"/>
                </a:lnTo>
                <a:lnTo>
                  <a:pt x="483" y="1086"/>
                </a:lnTo>
                <a:lnTo>
                  <a:pt x="546" y="1070"/>
                </a:lnTo>
                <a:lnTo>
                  <a:pt x="504" y="1091"/>
                </a:lnTo>
                <a:lnTo>
                  <a:pt x="546" y="1081"/>
                </a:lnTo>
                <a:lnTo>
                  <a:pt x="447" y="1117"/>
                </a:lnTo>
                <a:lnTo>
                  <a:pt x="483" y="1086"/>
                </a:lnTo>
                <a:lnTo>
                  <a:pt x="2276" y="2364"/>
                </a:lnTo>
                <a:lnTo>
                  <a:pt x="395" y="1112"/>
                </a:lnTo>
                <a:lnTo>
                  <a:pt x="400" y="1107"/>
                </a:lnTo>
                <a:lnTo>
                  <a:pt x="400" y="1112"/>
                </a:lnTo>
                <a:lnTo>
                  <a:pt x="400" y="1107"/>
                </a:lnTo>
                <a:lnTo>
                  <a:pt x="400" y="1112"/>
                </a:lnTo>
                <a:lnTo>
                  <a:pt x="395" y="1112"/>
                </a:lnTo>
                <a:lnTo>
                  <a:pt x="2276" y="2364"/>
                </a:lnTo>
                <a:lnTo>
                  <a:pt x="421" y="1044"/>
                </a:lnTo>
                <a:lnTo>
                  <a:pt x="416" y="1055"/>
                </a:lnTo>
                <a:lnTo>
                  <a:pt x="390" y="1070"/>
                </a:lnTo>
                <a:lnTo>
                  <a:pt x="421" y="1044"/>
                </a:lnTo>
                <a:lnTo>
                  <a:pt x="2276" y="2364"/>
                </a:lnTo>
                <a:lnTo>
                  <a:pt x="317" y="733"/>
                </a:lnTo>
                <a:lnTo>
                  <a:pt x="322" y="727"/>
                </a:lnTo>
                <a:lnTo>
                  <a:pt x="322" y="733"/>
                </a:lnTo>
                <a:lnTo>
                  <a:pt x="317" y="727"/>
                </a:lnTo>
                <a:lnTo>
                  <a:pt x="317" y="733"/>
                </a:lnTo>
                <a:lnTo>
                  <a:pt x="2276" y="2364"/>
                </a:lnTo>
                <a:lnTo>
                  <a:pt x="281" y="546"/>
                </a:lnTo>
                <a:lnTo>
                  <a:pt x="281" y="540"/>
                </a:lnTo>
                <a:lnTo>
                  <a:pt x="286" y="546"/>
                </a:lnTo>
                <a:lnTo>
                  <a:pt x="281" y="551"/>
                </a:lnTo>
                <a:lnTo>
                  <a:pt x="281" y="546"/>
                </a:lnTo>
                <a:lnTo>
                  <a:pt x="2276" y="2364"/>
                </a:lnTo>
                <a:lnTo>
                  <a:pt x="270" y="582"/>
                </a:lnTo>
                <a:lnTo>
                  <a:pt x="281" y="577"/>
                </a:lnTo>
                <a:lnTo>
                  <a:pt x="286" y="603"/>
                </a:lnTo>
                <a:lnTo>
                  <a:pt x="281" y="613"/>
                </a:lnTo>
                <a:lnTo>
                  <a:pt x="276" y="618"/>
                </a:lnTo>
                <a:lnTo>
                  <a:pt x="265" y="613"/>
                </a:lnTo>
                <a:lnTo>
                  <a:pt x="270" y="582"/>
                </a:lnTo>
                <a:lnTo>
                  <a:pt x="2276" y="2364"/>
                </a:lnTo>
                <a:lnTo>
                  <a:pt x="260" y="629"/>
                </a:lnTo>
                <a:lnTo>
                  <a:pt x="265" y="634"/>
                </a:lnTo>
                <a:lnTo>
                  <a:pt x="260" y="644"/>
                </a:lnTo>
                <a:lnTo>
                  <a:pt x="255" y="639"/>
                </a:lnTo>
                <a:lnTo>
                  <a:pt x="260" y="629"/>
                </a:lnTo>
                <a:lnTo>
                  <a:pt x="2276" y="2364"/>
                </a:lnTo>
                <a:lnTo>
                  <a:pt x="244" y="696"/>
                </a:lnTo>
                <a:lnTo>
                  <a:pt x="286" y="644"/>
                </a:lnTo>
                <a:lnTo>
                  <a:pt x="281" y="676"/>
                </a:lnTo>
                <a:lnTo>
                  <a:pt x="234" y="727"/>
                </a:lnTo>
                <a:lnTo>
                  <a:pt x="244" y="696"/>
                </a:lnTo>
                <a:lnTo>
                  <a:pt x="2276" y="2364"/>
                </a:lnTo>
                <a:lnTo>
                  <a:pt x="11" y="961"/>
                </a:lnTo>
                <a:lnTo>
                  <a:pt x="239" y="702"/>
                </a:lnTo>
                <a:lnTo>
                  <a:pt x="229" y="733"/>
                </a:lnTo>
                <a:lnTo>
                  <a:pt x="192" y="769"/>
                </a:lnTo>
                <a:lnTo>
                  <a:pt x="187" y="769"/>
                </a:lnTo>
                <a:lnTo>
                  <a:pt x="172" y="774"/>
                </a:lnTo>
                <a:lnTo>
                  <a:pt x="172" y="779"/>
                </a:lnTo>
                <a:lnTo>
                  <a:pt x="177" y="785"/>
                </a:lnTo>
                <a:lnTo>
                  <a:pt x="161" y="800"/>
                </a:lnTo>
                <a:lnTo>
                  <a:pt x="52" y="940"/>
                </a:lnTo>
                <a:lnTo>
                  <a:pt x="11" y="961"/>
                </a:lnTo>
                <a:lnTo>
                  <a:pt x="2276" y="2364"/>
                </a:lnTo>
                <a:lnTo>
                  <a:pt x="224" y="743"/>
                </a:lnTo>
                <a:lnTo>
                  <a:pt x="213" y="774"/>
                </a:lnTo>
                <a:lnTo>
                  <a:pt x="198" y="774"/>
                </a:lnTo>
                <a:lnTo>
                  <a:pt x="224" y="743"/>
                </a:lnTo>
                <a:lnTo>
                  <a:pt x="2276" y="2364"/>
                </a:lnTo>
                <a:lnTo>
                  <a:pt x="135" y="883"/>
                </a:lnTo>
                <a:lnTo>
                  <a:pt x="114" y="899"/>
                </a:lnTo>
                <a:lnTo>
                  <a:pt x="52" y="935"/>
                </a:lnTo>
                <a:lnTo>
                  <a:pt x="182" y="790"/>
                </a:lnTo>
                <a:lnTo>
                  <a:pt x="192" y="795"/>
                </a:lnTo>
                <a:lnTo>
                  <a:pt x="198" y="795"/>
                </a:lnTo>
                <a:lnTo>
                  <a:pt x="203" y="790"/>
                </a:lnTo>
                <a:lnTo>
                  <a:pt x="192" y="821"/>
                </a:lnTo>
                <a:lnTo>
                  <a:pt x="213" y="785"/>
                </a:lnTo>
                <a:lnTo>
                  <a:pt x="218" y="774"/>
                </a:lnTo>
                <a:lnTo>
                  <a:pt x="234" y="738"/>
                </a:lnTo>
                <a:lnTo>
                  <a:pt x="281" y="681"/>
                </a:lnTo>
                <a:lnTo>
                  <a:pt x="260" y="738"/>
                </a:lnTo>
                <a:lnTo>
                  <a:pt x="255" y="738"/>
                </a:lnTo>
                <a:lnTo>
                  <a:pt x="244" y="748"/>
                </a:lnTo>
                <a:lnTo>
                  <a:pt x="250" y="748"/>
                </a:lnTo>
                <a:lnTo>
                  <a:pt x="255" y="743"/>
                </a:lnTo>
                <a:lnTo>
                  <a:pt x="229" y="779"/>
                </a:lnTo>
                <a:lnTo>
                  <a:pt x="198" y="821"/>
                </a:lnTo>
                <a:lnTo>
                  <a:pt x="192" y="826"/>
                </a:lnTo>
                <a:lnTo>
                  <a:pt x="192" y="821"/>
                </a:lnTo>
                <a:lnTo>
                  <a:pt x="187" y="826"/>
                </a:lnTo>
                <a:lnTo>
                  <a:pt x="135" y="883"/>
                </a:lnTo>
                <a:lnTo>
                  <a:pt x="2276" y="2364"/>
                </a:lnTo>
                <a:lnTo>
                  <a:pt x="213" y="951"/>
                </a:lnTo>
                <a:lnTo>
                  <a:pt x="218" y="946"/>
                </a:lnTo>
                <a:lnTo>
                  <a:pt x="213" y="946"/>
                </a:lnTo>
                <a:lnTo>
                  <a:pt x="218" y="946"/>
                </a:lnTo>
                <a:lnTo>
                  <a:pt x="213" y="951"/>
                </a:lnTo>
                <a:lnTo>
                  <a:pt x="2276" y="2364"/>
                </a:lnTo>
                <a:lnTo>
                  <a:pt x="203" y="1174"/>
                </a:lnTo>
                <a:lnTo>
                  <a:pt x="198" y="1169"/>
                </a:lnTo>
                <a:lnTo>
                  <a:pt x="192" y="1169"/>
                </a:lnTo>
                <a:lnTo>
                  <a:pt x="192" y="1174"/>
                </a:lnTo>
                <a:lnTo>
                  <a:pt x="187" y="1174"/>
                </a:lnTo>
                <a:lnTo>
                  <a:pt x="187" y="1179"/>
                </a:lnTo>
                <a:lnTo>
                  <a:pt x="192" y="1179"/>
                </a:lnTo>
                <a:lnTo>
                  <a:pt x="198" y="1179"/>
                </a:lnTo>
                <a:lnTo>
                  <a:pt x="192" y="1185"/>
                </a:lnTo>
                <a:lnTo>
                  <a:pt x="172" y="1195"/>
                </a:lnTo>
                <a:lnTo>
                  <a:pt x="187" y="1185"/>
                </a:lnTo>
                <a:lnTo>
                  <a:pt x="146" y="1226"/>
                </a:lnTo>
                <a:lnTo>
                  <a:pt x="172" y="1195"/>
                </a:lnTo>
                <a:lnTo>
                  <a:pt x="229" y="1117"/>
                </a:lnTo>
                <a:lnTo>
                  <a:pt x="281" y="1076"/>
                </a:lnTo>
                <a:lnTo>
                  <a:pt x="333" y="1029"/>
                </a:lnTo>
                <a:lnTo>
                  <a:pt x="374" y="977"/>
                </a:lnTo>
                <a:lnTo>
                  <a:pt x="379" y="977"/>
                </a:lnTo>
                <a:lnTo>
                  <a:pt x="307" y="1060"/>
                </a:lnTo>
                <a:lnTo>
                  <a:pt x="239" y="1138"/>
                </a:lnTo>
                <a:lnTo>
                  <a:pt x="234" y="1138"/>
                </a:lnTo>
                <a:lnTo>
                  <a:pt x="213" y="1164"/>
                </a:lnTo>
                <a:lnTo>
                  <a:pt x="213" y="1159"/>
                </a:lnTo>
                <a:lnTo>
                  <a:pt x="203" y="1159"/>
                </a:lnTo>
                <a:lnTo>
                  <a:pt x="208" y="1164"/>
                </a:lnTo>
                <a:lnTo>
                  <a:pt x="213" y="1164"/>
                </a:lnTo>
                <a:lnTo>
                  <a:pt x="203" y="1174"/>
                </a:lnTo>
                <a:lnTo>
                  <a:pt x="2276" y="2364"/>
                </a:lnTo>
                <a:lnTo>
                  <a:pt x="270" y="1164"/>
                </a:lnTo>
                <a:lnTo>
                  <a:pt x="250" y="1205"/>
                </a:lnTo>
                <a:lnTo>
                  <a:pt x="244" y="1226"/>
                </a:lnTo>
                <a:lnTo>
                  <a:pt x="250" y="1221"/>
                </a:lnTo>
                <a:lnTo>
                  <a:pt x="255" y="1221"/>
                </a:lnTo>
                <a:lnTo>
                  <a:pt x="255" y="1216"/>
                </a:lnTo>
                <a:lnTo>
                  <a:pt x="255" y="1211"/>
                </a:lnTo>
                <a:lnTo>
                  <a:pt x="281" y="1179"/>
                </a:lnTo>
                <a:lnTo>
                  <a:pt x="343" y="1107"/>
                </a:lnTo>
                <a:lnTo>
                  <a:pt x="400" y="1081"/>
                </a:lnTo>
                <a:lnTo>
                  <a:pt x="364" y="1128"/>
                </a:lnTo>
                <a:lnTo>
                  <a:pt x="265" y="1211"/>
                </a:lnTo>
                <a:lnTo>
                  <a:pt x="182" y="1278"/>
                </a:lnTo>
                <a:lnTo>
                  <a:pt x="270" y="1164"/>
                </a:lnTo>
                <a:lnTo>
                  <a:pt x="2276" y="2364"/>
                </a:lnTo>
                <a:lnTo>
                  <a:pt x="327" y="1143"/>
                </a:lnTo>
                <a:lnTo>
                  <a:pt x="317" y="1148"/>
                </a:lnTo>
                <a:lnTo>
                  <a:pt x="322" y="1148"/>
                </a:lnTo>
                <a:lnTo>
                  <a:pt x="327" y="1153"/>
                </a:lnTo>
                <a:lnTo>
                  <a:pt x="333" y="1148"/>
                </a:lnTo>
                <a:lnTo>
                  <a:pt x="333" y="1143"/>
                </a:lnTo>
                <a:lnTo>
                  <a:pt x="327" y="1143"/>
                </a:lnTo>
                <a:lnTo>
                  <a:pt x="2276" y="2364"/>
                </a:lnTo>
                <a:lnTo>
                  <a:pt x="909" y="390"/>
                </a:lnTo>
                <a:lnTo>
                  <a:pt x="904" y="395"/>
                </a:lnTo>
                <a:lnTo>
                  <a:pt x="904" y="390"/>
                </a:lnTo>
                <a:lnTo>
                  <a:pt x="904" y="395"/>
                </a:lnTo>
                <a:lnTo>
                  <a:pt x="899" y="395"/>
                </a:lnTo>
                <a:lnTo>
                  <a:pt x="904" y="395"/>
                </a:lnTo>
                <a:lnTo>
                  <a:pt x="909" y="390"/>
                </a:lnTo>
                <a:lnTo>
                  <a:pt x="2276" y="2364"/>
                </a:lnTo>
                <a:lnTo>
                  <a:pt x="343" y="2213"/>
                </a:lnTo>
                <a:lnTo>
                  <a:pt x="338" y="2234"/>
                </a:lnTo>
                <a:lnTo>
                  <a:pt x="333" y="2234"/>
                </a:lnTo>
                <a:lnTo>
                  <a:pt x="333" y="2224"/>
                </a:lnTo>
                <a:lnTo>
                  <a:pt x="327" y="2244"/>
                </a:lnTo>
                <a:lnTo>
                  <a:pt x="338" y="2234"/>
                </a:lnTo>
                <a:lnTo>
                  <a:pt x="343" y="2213"/>
                </a:lnTo>
                <a:lnTo>
                  <a:pt x="2276" y="2364"/>
                </a:lnTo>
                <a:lnTo>
                  <a:pt x="364" y="1252"/>
                </a:lnTo>
                <a:lnTo>
                  <a:pt x="369" y="1252"/>
                </a:lnTo>
                <a:lnTo>
                  <a:pt x="369" y="1247"/>
                </a:lnTo>
                <a:lnTo>
                  <a:pt x="369" y="1242"/>
                </a:lnTo>
                <a:lnTo>
                  <a:pt x="364" y="1242"/>
                </a:lnTo>
                <a:lnTo>
                  <a:pt x="364" y="1237"/>
                </a:lnTo>
                <a:lnTo>
                  <a:pt x="353" y="1242"/>
                </a:lnTo>
                <a:lnTo>
                  <a:pt x="348" y="1247"/>
                </a:lnTo>
                <a:lnTo>
                  <a:pt x="348" y="1252"/>
                </a:lnTo>
                <a:lnTo>
                  <a:pt x="348" y="1247"/>
                </a:lnTo>
                <a:lnTo>
                  <a:pt x="348" y="1252"/>
                </a:lnTo>
                <a:lnTo>
                  <a:pt x="353" y="1252"/>
                </a:lnTo>
                <a:lnTo>
                  <a:pt x="348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7"/>
                </a:lnTo>
                <a:lnTo>
                  <a:pt x="359" y="1252"/>
                </a:lnTo>
                <a:lnTo>
                  <a:pt x="359" y="1257"/>
                </a:lnTo>
                <a:lnTo>
                  <a:pt x="364" y="1252"/>
                </a:lnTo>
                <a:lnTo>
                  <a:pt x="2276" y="2364"/>
                </a:lnTo>
                <a:lnTo>
                  <a:pt x="338" y="1382"/>
                </a:lnTo>
                <a:lnTo>
                  <a:pt x="333" y="1387"/>
                </a:lnTo>
                <a:lnTo>
                  <a:pt x="338" y="1387"/>
                </a:lnTo>
                <a:lnTo>
                  <a:pt x="343" y="1382"/>
                </a:lnTo>
                <a:lnTo>
                  <a:pt x="338" y="1382"/>
                </a:lnTo>
                <a:lnTo>
                  <a:pt x="2276" y="2364"/>
                </a:lnTo>
                <a:lnTo>
                  <a:pt x="333" y="1974"/>
                </a:lnTo>
                <a:lnTo>
                  <a:pt x="338" y="1912"/>
                </a:lnTo>
                <a:lnTo>
                  <a:pt x="333" y="1922"/>
                </a:lnTo>
                <a:lnTo>
                  <a:pt x="333" y="1938"/>
                </a:lnTo>
                <a:lnTo>
                  <a:pt x="333" y="1974"/>
                </a:lnTo>
                <a:lnTo>
                  <a:pt x="2276" y="2364"/>
                </a:lnTo>
                <a:lnTo>
                  <a:pt x="333" y="1335"/>
                </a:lnTo>
                <a:lnTo>
                  <a:pt x="327" y="1341"/>
                </a:lnTo>
                <a:lnTo>
                  <a:pt x="333" y="1341"/>
                </a:lnTo>
                <a:lnTo>
                  <a:pt x="333" y="1335"/>
                </a:lnTo>
                <a:lnTo>
                  <a:pt x="2276" y="2364"/>
                </a:lnTo>
                <a:lnTo>
                  <a:pt x="343" y="1335"/>
                </a:lnTo>
                <a:lnTo>
                  <a:pt x="338" y="1335"/>
                </a:lnTo>
                <a:lnTo>
                  <a:pt x="333" y="1341"/>
                </a:lnTo>
                <a:lnTo>
                  <a:pt x="338" y="1341"/>
                </a:lnTo>
                <a:lnTo>
                  <a:pt x="343" y="1335"/>
                </a:lnTo>
                <a:lnTo>
                  <a:pt x="2276" y="2364"/>
                </a:lnTo>
                <a:lnTo>
                  <a:pt x="327" y="1974"/>
                </a:lnTo>
                <a:lnTo>
                  <a:pt x="327" y="1990"/>
                </a:lnTo>
                <a:lnTo>
                  <a:pt x="333" y="1979"/>
                </a:lnTo>
                <a:lnTo>
                  <a:pt x="327" y="1974"/>
                </a:lnTo>
                <a:lnTo>
                  <a:pt x="2276" y="2364"/>
                </a:lnTo>
                <a:lnTo>
                  <a:pt x="333" y="1330"/>
                </a:lnTo>
                <a:lnTo>
                  <a:pt x="327" y="1330"/>
                </a:lnTo>
                <a:lnTo>
                  <a:pt x="322" y="1335"/>
                </a:lnTo>
                <a:lnTo>
                  <a:pt x="327" y="1335"/>
                </a:lnTo>
                <a:lnTo>
                  <a:pt x="333" y="1335"/>
                </a:lnTo>
                <a:lnTo>
                  <a:pt x="333" y="1330"/>
                </a:lnTo>
                <a:lnTo>
                  <a:pt x="2276" y="2364"/>
                </a:lnTo>
                <a:lnTo>
                  <a:pt x="463" y="1122"/>
                </a:lnTo>
                <a:lnTo>
                  <a:pt x="463" y="1128"/>
                </a:lnTo>
                <a:lnTo>
                  <a:pt x="468" y="1122"/>
                </a:lnTo>
                <a:lnTo>
                  <a:pt x="473" y="1117"/>
                </a:lnTo>
                <a:lnTo>
                  <a:pt x="478" y="1112"/>
                </a:lnTo>
                <a:lnTo>
                  <a:pt x="483" y="1112"/>
                </a:lnTo>
                <a:lnTo>
                  <a:pt x="483" y="1107"/>
                </a:lnTo>
                <a:lnTo>
                  <a:pt x="478" y="1112"/>
                </a:lnTo>
                <a:lnTo>
                  <a:pt x="468" y="1117"/>
                </a:lnTo>
                <a:lnTo>
                  <a:pt x="463" y="1122"/>
                </a:lnTo>
                <a:lnTo>
                  <a:pt x="2276" y="2364"/>
                </a:lnTo>
                <a:lnTo>
                  <a:pt x="447" y="1221"/>
                </a:lnTo>
                <a:lnTo>
                  <a:pt x="452" y="1221"/>
                </a:lnTo>
                <a:lnTo>
                  <a:pt x="457" y="1221"/>
                </a:lnTo>
                <a:lnTo>
                  <a:pt x="457" y="1216"/>
                </a:lnTo>
                <a:lnTo>
                  <a:pt x="463" y="1216"/>
                </a:lnTo>
                <a:lnTo>
                  <a:pt x="457" y="1211"/>
                </a:lnTo>
                <a:lnTo>
                  <a:pt x="452" y="1211"/>
                </a:lnTo>
                <a:lnTo>
                  <a:pt x="447" y="1216"/>
                </a:lnTo>
                <a:lnTo>
                  <a:pt x="447" y="1221"/>
                </a:lnTo>
                <a:lnTo>
                  <a:pt x="2276" y="2364"/>
                </a:lnTo>
                <a:lnTo>
                  <a:pt x="379" y="1320"/>
                </a:lnTo>
                <a:lnTo>
                  <a:pt x="385" y="1315"/>
                </a:lnTo>
                <a:lnTo>
                  <a:pt x="374" y="1315"/>
                </a:lnTo>
                <a:lnTo>
                  <a:pt x="374" y="1320"/>
                </a:lnTo>
                <a:lnTo>
                  <a:pt x="379" y="1320"/>
                </a:lnTo>
                <a:lnTo>
                  <a:pt x="2276" y="2364"/>
                </a:lnTo>
                <a:lnTo>
                  <a:pt x="379" y="1372"/>
                </a:lnTo>
                <a:lnTo>
                  <a:pt x="390" y="1366"/>
                </a:lnTo>
                <a:lnTo>
                  <a:pt x="390" y="1361"/>
                </a:lnTo>
                <a:lnTo>
                  <a:pt x="379" y="1372"/>
                </a:lnTo>
                <a:lnTo>
                  <a:pt x="2276" y="2364"/>
                </a:lnTo>
                <a:lnTo>
                  <a:pt x="395" y="1325"/>
                </a:lnTo>
                <a:lnTo>
                  <a:pt x="390" y="1320"/>
                </a:lnTo>
                <a:lnTo>
                  <a:pt x="385" y="1320"/>
                </a:lnTo>
                <a:lnTo>
                  <a:pt x="379" y="1325"/>
                </a:lnTo>
                <a:lnTo>
                  <a:pt x="374" y="1330"/>
                </a:lnTo>
                <a:lnTo>
                  <a:pt x="379" y="1330"/>
                </a:lnTo>
                <a:lnTo>
                  <a:pt x="374" y="1330"/>
                </a:lnTo>
                <a:lnTo>
                  <a:pt x="374" y="1335"/>
                </a:lnTo>
                <a:lnTo>
                  <a:pt x="379" y="1330"/>
                </a:lnTo>
                <a:lnTo>
                  <a:pt x="374" y="1335"/>
                </a:lnTo>
                <a:lnTo>
                  <a:pt x="379" y="1335"/>
                </a:lnTo>
                <a:lnTo>
                  <a:pt x="385" y="1335"/>
                </a:lnTo>
                <a:lnTo>
                  <a:pt x="385" y="1330"/>
                </a:lnTo>
                <a:lnTo>
                  <a:pt x="390" y="1330"/>
                </a:lnTo>
                <a:lnTo>
                  <a:pt x="390" y="1325"/>
                </a:lnTo>
                <a:lnTo>
                  <a:pt x="395" y="1325"/>
                </a:lnTo>
                <a:lnTo>
                  <a:pt x="2276" y="2364"/>
                </a:lnTo>
                <a:lnTo>
                  <a:pt x="395" y="1283"/>
                </a:lnTo>
                <a:lnTo>
                  <a:pt x="390" y="1278"/>
                </a:lnTo>
                <a:lnTo>
                  <a:pt x="385" y="1278"/>
                </a:lnTo>
                <a:lnTo>
                  <a:pt x="385" y="1283"/>
                </a:lnTo>
                <a:lnTo>
                  <a:pt x="379" y="1283"/>
                </a:lnTo>
                <a:lnTo>
                  <a:pt x="374" y="1283"/>
                </a:lnTo>
                <a:lnTo>
                  <a:pt x="369" y="1289"/>
                </a:lnTo>
                <a:lnTo>
                  <a:pt x="374" y="1289"/>
                </a:lnTo>
                <a:lnTo>
                  <a:pt x="369" y="1289"/>
                </a:lnTo>
                <a:lnTo>
                  <a:pt x="369" y="1294"/>
                </a:lnTo>
                <a:lnTo>
                  <a:pt x="369" y="1299"/>
                </a:lnTo>
                <a:lnTo>
                  <a:pt x="369" y="1294"/>
                </a:lnTo>
                <a:lnTo>
                  <a:pt x="369" y="1299"/>
                </a:lnTo>
                <a:lnTo>
                  <a:pt x="374" y="1299"/>
                </a:lnTo>
                <a:lnTo>
                  <a:pt x="369" y="1299"/>
                </a:lnTo>
                <a:lnTo>
                  <a:pt x="374" y="1299"/>
                </a:lnTo>
                <a:lnTo>
                  <a:pt x="379" y="1299"/>
                </a:lnTo>
                <a:lnTo>
                  <a:pt x="385" y="1299"/>
                </a:lnTo>
                <a:lnTo>
                  <a:pt x="390" y="1294"/>
                </a:lnTo>
                <a:lnTo>
                  <a:pt x="390" y="1289"/>
                </a:lnTo>
                <a:lnTo>
                  <a:pt x="395" y="1289"/>
                </a:lnTo>
                <a:lnTo>
                  <a:pt x="395" y="1283"/>
                </a:lnTo>
                <a:lnTo>
                  <a:pt x="2276" y="2364"/>
                </a:lnTo>
                <a:lnTo>
                  <a:pt x="270" y="1361"/>
                </a:lnTo>
                <a:lnTo>
                  <a:pt x="270" y="1356"/>
                </a:lnTo>
                <a:lnTo>
                  <a:pt x="260" y="1356"/>
                </a:lnTo>
                <a:lnTo>
                  <a:pt x="255" y="1361"/>
                </a:lnTo>
                <a:lnTo>
                  <a:pt x="250" y="1366"/>
                </a:lnTo>
                <a:lnTo>
                  <a:pt x="244" y="1372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82"/>
                </a:lnTo>
                <a:lnTo>
                  <a:pt x="244" y="1377"/>
                </a:lnTo>
                <a:lnTo>
                  <a:pt x="250" y="1377"/>
                </a:lnTo>
                <a:lnTo>
                  <a:pt x="250" y="1382"/>
                </a:lnTo>
                <a:lnTo>
                  <a:pt x="250" y="1377"/>
                </a:lnTo>
                <a:lnTo>
                  <a:pt x="255" y="1377"/>
                </a:lnTo>
                <a:lnTo>
                  <a:pt x="255" y="1382"/>
                </a:lnTo>
                <a:lnTo>
                  <a:pt x="255" y="1377"/>
                </a:lnTo>
                <a:lnTo>
                  <a:pt x="265" y="1372"/>
                </a:lnTo>
                <a:lnTo>
                  <a:pt x="265" y="1366"/>
                </a:lnTo>
                <a:lnTo>
                  <a:pt x="270" y="1366"/>
                </a:lnTo>
                <a:lnTo>
                  <a:pt x="270" y="1361"/>
                </a:lnTo>
                <a:lnTo>
                  <a:pt x="2276" y="2364"/>
                </a:lnTo>
                <a:lnTo>
                  <a:pt x="255" y="1289"/>
                </a:lnTo>
                <a:lnTo>
                  <a:pt x="244" y="1294"/>
                </a:lnTo>
                <a:lnTo>
                  <a:pt x="234" y="1299"/>
                </a:lnTo>
                <a:lnTo>
                  <a:pt x="239" y="1299"/>
                </a:lnTo>
                <a:lnTo>
                  <a:pt x="255" y="1294"/>
                </a:lnTo>
                <a:lnTo>
                  <a:pt x="255" y="1289"/>
                </a:lnTo>
                <a:lnTo>
                  <a:pt x="2276" y="2364"/>
                </a:lnTo>
                <a:lnTo>
                  <a:pt x="286" y="1278"/>
                </a:lnTo>
                <a:lnTo>
                  <a:pt x="286" y="1273"/>
                </a:lnTo>
                <a:lnTo>
                  <a:pt x="281" y="1278"/>
                </a:lnTo>
                <a:lnTo>
                  <a:pt x="286" y="1278"/>
                </a:lnTo>
                <a:lnTo>
                  <a:pt x="2276" y="2364"/>
                </a:lnTo>
                <a:lnTo>
                  <a:pt x="270" y="1283"/>
                </a:lnTo>
                <a:lnTo>
                  <a:pt x="276" y="1283"/>
                </a:lnTo>
                <a:lnTo>
                  <a:pt x="276" y="1278"/>
                </a:lnTo>
                <a:lnTo>
                  <a:pt x="270" y="1283"/>
                </a:lnTo>
                <a:lnTo>
                  <a:pt x="270" y="1289"/>
                </a:lnTo>
                <a:lnTo>
                  <a:pt x="270" y="1283"/>
                </a:lnTo>
                <a:lnTo>
                  <a:pt x="2276" y="2364"/>
                </a:lnTo>
                <a:lnTo>
                  <a:pt x="286" y="1341"/>
                </a:lnTo>
                <a:lnTo>
                  <a:pt x="286" y="1335"/>
                </a:lnTo>
                <a:lnTo>
                  <a:pt x="281" y="1335"/>
                </a:lnTo>
                <a:lnTo>
                  <a:pt x="276" y="1346"/>
                </a:lnTo>
                <a:lnTo>
                  <a:pt x="270" y="1346"/>
                </a:lnTo>
                <a:lnTo>
                  <a:pt x="281" y="1346"/>
                </a:lnTo>
                <a:lnTo>
                  <a:pt x="286" y="1341"/>
                </a:lnTo>
                <a:lnTo>
                  <a:pt x="2276" y="2364"/>
                </a:lnTo>
                <a:lnTo>
                  <a:pt x="296" y="1278"/>
                </a:lnTo>
                <a:lnTo>
                  <a:pt x="302" y="1273"/>
                </a:lnTo>
                <a:lnTo>
                  <a:pt x="307" y="1273"/>
                </a:lnTo>
                <a:lnTo>
                  <a:pt x="307" y="1268"/>
                </a:lnTo>
                <a:lnTo>
                  <a:pt x="317" y="1263"/>
                </a:lnTo>
                <a:lnTo>
                  <a:pt x="307" y="1263"/>
                </a:lnTo>
                <a:lnTo>
                  <a:pt x="307" y="1257"/>
                </a:lnTo>
                <a:lnTo>
                  <a:pt x="296" y="1263"/>
                </a:lnTo>
                <a:lnTo>
                  <a:pt x="291" y="1268"/>
                </a:lnTo>
                <a:lnTo>
                  <a:pt x="286" y="1268"/>
                </a:lnTo>
                <a:lnTo>
                  <a:pt x="291" y="1268"/>
                </a:lnTo>
                <a:lnTo>
                  <a:pt x="291" y="1273"/>
                </a:lnTo>
                <a:lnTo>
                  <a:pt x="291" y="1268"/>
                </a:lnTo>
                <a:lnTo>
                  <a:pt x="291" y="1273"/>
                </a:lnTo>
                <a:lnTo>
                  <a:pt x="286" y="1278"/>
                </a:lnTo>
                <a:lnTo>
                  <a:pt x="291" y="1273"/>
                </a:lnTo>
                <a:lnTo>
                  <a:pt x="291" y="1278"/>
                </a:lnTo>
                <a:lnTo>
                  <a:pt x="291" y="1273"/>
                </a:lnTo>
                <a:lnTo>
                  <a:pt x="296" y="1278"/>
                </a:lnTo>
                <a:lnTo>
                  <a:pt x="2276" y="2364"/>
                </a:lnTo>
                <a:lnTo>
                  <a:pt x="213" y="1382"/>
                </a:lnTo>
                <a:lnTo>
                  <a:pt x="224" y="1377"/>
                </a:lnTo>
                <a:lnTo>
                  <a:pt x="224" y="1372"/>
                </a:lnTo>
                <a:lnTo>
                  <a:pt x="218" y="1372"/>
                </a:lnTo>
                <a:lnTo>
                  <a:pt x="213" y="1382"/>
                </a:lnTo>
                <a:lnTo>
                  <a:pt x="213" y="1377"/>
                </a:lnTo>
                <a:lnTo>
                  <a:pt x="213" y="1382"/>
                </a:lnTo>
                <a:lnTo>
                  <a:pt x="2276" y="2364"/>
                </a:lnTo>
                <a:lnTo>
                  <a:pt x="317" y="1351"/>
                </a:lnTo>
                <a:lnTo>
                  <a:pt x="296" y="1361"/>
                </a:lnTo>
                <a:lnTo>
                  <a:pt x="307" y="1356"/>
                </a:lnTo>
                <a:lnTo>
                  <a:pt x="317" y="1351"/>
                </a:lnTo>
                <a:lnTo>
                  <a:pt x="2276" y="2364"/>
                </a:lnTo>
                <a:lnTo>
                  <a:pt x="302" y="1341"/>
                </a:lnTo>
                <a:lnTo>
                  <a:pt x="307" y="1335"/>
                </a:lnTo>
                <a:lnTo>
                  <a:pt x="302" y="1335"/>
                </a:lnTo>
                <a:lnTo>
                  <a:pt x="296" y="1341"/>
                </a:lnTo>
                <a:lnTo>
                  <a:pt x="302" y="1341"/>
                </a:lnTo>
                <a:lnTo>
                  <a:pt x="2276" y="2364"/>
                </a:lnTo>
                <a:lnTo>
                  <a:pt x="353" y="1195"/>
                </a:lnTo>
                <a:lnTo>
                  <a:pt x="359" y="1195"/>
                </a:lnTo>
                <a:lnTo>
                  <a:pt x="364" y="1190"/>
                </a:lnTo>
                <a:lnTo>
                  <a:pt x="353" y="1195"/>
                </a:lnTo>
                <a:lnTo>
                  <a:pt x="2276" y="2364"/>
                </a:lnTo>
                <a:lnTo>
                  <a:pt x="343" y="2052"/>
                </a:lnTo>
                <a:lnTo>
                  <a:pt x="343" y="2057"/>
                </a:lnTo>
                <a:lnTo>
                  <a:pt x="343" y="2068"/>
                </a:lnTo>
                <a:lnTo>
                  <a:pt x="343" y="2052"/>
                </a:lnTo>
                <a:lnTo>
                  <a:pt x="2276" y="2364"/>
                </a:lnTo>
                <a:lnTo>
                  <a:pt x="322" y="1964"/>
                </a:lnTo>
                <a:lnTo>
                  <a:pt x="322" y="1979"/>
                </a:lnTo>
                <a:lnTo>
                  <a:pt x="322" y="1974"/>
                </a:lnTo>
                <a:lnTo>
                  <a:pt x="322" y="1964"/>
                </a:lnTo>
                <a:lnTo>
                  <a:pt x="2276" y="2364"/>
                </a:lnTo>
                <a:lnTo>
                  <a:pt x="348" y="1289"/>
                </a:lnTo>
                <a:lnTo>
                  <a:pt x="348" y="1283"/>
                </a:lnTo>
                <a:lnTo>
                  <a:pt x="343" y="1289"/>
                </a:lnTo>
                <a:lnTo>
                  <a:pt x="348" y="1289"/>
                </a:lnTo>
                <a:lnTo>
                  <a:pt x="2276" y="2364"/>
                </a:lnTo>
                <a:lnTo>
                  <a:pt x="624" y="1122"/>
                </a:lnTo>
                <a:lnTo>
                  <a:pt x="624" y="1128"/>
                </a:lnTo>
                <a:lnTo>
                  <a:pt x="634" y="1122"/>
                </a:lnTo>
                <a:lnTo>
                  <a:pt x="629" y="1122"/>
                </a:lnTo>
                <a:lnTo>
                  <a:pt x="624" y="1122"/>
                </a:lnTo>
                <a:lnTo>
                  <a:pt x="2276" y="2364"/>
                </a:lnTo>
                <a:lnTo>
                  <a:pt x="779" y="1091"/>
                </a:lnTo>
                <a:lnTo>
                  <a:pt x="785" y="1086"/>
                </a:lnTo>
                <a:lnTo>
                  <a:pt x="790" y="1081"/>
                </a:lnTo>
                <a:lnTo>
                  <a:pt x="790" y="1076"/>
                </a:lnTo>
                <a:lnTo>
                  <a:pt x="785" y="1081"/>
                </a:lnTo>
                <a:lnTo>
                  <a:pt x="779" y="1091"/>
                </a:lnTo>
                <a:lnTo>
                  <a:pt x="779" y="1086"/>
                </a:lnTo>
                <a:lnTo>
                  <a:pt x="779" y="1091"/>
                </a:lnTo>
                <a:lnTo>
                  <a:pt x="2276" y="2364"/>
                </a:lnTo>
                <a:lnTo>
                  <a:pt x="790" y="1107"/>
                </a:lnTo>
                <a:lnTo>
                  <a:pt x="790" y="1102"/>
                </a:lnTo>
                <a:lnTo>
                  <a:pt x="790" y="1096"/>
                </a:lnTo>
                <a:lnTo>
                  <a:pt x="779" y="1102"/>
                </a:lnTo>
                <a:lnTo>
                  <a:pt x="769" y="1112"/>
                </a:lnTo>
                <a:lnTo>
                  <a:pt x="769" y="1117"/>
                </a:lnTo>
                <a:lnTo>
                  <a:pt x="779" y="1112"/>
                </a:lnTo>
                <a:lnTo>
                  <a:pt x="779" y="1117"/>
                </a:lnTo>
                <a:lnTo>
                  <a:pt x="790" y="1107"/>
                </a:lnTo>
                <a:lnTo>
                  <a:pt x="2276" y="2364"/>
                </a:lnTo>
                <a:lnTo>
                  <a:pt x="785" y="317"/>
                </a:lnTo>
                <a:lnTo>
                  <a:pt x="790" y="317"/>
                </a:lnTo>
                <a:lnTo>
                  <a:pt x="790" y="312"/>
                </a:lnTo>
                <a:lnTo>
                  <a:pt x="785" y="317"/>
                </a:lnTo>
                <a:lnTo>
                  <a:pt x="2276" y="2364"/>
                </a:lnTo>
                <a:lnTo>
                  <a:pt x="686" y="1242"/>
                </a:lnTo>
                <a:lnTo>
                  <a:pt x="691" y="1237"/>
                </a:lnTo>
                <a:lnTo>
                  <a:pt x="696" y="1231"/>
                </a:lnTo>
                <a:lnTo>
                  <a:pt x="686" y="1242"/>
                </a:lnTo>
                <a:lnTo>
                  <a:pt x="2276" y="2364"/>
                </a:lnTo>
                <a:lnTo>
                  <a:pt x="722" y="1133"/>
                </a:lnTo>
                <a:lnTo>
                  <a:pt x="707" y="1138"/>
                </a:lnTo>
                <a:lnTo>
                  <a:pt x="712" y="1138"/>
                </a:lnTo>
                <a:lnTo>
                  <a:pt x="707" y="1143"/>
                </a:lnTo>
                <a:lnTo>
                  <a:pt x="696" y="1143"/>
                </a:lnTo>
                <a:lnTo>
                  <a:pt x="686" y="1148"/>
                </a:lnTo>
                <a:lnTo>
                  <a:pt x="681" y="1153"/>
                </a:lnTo>
                <a:lnTo>
                  <a:pt x="686" y="1153"/>
                </a:lnTo>
                <a:lnTo>
                  <a:pt x="676" y="1159"/>
                </a:lnTo>
                <a:lnTo>
                  <a:pt x="681" y="1159"/>
                </a:lnTo>
                <a:lnTo>
                  <a:pt x="686" y="1159"/>
                </a:lnTo>
                <a:lnTo>
                  <a:pt x="686" y="1164"/>
                </a:lnTo>
                <a:lnTo>
                  <a:pt x="686" y="1159"/>
                </a:lnTo>
                <a:lnTo>
                  <a:pt x="702" y="1148"/>
                </a:lnTo>
                <a:lnTo>
                  <a:pt x="707" y="1143"/>
                </a:lnTo>
                <a:lnTo>
                  <a:pt x="712" y="1143"/>
                </a:lnTo>
                <a:lnTo>
                  <a:pt x="722" y="1133"/>
                </a:lnTo>
                <a:lnTo>
                  <a:pt x="2276" y="2364"/>
                </a:lnTo>
                <a:lnTo>
                  <a:pt x="728" y="1081"/>
                </a:lnTo>
                <a:lnTo>
                  <a:pt x="728" y="1076"/>
                </a:lnTo>
                <a:lnTo>
                  <a:pt x="733" y="1065"/>
                </a:lnTo>
                <a:lnTo>
                  <a:pt x="728" y="1065"/>
                </a:lnTo>
                <a:lnTo>
                  <a:pt x="728" y="1070"/>
                </a:lnTo>
                <a:lnTo>
                  <a:pt x="722" y="1076"/>
                </a:lnTo>
                <a:lnTo>
                  <a:pt x="712" y="1076"/>
                </a:lnTo>
                <a:lnTo>
                  <a:pt x="712" y="1081"/>
                </a:lnTo>
                <a:lnTo>
                  <a:pt x="717" y="1081"/>
                </a:lnTo>
                <a:lnTo>
                  <a:pt x="722" y="1081"/>
                </a:lnTo>
                <a:lnTo>
                  <a:pt x="728" y="1081"/>
                </a:lnTo>
                <a:lnTo>
                  <a:pt x="2276" y="2364"/>
                </a:lnTo>
                <a:lnTo>
                  <a:pt x="790" y="966"/>
                </a:lnTo>
                <a:lnTo>
                  <a:pt x="785" y="972"/>
                </a:lnTo>
                <a:lnTo>
                  <a:pt x="790" y="972"/>
                </a:lnTo>
                <a:lnTo>
                  <a:pt x="790" y="966"/>
                </a:lnTo>
                <a:lnTo>
                  <a:pt x="2276" y="2364"/>
                </a:lnTo>
                <a:lnTo>
                  <a:pt x="785" y="302"/>
                </a:lnTo>
                <a:lnTo>
                  <a:pt x="790" y="296"/>
                </a:lnTo>
                <a:lnTo>
                  <a:pt x="785" y="296"/>
                </a:lnTo>
                <a:lnTo>
                  <a:pt x="785" y="302"/>
                </a:lnTo>
                <a:lnTo>
                  <a:pt x="2276" y="2364"/>
                </a:lnTo>
                <a:lnTo>
                  <a:pt x="800" y="707"/>
                </a:lnTo>
                <a:lnTo>
                  <a:pt x="800" y="702"/>
                </a:lnTo>
                <a:lnTo>
                  <a:pt x="805" y="696"/>
                </a:lnTo>
                <a:lnTo>
                  <a:pt x="800" y="702"/>
                </a:lnTo>
                <a:lnTo>
                  <a:pt x="800" y="707"/>
                </a:lnTo>
                <a:lnTo>
                  <a:pt x="2276" y="2364"/>
                </a:lnTo>
                <a:lnTo>
                  <a:pt x="800" y="494"/>
                </a:lnTo>
                <a:lnTo>
                  <a:pt x="795" y="499"/>
                </a:lnTo>
                <a:lnTo>
                  <a:pt x="795" y="504"/>
                </a:lnTo>
                <a:lnTo>
                  <a:pt x="795" y="499"/>
                </a:lnTo>
                <a:lnTo>
                  <a:pt x="800" y="499"/>
                </a:lnTo>
                <a:lnTo>
                  <a:pt x="805" y="499"/>
                </a:lnTo>
                <a:lnTo>
                  <a:pt x="805" y="494"/>
                </a:lnTo>
                <a:lnTo>
                  <a:pt x="805" y="489"/>
                </a:lnTo>
                <a:lnTo>
                  <a:pt x="800" y="494"/>
                </a:lnTo>
                <a:lnTo>
                  <a:pt x="2276" y="2364"/>
                </a:lnTo>
                <a:lnTo>
                  <a:pt x="800" y="416"/>
                </a:lnTo>
                <a:lnTo>
                  <a:pt x="795" y="421"/>
                </a:lnTo>
                <a:lnTo>
                  <a:pt x="805" y="416"/>
                </a:lnTo>
                <a:lnTo>
                  <a:pt x="805" y="411"/>
                </a:lnTo>
                <a:lnTo>
                  <a:pt x="800" y="416"/>
                </a:lnTo>
                <a:lnTo>
                  <a:pt x="2276" y="2364"/>
                </a:lnTo>
                <a:lnTo>
                  <a:pt x="800" y="582"/>
                </a:lnTo>
                <a:lnTo>
                  <a:pt x="800" y="577"/>
                </a:lnTo>
                <a:lnTo>
                  <a:pt x="795" y="582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800" y="582"/>
                </a:lnTo>
                <a:lnTo>
                  <a:pt x="2276" y="2364"/>
                </a:lnTo>
                <a:lnTo>
                  <a:pt x="795" y="587"/>
                </a:lnTo>
                <a:lnTo>
                  <a:pt x="795" y="582"/>
                </a:lnTo>
                <a:lnTo>
                  <a:pt x="800" y="582"/>
                </a:lnTo>
                <a:lnTo>
                  <a:pt x="795" y="587"/>
                </a:lnTo>
                <a:lnTo>
                  <a:pt x="2276" y="2364"/>
                </a:lnTo>
                <a:lnTo>
                  <a:pt x="483" y="1299"/>
                </a:lnTo>
                <a:lnTo>
                  <a:pt x="489" y="1294"/>
                </a:lnTo>
                <a:lnTo>
                  <a:pt x="489" y="1289"/>
                </a:lnTo>
                <a:lnTo>
                  <a:pt x="483" y="1289"/>
                </a:lnTo>
                <a:lnTo>
                  <a:pt x="478" y="1294"/>
                </a:lnTo>
                <a:lnTo>
                  <a:pt x="473" y="1299"/>
                </a:lnTo>
                <a:lnTo>
                  <a:pt x="478" y="1294"/>
                </a:lnTo>
                <a:lnTo>
                  <a:pt x="478" y="1299"/>
                </a:lnTo>
                <a:lnTo>
                  <a:pt x="483" y="1294"/>
                </a:lnTo>
                <a:lnTo>
                  <a:pt x="483" y="1299"/>
                </a:lnTo>
                <a:lnTo>
                  <a:pt x="2276" y="2364"/>
                </a:lnTo>
                <a:lnTo>
                  <a:pt x="468" y="1278"/>
                </a:lnTo>
                <a:lnTo>
                  <a:pt x="468" y="1273"/>
                </a:lnTo>
                <a:lnTo>
                  <a:pt x="473" y="1273"/>
                </a:lnTo>
                <a:lnTo>
                  <a:pt x="473" y="1268"/>
                </a:lnTo>
                <a:lnTo>
                  <a:pt x="468" y="1263"/>
                </a:lnTo>
                <a:lnTo>
                  <a:pt x="457" y="1268"/>
                </a:lnTo>
                <a:lnTo>
                  <a:pt x="452" y="1273"/>
                </a:lnTo>
                <a:lnTo>
                  <a:pt x="452" y="1278"/>
                </a:lnTo>
                <a:lnTo>
                  <a:pt x="447" y="1283"/>
                </a:lnTo>
                <a:lnTo>
                  <a:pt x="452" y="1283"/>
                </a:lnTo>
                <a:lnTo>
                  <a:pt x="457" y="1283"/>
                </a:lnTo>
                <a:lnTo>
                  <a:pt x="457" y="1289"/>
                </a:lnTo>
                <a:lnTo>
                  <a:pt x="463" y="1289"/>
                </a:lnTo>
                <a:lnTo>
                  <a:pt x="468" y="1283"/>
                </a:lnTo>
                <a:lnTo>
                  <a:pt x="468" y="1278"/>
                </a:lnTo>
                <a:lnTo>
                  <a:pt x="2276" y="2364"/>
                </a:lnTo>
                <a:lnTo>
                  <a:pt x="515" y="1242"/>
                </a:lnTo>
                <a:lnTo>
                  <a:pt x="525" y="1237"/>
                </a:lnTo>
                <a:lnTo>
                  <a:pt x="530" y="1231"/>
                </a:lnTo>
                <a:lnTo>
                  <a:pt x="530" y="1226"/>
                </a:lnTo>
                <a:lnTo>
                  <a:pt x="515" y="1231"/>
                </a:lnTo>
                <a:lnTo>
                  <a:pt x="504" y="1242"/>
                </a:lnTo>
                <a:lnTo>
                  <a:pt x="509" y="1242"/>
                </a:lnTo>
                <a:lnTo>
                  <a:pt x="504" y="1247"/>
                </a:lnTo>
                <a:lnTo>
                  <a:pt x="515" y="1242"/>
                </a:lnTo>
                <a:lnTo>
                  <a:pt x="2276" y="2364"/>
                </a:lnTo>
                <a:lnTo>
                  <a:pt x="457" y="1372"/>
                </a:lnTo>
                <a:lnTo>
                  <a:pt x="463" y="1372"/>
                </a:lnTo>
                <a:lnTo>
                  <a:pt x="463" y="1366"/>
                </a:lnTo>
                <a:lnTo>
                  <a:pt x="457" y="1372"/>
                </a:lnTo>
                <a:lnTo>
                  <a:pt x="2276" y="2364"/>
                </a:lnTo>
                <a:lnTo>
                  <a:pt x="494" y="1330"/>
                </a:lnTo>
                <a:lnTo>
                  <a:pt x="499" y="1325"/>
                </a:lnTo>
                <a:lnTo>
                  <a:pt x="483" y="1335"/>
                </a:lnTo>
                <a:lnTo>
                  <a:pt x="483" y="1330"/>
                </a:lnTo>
                <a:lnTo>
                  <a:pt x="489" y="1330"/>
                </a:lnTo>
                <a:lnTo>
                  <a:pt x="483" y="1335"/>
                </a:lnTo>
                <a:lnTo>
                  <a:pt x="494" y="1330"/>
                </a:lnTo>
                <a:lnTo>
                  <a:pt x="2276" y="2364"/>
                </a:lnTo>
                <a:lnTo>
                  <a:pt x="437" y="1133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7" y="1133"/>
                </a:lnTo>
                <a:lnTo>
                  <a:pt x="2276" y="2364"/>
                </a:lnTo>
                <a:lnTo>
                  <a:pt x="457" y="1257"/>
                </a:lnTo>
                <a:lnTo>
                  <a:pt x="463" y="1257"/>
                </a:lnTo>
                <a:lnTo>
                  <a:pt x="463" y="1252"/>
                </a:lnTo>
                <a:lnTo>
                  <a:pt x="457" y="1252"/>
                </a:lnTo>
                <a:lnTo>
                  <a:pt x="457" y="1257"/>
                </a:lnTo>
                <a:lnTo>
                  <a:pt x="457" y="1252"/>
                </a:lnTo>
                <a:lnTo>
                  <a:pt x="457" y="1257"/>
                </a:lnTo>
                <a:lnTo>
                  <a:pt x="2276" y="2364"/>
                </a:lnTo>
                <a:lnTo>
                  <a:pt x="473" y="1283"/>
                </a:lnTo>
                <a:lnTo>
                  <a:pt x="478" y="1283"/>
                </a:lnTo>
                <a:lnTo>
                  <a:pt x="483" y="1278"/>
                </a:lnTo>
                <a:lnTo>
                  <a:pt x="483" y="1273"/>
                </a:lnTo>
                <a:lnTo>
                  <a:pt x="478" y="1273"/>
                </a:lnTo>
                <a:lnTo>
                  <a:pt x="468" y="1283"/>
                </a:lnTo>
                <a:lnTo>
                  <a:pt x="473" y="1283"/>
                </a:lnTo>
                <a:lnTo>
                  <a:pt x="2276" y="2364"/>
                </a:lnTo>
                <a:lnTo>
                  <a:pt x="416" y="1315"/>
                </a:lnTo>
                <a:lnTo>
                  <a:pt x="411" y="1315"/>
                </a:lnTo>
                <a:lnTo>
                  <a:pt x="411" y="1320"/>
                </a:lnTo>
                <a:lnTo>
                  <a:pt x="416" y="1315"/>
                </a:lnTo>
                <a:lnTo>
                  <a:pt x="2276" y="2364"/>
                </a:lnTo>
                <a:lnTo>
                  <a:pt x="499" y="1346"/>
                </a:lnTo>
                <a:lnTo>
                  <a:pt x="504" y="1346"/>
                </a:lnTo>
                <a:lnTo>
                  <a:pt x="499" y="1341"/>
                </a:lnTo>
                <a:lnTo>
                  <a:pt x="494" y="1346"/>
                </a:lnTo>
                <a:lnTo>
                  <a:pt x="499" y="1346"/>
                </a:lnTo>
                <a:lnTo>
                  <a:pt x="2276" y="2364"/>
                </a:lnTo>
                <a:lnTo>
                  <a:pt x="587" y="1221"/>
                </a:lnTo>
                <a:lnTo>
                  <a:pt x="598" y="1221"/>
                </a:lnTo>
                <a:lnTo>
                  <a:pt x="603" y="1211"/>
                </a:lnTo>
                <a:lnTo>
                  <a:pt x="598" y="1211"/>
                </a:lnTo>
                <a:lnTo>
                  <a:pt x="592" y="1221"/>
                </a:lnTo>
                <a:lnTo>
                  <a:pt x="587" y="1221"/>
                </a:lnTo>
                <a:lnTo>
                  <a:pt x="2276" y="2364"/>
                </a:lnTo>
                <a:lnTo>
                  <a:pt x="187" y="1335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8" y="1335"/>
                </a:lnTo>
                <a:lnTo>
                  <a:pt x="198" y="1341"/>
                </a:lnTo>
                <a:lnTo>
                  <a:pt x="198" y="1335"/>
                </a:lnTo>
                <a:lnTo>
                  <a:pt x="203" y="1335"/>
                </a:lnTo>
                <a:lnTo>
                  <a:pt x="208" y="1335"/>
                </a:lnTo>
                <a:lnTo>
                  <a:pt x="208" y="1325"/>
                </a:lnTo>
                <a:lnTo>
                  <a:pt x="213" y="1330"/>
                </a:lnTo>
                <a:lnTo>
                  <a:pt x="208" y="1325"/>
                </a:lnTo>
                <a:lnTo>
                  <a:pt x="213" y="1325"/>
                </a:lnTo>
                <a:lnTo>
                  <a:pt x="213" y="1320"/>
                </a:lnTo>
                <a:lnTo>
                  <a:pt x="208" y="1320"/>
                </a:lnTo>
                <a:lnTo>
                  <a:pt x="213" y="1320"/>
                </a:lnTo>
                <a:lnTo>
                  <a:pt x="208" y="1320"/>
                </a:lnTo>
                <a:lnTo>
                  <a:pt x="208" y="1315"/>
                </a:lnTo>
                <a:lnTo>
                  <a:pt x="203" y="1315"/>
                </a:lnTo>
                <a:lnTo>
                  <a:pt x="198" y="1315"/>
                </a:lnTo>
                <a:lnTo>
                  <a:pt x="198" y="1320"/>
                </a:lnTo>
                <a:lnTo>
                  <a:pt x="198" y="1315"/>
                </a:lnTo>
                <a:lnTo>
                  <a:pt x="192" y="1320"/>
                </a:lnTo>
                <a:lnTo>
                  <a:pt x="187" y="1320"/>
                </a:lnTo>
                <a:lnTo>
                  <a:pt x="187" y="1325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5"/>
                </a:lnTo>
                <a:lnTo>
                  <a:pt x="182" y="1335"/>
                </a:lnTo>
                <a:lnTo>
                  <a:pt x="187" y="1335"/>
                </a:lnTo>
                <a:lnTo>
                  <a:pt x="2276" y="2364"/>
                </a:lnTo>
                <a:lnTo>
                  <a:pt x="613" y="1148"/>
                </a:lnTo>
                <a:lnTo>
                  <a:pt x="608" y="1148"/>
                </a:lnTo>
                <a:lnTo>
                  <a:pt x="608" y="1153"/>
                </a:lnTo>
                <a:lnTo>
                  <a:pt x="613" y="1148"/>
                </a:lnTo>
                <a:lnTo>
                  <a:pt x="2276" y="2364"/>
                </a:lnTo>
                <a:lnTo>
                  <a:pt x="530" y="1252"/>
                </a:lnTo>
                <a:lnTo>
                  <a:pt x="535" y="1252"/>
                </a:lnTo>
                <a:lnTo>
                  <a:pt x="541" y="1247"/>
                </a:lnTo>
                <a:lnTo>
                  <a:pt x="541" y="1242"/>
                </a:lnTo>
                <a:lnTo>
                  <a:pt x="530" y="1252"/>
                </a:lnTo>
                <a:lnTo>
                  <a:pt x="2276" y="2364"/>
                </a:lnTo>
                <a:lnTo>
                  <a:pt x="805" y="655"/>
                </a:lnTo>
                <a:lnTo>
                  <a:pt x="800" y="660"/>
                </a:lnTo>
                <a:lnTo>
                  <a:pt x="800" y="655"/>
                </a:lnTo>
                <a:lnTo>
                  <a:pt x="805" y="655"/>
                </a:lnTo>
                <a:lnTo>
                  <a:pt x="2276" y="2364"/>
                </a:lnTo>
                <a:lnTo>
                  <a:pt x="629" y="1128"/>
                </a:lnTo>
                <a:lnTo>
                  <a:pt x="624" y="1128"/>
                </a:lnTo>
                <a:lnTo>
                  <a:pt x="624" y="1133"/>
                </a:lnTo>
                <a:lnTo>
                  <a:pt x="629" y="1128"/>
                </a:lnTo>
                <a:lnTo>
                  <a:pt x="2276" y="2364"/>
                </a:lnTo>
                <a:lnTo>
                  <a:pt x="733" y="1133"/>
                </a:lnTo>
                <a:lnTo>
                  <a:pt x="738" y="1128"/>
                </a:lnTo>
                <a:lnTo>
                  <a:pt x="733" y="1128"/>
                </a:lnTo>
                <a:lnTo>
                  <a:pt x="728" y="1133"/>
                </a:lnTo>
                <a:lnTo>
                  <a:pt x="733" y="1133"/>
                </a:lnTo>
                <a:lnTo>
                  <a:pt x="2276" y="2364"/>
                </a:lnTo>
                <a:lnTo>
                  <a:pt x="608" y="1195"/>
                </a:lnTo>
                <a:lnTo>
                  <a:pt x="603" y="1200"/>
                </a:lnTo>
                <a:lnTo>
                  <a:pt x="608" y="1200"/>
                </a:lnTo>
                <a:lnTo>
                  <a:pt x="603" y="1200"/>
                </a:lnTo>
                <a:lnTo>
                  <a:pt x="608" y="1195"/>
                </a:lnTo>
                <a:lnTo>
                  <a:pt x="2276" y="2364"/>
                </a:lnTo>
                <a:lnTo>
                  <a:pt x="582" y="1221"/>
                </a:lnTo>
                <a:lnTo>
                  <a:pt x="577" y="1221"/>
                </a:lnTo>
                <a:lnTo>
                  <a:pt x="566" y="1231"/>
                </a:lnTo>
                <a:lnTo>
                  <a:pt x="572" y="1231"/>
                </a:lnTo>
                <a:lnTo>
                  <a:pt x="582" y="1226"/>
                </a:lnTo>
                <a:lnTo>
                  <a:pt x="582" y="1221"/>
                </a:lnTo>
                <a:lnTo>
                  <a:pt x="2276" y="2364"/>
                </a:lnTo>
                <a:lnTo>
                  <a:pt x="629" y="1179"/>
                </a:lnTo>
                <a:lnTo>
                  <a:pt x="629" y="1174"/>
                </a:lnTo>
                <a:lnTo>
                  <a:pt x="618" y="1179"/>
                </a:lnTo>
                <a:lnTo>
                  <a:pt x="618" y="1185"/>
                </a:lnTo>
                <a:lnTo>
                  <a:pt x="624" y="1179"/>
                </a:lnTo>
                <a:lnTo>
                  <a:pt x="624" y="1185"/>
                </a:lnTo>
                <a:lnTo>
                  <a:pt x="624" y="1179"/>
                </a:lnTo>
                <a:lnTo>
                  <a:pt x="629" y="1179"/>
                </a:lnTo>
                <a:lnTo>
                  <a:pt x="2276" y="2364"/>
                </a:lnTo>
                <a:lnTo>
                  <a:pt x="3912" y="192"/>
                </a:lnTo>
                <a:lnTo>
                  <a:pt x="3912" y="187"/>
                </a:lnTo>
                <a:lnTo>
                  <a:pt x="3907" y="182"/>
                </a:lnTo>
                <a:lnTo>
                  <a:pt x="3902" y="182"/>
                </a:lnTo>
                <a:lnTo>
                  <a:pt x="3902" y="187"/>
                </a:lnTo>
                <a:lnTo>
                  <a:pt x="3907" y="192"/>
                </a:lnTo>
                <a:lnTo>
                  <a:pt x="3912" y="192"/>
                </a:lnTo>
                <a:lnTo>
                  <a:pt x="2276" y="2364"/>
                </a:lnTo>
                <a:lnTo>
                  <a:pt x="3886" y="130"/>
                </a:lnTo>
                <a:lnTo>
                  <a:pt x="3886" y="125"/>
                </a:lnTo>
                <a:lnTo>
                  <a:pt x="3881" y="130"/>
                </a:lnTo>
                <a:lnTo>
                  <a:pt x="3886" y="130"/>
                </a:lnTo>
                <a:lnTo>
                  <a:pt x="2276" y="2364"/>
                </a:lnTo>
                <a:lnTo>
                  <a:pt x="3860" y="109"/>
                </a:lnTo>
                <a:lnTo>
                  <a:pt x="3860" y="104"/>
                </a:lnTo>
                <a:lnTo>
                  <a:pt x="3865" y="104"/>
                </a:lnTo>
                <a:lnTo>
                  <a:pt x="3865" y="109"/>
                </a:lnTo>
                <a:lnTo>
                  <a:pt x="3865" y="114"/>
                </a:lnTo>
                <a:lnTo>
                  <a:pt x="3871" y="109"/>
                </a:lnTo>
                <a:lnTo>
                  <a:pt x="3871" y="114"/>
                </a:lnTo>
                <a:lnTo>
                  <a:pt x="3871" y="109"/>
                </a:lnTo>
                <a:lnTo>
                  <a:pt x="3876" y="109"/>
                </a:lnTo>
                <a:lnTo>
                  <a:pt x="3871" y="109"/>
                </a:lnTo>
                <a:lnTo>
                  <a:pt x="3876" y="104"/>
                </a:lnTo>
                <a:lnTo>
                  <a:pt x="3871" y="104"/>
                </a:lnTo>
                <a:lnTo>
                  <a:pt x="3865" y="99"/>
                </a:lnTo>
                <a:lnTo>
                  <a:pt x="3860" y="104"/>
                </a:lnTo>
                <a:lnTo>
                  <a:pt x="3855" y="104"/>
                </a:lnTo>
                <a:lnTo>
                  <a:pt x="3860" y="109"/>
                </a:lnTo>
                <a:lnTo>
                  <a:pt x="2276" y="2364"/>
                </a:lnTo>
                <a:lnTo>
                  <a:pt x="3840" y="89"/>
                </a:lnTo>
                <a:lnTo>
                  <a:pt x="3845" y="89"/>
                </a:lnTo>
                <a:lnTo>
                  <a:pt x="3845" y="83"/>
                </a:lnTo>
                <a:lnTo>
                  <a:pt x="3845" y="78"/>
                </a:lnTo>
                <a:lnTo>
                  <a:pt x="3840" y="78"/>
                </a:lnTo>
                <a:lnTo>
                  <a:pt x="3834" y="89"/>
                </a:lnTo>
                <a:lnTo>
                  <a:pt x="3840" y="89"/>
                </a:lnTo>
                <a:lnTo>
                  <a:pt x="2276" y="2364"/>
                </a:lnTo>
                <a:lnTo>
                  <a:pt x="3798" y="57"/>
                </a:lnTo>
                <a:lnTo>
                  <a:pt x="3803" y="52"/>
                </a:lnTo>
                <a:lnTo>
                  <a:pt x="3803" y="57"/>
                </a:lnTo>
                <a:lnTo>
                  <a:pt x="3808" y="52"/>
                </a:lnTo>
                <a:lnTo>
                  <a:pt x="3814" y="52"/>
                </a:lnTo>
                <a:lnTo>
                  <a:pt x="3814" y="47"/>
                </a:lnTo>
                <a:lnTo>
                  <a:pt x="3819" y="42"/>
                </a:lnTo>
                <a:lnTo>
                  <a:pt x="3814" y="42"/>
                </a:lnTo>
                <a:lnTo>
                  <a:pt x="3819" y="37"/>
                </a:lnTo>
                <a:lnTo>
                  <a:pt x="3814" y="37"/>
                </a:lnTo>
                <a:lnTo>
                  <a:pt x="3819" y="31"/>
                </a:lnTo>
                <a:lnTo>
                  <a:pt x="3814" y="37"/>
                </a:lnTo>
                <a:lnTo>
                  <a:pt x="3814" y="31"/>
                </a:lnTo>
                <a:lnTo>
                  <a:pt x="3808" y="37"/>
                </a:lnTo>
                <a:lnTo>
                  <a:pt x="3803" y="37"/>
                </a:lnTo>
                <a:lnTo>
                  <a:pt x="3803" y="42"/>
                </a:lnTo>
                <a:lnTo>
                  <a:pt x="3798" y="42"/>
                </a:lnTo>
                <a:lnTo>
                  <a:pt x="3798" y="47"/>
                </a:lnTo>
                <a:lnTo>
                  <a:pt x="3798" y="52"/>
                </a:lnTo>
                <a:lnTo>
                  <a:pt x="3798" y="57"/>
                </a:lnTo>
                <a:lnTo>
                  <a:pt x="2276" y="2364"/>
                </a:lnTo>
                <a:lnTo>
                  <a:pt x="3829" y="156"/>
                </a:lnTo>
                <a:lnTo>
                  <a:pt x="3829" y="151"/>
                </a:lnTo>
                <a:lnTo>
                  <a:pt x="3834" y="151"/>
                </a:lnTo>
                <a:lnTo>
                  <a:pt x="3829" y="146"/>
                </a:lnTo>
                <a:lnTo>
                  <a:pt x="3834" y="146"/>
                </a:lnTo>
                <a:lnTo>
                  <a:pt x="3829" y="146"/>
                </a:lnTo>
                <a:lnTo>
                  <a:pt x="3829" y="140"/>
                </a:lnTo>
                <a:lnTo>
                  <a:pt x="3824" y="146"/>
                </a:lnTo>
                <a:lnTo>
                  <a:pt x="3824" y="151"/>
                </a:lnTo>
                <a:lnTo>
                  <a:pt x="3829" y="151"/>
                </a:lnTo>
                <a:lnTo>
                  <a:pt x="3829" y="156"/>
                </a:lnTo>
                <a:lnTo>
                  <a:pt x="2276" y="2364"/>
                </a:lnTo>
                <a:lnTo>
                  <a:pt x="3969" y="94"/>
                </a:lnTo>
                <a:lnTo>
                  <a:pt x="3969" y="89"/>
                </a:lnTo>
                <a:lnTo>
                  <a:pt x="3975" y="89"/>
                </a:lnTo>
                <a:lnTo>
                  <a:pt x="3969" y="89"/>
                </a:lnTo>
                <a:lnTo>
                  <a:pt x="3969" y="94"/>
                </a:lnTo>
                <a:lnTo>
                  <a:pt x="2276" y="2364"/>
                </a:lnTo>
                <a:lnTo>
                  <a:pt x="4333" y="2094"/>
                </a:lnTo>
                <a:lnTo>
                  <a:pt x="4338" y="2094"/>
                </a:lnTo>
                <a:lnTo>
                  <a:pt x="4343" y="2094"/>
                </a:lnTo>
                <a:lnTo>
                  <a:pt x="4343" y="2099"/>
                </a:lnTo>
                <a:lnTo>
                  <a:pt x="4349" y="2104"/>
                </a:lnTo>
                <a:lnTo>
                  <a:pt x="4354" y="2104"/>
                </a:lnTo>
                <a:lnTo>
                  <a:pt x="4359" y="2104"/>
                </a:lnTo>
                <a:lnTo>
                  <a:pt x="4354" y="2099"/>
                </a:lnTo>
                <a:lnTo>
                  <a:pt x="4359" y="2094"/>
                </a:lnTo>
                <a:lnTo>
                  <a:pt x="4364" y="2094"/>
                </a:lnTo>
                <a:lnTo>
                  <a:pt x="4354" y="2089"/>
                </a:lnTo>
                <a:lnTo>
                  <a:pt x="4359" y="2089"/>
                </a:lnTo>
                <a:lnTo>
                  <a:pt x="4364" y="2083"/>
                </a:lnTo>
                <a:lnTo>
                  <a:pt x="4364" y="2078"/>
                </a:lnTo>
                <a:lnTo>
                  <a:pt x="4354" y="2089"/>
                </a:lnTo>
                <a:lnTo>
                  <a:pt x="4349" y="2083"/>
                </a:lnTo>
                <a:lnTo>
                  <a:pt x="4349" y="2078"/>
                </a:lnTo>
                <a:lnTo>
                  <a:pt x="4349" y="2083"/>
                </a:lnTo>
                <a:lnTo>
                  <a:pt x="4343" y="2083"/>
                </a:lnTo>
                <a:lnTo>
                  <a:pt x="4343" y="2089"/>
                </a:lnTo>
                <a:lnTo>
                  <a:pt x="4333" y="2094"/>
                </a:lnTo>
                <a:lnTo>
                  <a:pt x="2276" y="2364"/>
                </a:lnTo>
                <a:lnTo>
                  <a:pt x="4369" y="2115"/>
                </a:lnTo>
                <a:lnTo>
                  <a:pt x="4364" y="2120"/>
                </a:lnTo>
                <a:lnTo>
                  <a:pt x="4354" y="2130"/>
                </a:lnTo>
                <a:lnTo>
                  <a:pt x="4354" y="2135"/>
                </a:lnTo>
                <a:lnTo>
                  <a:pt x="4354" y="2141"/>
                </a:lnTo>
                <a:lnTo>
                  <a:pt x="4338" y="2146"/>
                </a:lnTo>
                <a:lnTo>
                  <a:pt x="4349" y="2146"/>
                </a:lnTo>
                <a:lnTo>
                  <a:pt x="4354" y="2146"/>
                </a:lnTo>
                <a:lnTo>
                  <a:pt x="4354" y="2156"/>
                </a:lnTo>
                <a:lnTo>
                  <a:pt x="4359" y="2167"/>
                </a:lnTo>
                <a:lnTo>
                  <a:pt x="4364" y="2167"/>
                </a:lnTo>
                <a:lnTo>
                  <a:pt x="4364" y="2161"/>
                </a:lnTo>
                <a:lnTo>
                  <a:pt x="4369" y="2172"/>
                </a:lnTo>
                <a:lnTo>
                  <a:pt x="4380" y="2182"/>
                </a:lnTo>
                <a:lnTo>
                  <a:pt x="4385" y="2182"/>
                </a:lnTo>
                <a:lnTo>
                  <a:pt x="4395" y="2172"/>
                </a:lnTo>
                <a:lnTo>
                  <a:pt x="4390" y="2167"/>
                </a:lnTo>
                <a:lnTo>
                  <a:pt x="4385" y="2156"/>
                </a:lnTo>
                <a:lnTo>
                  <a:pt x="4385" y="2151"/>
                </a:lnTo>
                <a:lnTo>
                  <a:pt x="4390" y="2151"/>
                </a:lnTo>
                <a:lnTo>
                  <a:pt x="4395" y="2151"/>
                </a:lnTo>
                <a:lnTo>
                  <a:pt x="4395" y="2141"/>
                </a:lnTo>
                <a:lnTo>
                  <a:pt x="4385" y="2141"/>
                </a:lnTo>
                <a:lnTo>
                  <a:pt x="4390" y="2130"/>
                </a:lnTo>
                <a:lnTo>
                  <a:pt x="4395" y="2130"/>
                </a:lnTo>
                <a:lnTo>
                  <a:pt x="4395" y="2120"/>
                </a:lnTo>
                <a:lnTo>
                  <a:pt x="4375" y="2130"/>
                </a:lnTo>
                <a:lnTo>
                  <a:pt x="4375" y="2120"/>
                </a:lnTo>
                <a:lnTo>
                  <a:pt x="4375" y="2115"/>
                </a:lnTo>
                <a:lnTo>
                  <a:pt x="4369" y="2115"/>
                </a:lnTo>
                <a:lnTo>
                  <a:pt x="2276" y="2364"/>
                </a:lnTo>
                <a:lnTo>
                  <a:pt x="3315" y="899"/>
                </a:lnTo>
                <a:lnTo>
                  <a:pt x="3315" y="878"/>
                </a:lnTo>
                <a:lnTo>
                  <a:pt x="3310" y="857"/>
                </a:lnTo>
                <a:lnTo>
                  <a:pt x="3299" y="852"/>
                </a:lnTo>
                <a:lnTo>
                  <a:pt x="3284" y="842"/>
                </a:lnTo>
                <a:lnTo>
                  <a:pt x="3289" y="857"/>
                </a:lnTo>
                <a:lnTo>
                  <a:pt x="3294" y="889"/>
                </a:lnTo>
                <a:lnTo>
                  <a:pt x="3299" y="899"/>
                </a:lnTo>
                <a:lnTo>
                  <a:pt x="3304" y="904"/>
                </a:lnTo>
                <a:lnTo>
                  <a:pt x="3315" y="904"/>
                </a:lnTo>
                <a:lnTo>
                  <a:pt x="3315" y="899"/>
                </a:lnTo>
                <a:lnTo>
                  <a:pt x="2276" y="2364"/>
                </a:lnTo>
                <a:lnTo>
                  <a:pt x="3200" y="977"/>
                </a:lnTo>
                <a:lnTo>
                  <a:pt x="3206" y="992"/>
                </a:lnTo>
                <a:lnTo>
                  <a:pt x="3211" y="1003"/>
                </a:lnTo>
                <a:lnTo>
                  <a:pt x="3216" y="998"/>
                </a:lnTo>
                <a:lnTo>
                  <a:pt x="3226" y="972"/>
                </a:lnTo>
                <a:lnTo>
                  <a:pt x="3226" y="961"/>
                </a:lnTo>
                <a:lnTo>
                  <a:pt x="3206" y="946"/>
                </a:lnTo>
                <a:lnTo>
                  <a:pt x="3195" y="946"/>
                </a:lnTo>
                <a:lnTo>
                  <a:pt x="3190" y="946"/>
                </a:lnTo>
                <a:lnTo>
                  <a:pt x="3190" y="961"/>
                </a:lnTo>
                <a:lnTo>
                  <a:pt x="3200" y="977"/>
                </a:lnTo>
                <a:lnTo>
                  <a:pt x="2276" y="2364"/>
                </a:lnTo>
                <a:lnTo>
                  <a:pt x="3190" y="847"/>
                </a:lnTo>
                <a:lnTo>
                  <a:pt x="3195" y="857"/>
                </a:lnTo>
                <a:lnTo>
                  <a:pt x="3200" y="857"/>
                </a:lnTo>
                <a:lnTo>
                  <a:pt x="3200" y="852"/>
                </a:lnTo>
                <a:lnTo>
                  <a:pt x="3200" y="837"/>
                </a:lnTo>
                <a:lnTo>
                  <a:pt x="3195" y="831"/>
                </a:lnTo>
                <a:lnTo>
                  <a:pt x="3190" y="837"/>
                </a:lnTo>
                <a:lnTo>
                  <a:pt x="3185" y="842"/>
                </a:lnTo>
                <a:lnTo>
                  <a:pt x="3190" y="847"/>
                </a:lnTo>
                <a:lnTo>
                  <a:pt x="2276" y="2364"/>
                </a:lnTo>
                <a:lnTo>
                  <a:pt x="4369" y="2244"/>
                </a:lnTo>
                <a:lnTo>
                  <a:pt x="4364" y="2239"/>
                </a:lnTo>
                <a:lnTo>
                  <a:pt x="4359" y="2244"/>
                </a:lnTo>
                <a:lnTo>
                  <a:pt x="4354" y="2276"/>
                </a:lnTo>
                <a:lnTo>
                  <a:pt x="4349" y="2354"/>
                </a:lnTo>
                <a:lnTo>
                  <a:pt x="4349" y="2359"/>
                </a:lnTo>
                <a:lnTo>
                  <a:pt x="4354" y="2359"/>
                </a:lnTo>
                <a:lnTo>
                  <a:pt x="4369" y="2338"/>
                </a:lnTo>
                <a:lnTo>
                  <a:pt x="4375" y="2333"/>
                </a:lnTo>
                <a:lnTo>
                  <a:pt x="4375" y="2328"/>
                </a:lnTo>
                <a:lnTo>
                  <a:pt x="4369" y="2322"/>
                </a:lnTo>
                <a:lnTo>
                  <a:pt x="4369" y="2307"/>
                </a:lnTo>
                <a:lnTo>
                  <a:pt x="4369" y="2276"/>
                </a:lnTo>
                <a:lnTo>
                  <a:pt x="4369" y="2244"/>
                </a:lnTo>
                <a:lnTo>
                  <a:pt x="2276" y="2364"/>
                </a:lnTo>
                <a:lnTo>
                  <a:pt x="4385" y="1824"/>
                </a:lnTo>
                <a:lnTo>
                  <a:pt x="4380" y="1813"/>
                </a:lnTo>
                <a:lnTo>
                  <a:pt x="4380" y="1818"/>
                </a:lnTo>
                <a:lnTo>
                  <a:pt x="4369" y="1824"/>
                </a:lnTo>
                <a:lnTo>
                  <a:pt x="4369" y="1834"/>
                </a:lnTo>
                <a:lnTo>
                  <a:pt x="4375" y="1839"/>
                </a:lnTo>
                <a:lnTo>
                  <a:pt x="4390" y="1855"/>
                </a:lnTo>
                <a:lnTo>
                  <a:pt x="4395" y="1855"/>
                </a:lnTo>
                <a:lnTo>
                  <a:pt x="4395" y="1850"/>
                </a:lnTo>
                <a:lnTo>
                  <a:pt x="4380" y="1834"/>
                </a:lnTo>
                <a:lnTo>
                  <a:pt x="4375" y="1829"/>
                </a:lnTo>
                <a:lnTo>
                  <a:pt x="4380" y="1829"/>
                </a:lnTo>
                <a:lnTo>
                  <a:pt x="4385" y="1824"/>
                </a:lnTo>
                <a:lnTo>
                  <a:pt x="2276" y="2364"/>
                </a:lnTo>
                <a:lnTo>
                  <a:pt x="4380" y="385"/>
                </a:lnTo>
                <a:lnTo>
                  <a:pt x="4375" y="395"/>
                </a:lnTo>
                <a:lnTo>
                  <a:pt x="4380" y="405"/>
                </a:lnTo>
                <a:lnTo>
                  <a:pt x="4395" y="411"/>
                </a:lnTo>
                <a:lnTo>
                  <a:pt x="4395" y="353"/>
                </a:lnTo>
                <a:lnTo>
                  <a:pt x="4385" y="369"/>
                </a:lnTo>
                <a:lnTo>
                  <a:pt x="4380" y="385"/>
                </a:lnTo>
                <a:lnTo>
                  <a:pt x="2276" y="2364"/>
                </a:lnTo>
                <a:lnTo>
                  <a:pt x="4395" y="1434"/>
                </a:lnTo>
                <a:lnTo>
                  <a:pt x="4395" y="1424"/>
                </a:lnTo>
                <a:lnTo>
                  <a:pt x="4390" y="1424"/>
                </a:lnTo>
                <a:lnTo>
                  <a:pt x="4395" y="1434"/>
                </a:lnTo>
                <a:lnTo>
                  <a:pt x="2276" y="2364"/>
                </a:lnTo>
                <a:lnTo>
                  <a:pt x="3206" y="868"/>
                </a:lnTo>
                <a:lnTo>
                  <a:pt x="3216" y="868"/>
                </a:lnTo>
                <a:lnTo>
                  <a:pt x="3221" y="868"/>
                </a:lnTo>
                <a:lnTo>
                  <a:pt x="3216" y="863"/>
                </a:lnTo>
                <a:lnTo>
                  <a:pt x="3211" y="863"/>
                </a:lnTo>
                <a:lnTo>
                  <a:pt x="3221" y="857"/>
                </a:lnTo>
                <a:lnTo>
                  <a:pt x="3226" y="857"/>
                </a:lnTo>
                <a:lnTo>
                  <a:pt x="3221" y="852"/>
                </a:lnTo>
                <a:lnTo>
                  <a:pt x="3216" y="852"/>
                </a:lnTo>
                <a:lnTo>
                  <a:pt x="3216" y="847"/>
                </a:lnTo>
                <a:lnTo>
                  <a:pt x="3211" y="847"/>
                </a:lnTo>
                <a:lnTo>
                  <a:pt x="3211" y="852"/>
                </a:lnTo>
                <a:lnTo>
                  <a:pt x="3211" y="857"/>
                </a:lnTo>
                <a:lnTo>
                  <a:pt x="3206" y="863"/>
                </a:lnTo>
                <a:lnTo>
                  <a:pt x="3206" y="868"/>
                </a:lnTo>
                <a:lnTo>
                  <a:pt x="2276" y="2364"/>
                </a:lnTo>
                <a:lnTo>
                  <a:pt x="4375" y="1107"/>
                </a:lnTo>
                <a:lnTo>
                  <a:pt x="4380" y="1117"/>
                </a:lnTo>
                <a:lnTo>
                  <a:pt x="4390" y="1133"/>
                </a:lnTo>
                <a:lnTo>
                  <a:pt x="4390" y="1153"/>
                </a:lnTo>
                <a:lnTo>
                  <a:pt x="4375" y="1153"/>
                </a:lnTo>
                <a:lnTo>
                  <a:pt x="4369" y="1159"/>
                </a:lnTo>
                <a:lnTo>
                  <a:pt x="4375" y="1179"/>
                </a:lnTo>
                <a:lnTo>
                  <a:pt x="4380" y="1190"/>
                </a:lnTo>
                <a:lnTo>
                  <a:pt x="4395" y="1190"/>
                </a:lnTo>
                <a:lnTo>
                  <a:pt x="4395" y="1081"/>
                </a:lnTo>
                <a:lnTo>
                  <a:pt x="4375" y="1091"/>
                </a:lnTo>
                <a:lnTo>
                  <a:pt x="4369" y="1096"/>
                </a:lnTo>
                <a:lnTo>
                  <a:pt x="4375" y="1107"/>
                </a:lnTo>
                <a:lnTo>
                  <a:pt x="2276" y="2364"/>
                </a:lnTo>
                <a:lnTo>
                  <a:pt x="4390" y="2276"/>
                </a:lnTo>
                <a:lnTo>
                  <a:pt x="4395" y="2276"/>
                </a:lnTo>
                <a:lnTo>
                  <a:pt x="4395" y="2250"/>
                </a:lnTo>
                <a:lnTo>
                  <a:pt x="4385" y="2255"/>
                </a:lnTo>
                <a:lnTo>
                  <a:pt x="4380" y="2265"/>
                </a:lnTo>
                <a:lnTo>
                  <a:pt x="4385" y="2276"/>
                </a:lnTo>
                <a:lnTo>
                  <a:pt x="4385" y="2281"/>
                </a:lnTo>
                <a:lnTo>
                  <a:pt x="4390" y="2276"/>
                </a:lnTo>
                <a:lnTo>
                  <a:pt x="2276" y="2364"/>
                </a:lnTo>
                <a:lnTo>
                  <a:pt x="4177" y="1086"/>
                </a:lnTo>
                <a:lnTo>
                  <a:pt x="4177" y="1107"/>
                </a:lnTo>
                <a:lnTo>
                  <a:pt x="4182" y="1091"/>
                </a:lnTo>
                <a:lnTo>
                  <a:pt x="4177" y="1086"/>
                </a:lnTo>
                <a:lnTo>
                  <a:pt x="2276" y="2364"/>
                </a:lnTo>
                <a:lnTo>
                  <a:pt x="4240" y="972"/>
                </a:lnTo>
                <a:lnTo>
                  <a:pt x="4229" y="966"/>
                </a:lnTo>
                <a:lnTo>
                  <a:pt x="4229" y="972"/>
                </a:lnTo>
                <a:lnTo>
                  <a:pt x="4234" y="982"/>
                </a:lnTo>
                <a:lnTo>
                  <a:pt x="4234" y="987"/>
                </a:lnTo>
                <a:lnTo>
                  <a:pt x="4240" y="998"/>
                </a:lnTo>
                <a:lnTo>
                  <a:pt x="4240" y="1008"/>
                </a:lnTo>
                <a:lnTo>
                  <a:pt x="4240" y="1013"/>
                </a:lnTo>
                <a:lnTo>
                  <a:pt x="4240" y="1018"/>
                </a:lnTo>
                <a:lnTo>
                  <a:pt x="4240" y="1013"/>
                </a:lnTo>
                <a:lnTo>
                  <a:pt x="4240" y="972"/>
                </a:lnTo>
                <a:lnTo>
                  <a:pt x="2276" y="2364"/>
                </a:lnTo>
                <a:lnTo>
                  <a:pt x="4224" y="998"/>
                </a:lnTo>
                <a:lnTo>
                  <a:pt x="4219" y="1013"/>
                </a:lnTo>
                <a:lnTo>
                  <a:pt x="4214" y="1070"/>
                </a:lnTo>
                <a:lnTo>
                  <a:pt x="4214" y="1086"/>
                </a:lnTo>
                <a:lnTo>
                  <a:pt x="4219" y="1086"/>
                </a:lnTo>
                <a:lnTo>
                  <a:pt x="4224" y="998"/>
                </a:lnTo>
                <a:lnTo>
                  <a:pt x="2276" y="2364"/>
                </a:lnTo>
                <a:lnTo>
                  <a:pt x="4234" y="1065"/>
                </a:lnTo>
                <a:lnTo>
                  <a:pt x="4240" y="1055"/>
                </a:lnTo>
                <a:lnTo>
                  <a:pt x="4234" y="1024"/>
                </a:lnTo>
                <a:lnTo>
                  <a:pt x="4234" y="1018"/>
                </a:lnTo>
                <a:lnTo>
                  <a:pt x="4229" y="1039"/>
                </a:lnTo>
                <a:lnTo>
                  <a:pt x="4219" y="1070"/>
                </a:lnTo>
                <a:lnTo>
                  <a:pt x="4219" y="1086"/>
                </a:lnTo>
                <a:lnTo>
                  <a:pt x="4229" y="1081"/>
                </a:lnTo>
                <a:lnTo>
                  <a:pt x="4229" y="1091"/>
                </a:lnTo>
                <a:lnTo>
                  <a:pt x="4229" y="1102"/>
                </a:lnTo>
                <a:lnTo>
                  <a:pt x="4229" y="1096"/>
                </a:lnTo>
                <a:lnTo>
                  <a:pt x="4234" y="1065"/>
                </a:lnTo>
                <a:lnTo>
                  <a:pt x="2276" y="2364"/>
                </a:lnTo>
                <a:lnTo>
                  <a:pt x="4156" y="1003"/>
                </a:lnTo>
                <a:lnTo>
                  <a:pt x="4162" y="1013"/>
                </a:lnTo>
                <a:lnTo>
                  <a:pt x="4162" y="1003"/>
                </a:lnTo>
                <a:lnTo>
                  <a:pt x="4162" y="998"/>
                </a:lnTo>
                <a:lnTo>
                  <a:pt x="4156" y="1003"/>
                </a:lnTo>
                <a:lnTo>
                  <a:pt x="2276" y="2364"/>
                </a:lnTo>
                <a:lnTo>
                  <a:pt x="4203" y="1138"/>
                </a:lnTo>
                <a:lnTo>
                  <a:pt x="4214" y="1190"/>
                </a:lnTo>
                <a:lnTo>
                  <a:pt x="4214" y="1185"/>
                </a:lnTo>
                <a:lnTo>
                  <a:pt x="4203" y="1122"/>
                </a:lnTo>
                <a:lnTo>
                  <a:pt x="4203" y="1138"/>
                </a:lnTo>
                <a:lnTo>
                  <a:pt x="2276" y="2364"/>
                </a:lnTo>
                <a:lnTo>
                  <a:pt x="4167" y="1159"/>
                </a:lnTo>
                <a:lnTo>
                  <a:pt x="4156" y="1050"/>
                </a:lnTo>
                <a:lnTo>
                  <a:pt x="4162" y="1143"/>
                </a:lnTo>
                <a:lnTo>
                  <a:pt x="4167" y="1159"/>
                </a:lnTo>
                <a:lnTo>
                  <a:pt x="2276" y="2364"/>
                </a:lnTo>
                <a:lnTo>
                  <a:pt x="4110" y="909"/>
                </a:lnTo>
                <a:lnTo>
                  <a:pt x="4110" y="894"/>
                </a:lnTo>
                <a:lnTo>
                  <a:pt x="4104" y="904"/>
                </a:lnTo>
                <a:lnTo>
                  <a:pt x="4110" y="909"/>
                </a:lnTo>
                <a:lnTo>
                  <a:pt x="2276" y="2364"/>
                </a:lnTo>
                <a:lnTo>
                  <a:pt x="4146" y="961"/>
                </a:lnTo>
                <a:lnTo>
                  <a:pt x="4146" y="972"/>
                </a:lnTo>
                <a:lnTo>
                  <a:pt x="4151" y="951"/>
                </a:lnTo>
                <a:lnTo>
                  <a:pt x="4146" y="940"/>
                </a:lnTo>
                <a:lnTo>
                  <a:pt x="4141" y="935"/>
                </a:lnTo>
                <a:lnTo>
                  <a:pt x="4141" y="956"/>
                </a:lnTo>
                <a:lnTo>
                  <a:pt x="4146" y="982"/>
                </a:lnTo>
                <a:lnTo>
                  <a:pt x="4146" y="977"/>
                </a:lnTo>
                <a:lnTo>
                  <a:pt x="4146" y="972"/>
                </a:lnTo>
                <a:lnTo>
                  <a:pt x="4146" y="961"/>
                </a:lnTo>
                <a:lnTo>
                  <a:pt x="2276" y="2364"/>
                </a:lnTo>
                <a:lnTo>
                  <a:pt x="3741" y="63"/>
                </a:lnTo>
                <a:lnTo>
                  <a:pt x="3736" y="68"/>
                </a:lnTo>
                <a:lnTo>
                  <a:pt x="3741" y="68"/>
                </a:lnTo>
                <a:lnTo>
                  <a:pt x="3741" y="63"/>
                </a:lnTo>
                <a:lnTo>
                  <a:pt x="2276" y="2364"/>
                </a:lnTo>
                <a:lnTo>
                  <a:pt x="3730" y="31"/>
                </a:lnTo>
                <a:lnTo>
                  <a:pt x="3730" y="37"/>
                </a:lnTo>
                <a:lnTo>
                  <a:pt x="3736" y="42"/>
                </a:lnTo>
                <a:lnTo>
                  <a:pt x="3736" y="37"/>
                </a:lnTo>
                <a:lnTo>
                  <a:pt x="3741" y="37"/>
                </a:lnTo>
                <a:lnTo>
                  <a:pt x="3746" y="31"/>
                </a:lnTo>
                <a:lnTo>
                  <a:pt x="3746" y="26"/>
                </a:lnTo>
                <a:lnTo>
                  <a:pt x="3746" y="21"/>
                </a:lnTo>
                <a:lnTo>
                  <a:pt x="3746" y="16"/>
                </a:lnTo>
                <a:lnTo>
                  <a:pt x="3741" y="16"/>
                </a:lnTo>
                <a:lnTo>
                  <a:pt x="3736" y="16"/>
                </a:lnTo>
                <a:lnTo>
                  <a:pt x="3736" y="21"/>
                </a:lnTo>
                <a:lnTo>
                  <a:pt x="3730" y="21"/>
                </a:lnTo>
                <a:lnTo>
                  <a:pt x="3730" y="26"/>
                </a:lnTo>
                <a:lnTo>
                  <a:pt x="3730" y="31"/>
                </a:lnTo>
                <a:lnTo>
                  <a:pt x="2276" y="2364"/>
                </a:lnTo>
                <a:lnTo>
                  <a:pt x="3777" y="37"/>
                </a:lnTo>
                <a:lnTo>
                  <a:pt x="3777" y="42"/>
                </a:lnTo>
                <a:lnTo>
                  <a:pt x="3782" y="42"/>
                </a:lnTo>
                <a:lnTo>
                  <a:pt x="3782" y="37"/>
                </a:lnTo>
                <a:lnTo>
                  <a:pt x="3777" y="37"/>
                </a:lnTo>
                <a:lnTo>
                  <a:pt x="2276" y="2364"/>
                </a:lnTo>
                <a:lnTo>
                  <a:pt x="4037" y="265"/>
                </a:lnTo>
                <a:lnTo>
                  <a:pt x="4037" y="270"/>
                </a:lnTo>
                <a:lnTo>
                  <a:pt x="4042" y="270"/>
                </a:lnTo>
                <a:lnTo>
                  <a:pt x="4042" y="265"/>
                </a:lnTo>
                <a:lnTo>
                  <a:pt x="4037" y="265"/>
                </a:lnTo>
                <a:lnTo>
                  <a:pt x="2276" y="2364"/>
                </a:lnTo>
                <a:lnTo>
                  <a:pt x="4307" y="961"/>
                </a:lnTo>
                <a:lnTo>
                  <a:pt x="4281" y="1102"/>
                </a:lnTo>
                <a:lnTo>
                  <a:pt x="4271" y="1081"/>
                </a:lnTo>
                <a:lnTo>
                  <a:pt x="4271" y="1091"/>
                </a:lnTo>
                <a:lnTo>
                  <a:pt x="4271" y="1096"/>
                </a:lnTo>
                <a:lnTo>
                  <a:pt x="4271" y="1091"/>
                </a:lnTo>
                <a:lnTo>
                  <a:pt x="4266" y="1086"/>
                </a:lnTo>
                <a:lnTo>
                  <a:pt x="4271" y="1133"/>
                </a:lnTo>
                <a:lnTo>
                  <a:pt x="4271" y="1148"/>
                </a:lnTo>
                <a:lnTo>
                  <a:pt x="4276" y="1143"/>
                </a:lnTo>
                <a:lnTo>
                  <a:pt x="4276" y="1133"/>
                </a:lnTo>
                <a:lnTo>
                  <a:pt x="4281" y="1164"/>
                </a:lnTo>
                <a:lnTo>
                  <a:pt x="4286" y="1190"/>
                </a:lnTo>
                <a:lnTo>
                  <a:pt x="4286" y="1247"/>
                </a:lnTo>
                <a:lnTo>
                  <a:pt x="4286" y="1263"/>
                </a:lnTo>
                <a:lnTo>
                  <a:pt x="4292" y="1257"/>
                </a:lnTo>
                <a:lnTo>
                  <a:pt x="4292" y="1268"/>
                </a:lnTo>
                <a:lnTo>
                  <a:pt x="4292" y="1257"/>
                </a:lnTo>
                <a:lnTo>
                  <a:pt x="4292" y="1237"/>
                </a:lnTo>
                <a:lnTo>
                  <a:pt x="4302" y="1273"/>
                </a:lnTo>
                <a:lnTo>
                  <a:pt x="4307" y="1263"/>
                </a:lnTo>
                <a:lnTo>
                  <a:pt x="4312" y="1242"/>
                </a:lnTo>
                <a:lnTo>
                  <a:pt x="4312" y="1200"/>
                </a:lnTo>
                <a:lnTo>
                  <a:pt x="4302" y="1148"/>
                </a:lnTo>
                <a:lnTo>
                  <a:pt x="4297" y="1122"/>
                </a:lnTo>
                <a:lnTo>
                  <a:pt x="4281" y="1102"/>
                </a:lnTo>
                <a:lnTo>
                  <a:pt x="4312" y="956"/>
                </a:lnTo>
                <a:lnTo>
                  <a:pt x="4307" y="961"/>
                </a:lnTo>
                <a:lnTo>
                  <a:pt x="2276" y="2364"/>
                </a:lnTo>
                <a:lnTo>
                  <a:pt x="4276" y="1034"/>
                </a:lnTo>
                <a:lnTo>
                  <a:pt x="4276" y="1013"/>
                </a:lnTo>
                <a:lnTo>
                  <a:pt x="4271" y="998"/>
                </a:lnTo>
                <a:lnTo>
                  <a:pt x="4255" y="982"/>
                </a:lnTo>
                <a:lnTo>
                  <a:pt x="4240" y="972"/>
                </a:lnTo>
                <a:lnTo>
                  <a:pt x="4245" y="987"/>
                </a:lnTo>
                <a:lnTo>
                  <a:pt x="4245" y="1003"/>
                </a:lnTo>
                <a:lnTo>
                  <a:pt x="4245" y="998"/>
                </a:lnTo>
                <a:lnTo>
                  <a:pt x="4250" y="982"/>
                </a:lnTo>
                <a:lnTo>
                  <a:pt x="4250" y="998"/>
                </a:lnTo>
                <a:lnTo>
                  <a:pt x="4250" y="1024"/>
                </a:lnTo>
                <a:lnTo>
                  <a:pt x="4245" y="1050"/>
                </a:lnTo>
                <a:lnTo>
                  <a:pt x="4250" y="1060"/>
                </a:lnTo>
                <a:lnTo>
                  <a:pt x="4255" y="1055"/>
                </a:lnTo>
                <a:lnTo>
                  <a:pt x="4255" y="1086"/>
                </a:lnTo>
                <a:lnTo>
                  <a:pt x="4260" y="1122"/>
                </a:lnTo>
                <a:lnTo>
                  <a:pt x="4260" y="1128"/>
                </a:lnTo>
                <a:lnTo>
                  <a:pt x="4260" y="1122"/>
                </a:lnTo>
                <a:lnTo>
                  <a:pt x="4260" y="1107"/>
                </a:lnTo>
                <a:lnTo>
                  <a:pt x="4260" y="1060"/>
                </a:lnTo>
                <a:lnTo>
                  <a:pt x="4260" y="1050"/>
                </a:lnTo>
                <a:lnTo>
                  <a:pt x="4266" y="1070"/>
                </a:lnTo>
                <a:lnTo>
                  <a:pt x="4276" y="1034"/>
                </a:lnTo>
                <a:lnTo>
                  <a:pt x="2276" y="2364"/>
                </a:lnTo>
                <a:lnTo>
                  <a:pt x="4307" y="1361"/>
                </a:lnTo>
                <a:lnTo>
                  <a:pt x="4307" y="1382"/>
                </a:lnTo>
                <a:lnTo>
                  <a:pt x="4307" y="1372"/>
                </a:lnTo>
                <a:lnTo>
                  <a:pt x="4307" y="1361"/>
                </a:lnTo>
                <a:lnTo>
                  <a:pt x="2276" y="2364"/>
                </a:lnTo>
                <a:lnTo>
                  <a:pt x="4286" y="1263"/>
                </a:lnTo>
                <a:lnTo>
                  <a:pt x="4281" y="1190"/>
                </a:lnTo>
                <a:lnTo>
                  <a:pt x="4286" y="1252"/>
                </a:lnTo>
                <a:lnTo>
                  <a:pt x="4286" y="1263"/>
                </a:lnTo>
                <a:lnTo>
                  <a:pt x="2276" y="2364"/>
                </a:lnTo>
                <a:lnTo>
                  <a:pt x="31" y="1434"/>
                </a:lnTo>
                <a:lnTo>
                  <a:pt x="37" y="1434"/>
                </a:lnTo>
                <a:lnTo>
                  <a:pt x="37" y="1429"/>
                </a:lnTo>
                <a:lnTo>
                  <a:pt x="31" y="1434"/>
                </a:lnTo>
                <a:lnTo>
                  <a:pt x="2276" y="2364"/>
                </a:lnTo>
                <a:lnTo>
                  <a:pt x="16" y="1418"/>
                </a:lnTo>
                <a:lnTo>
                  <a:pt x="16" y="1413"/>
                </a:lnTo>
                <a:lnTo>
                  <a:pt x="0" y="1418"/>
                </a:lnTo>
                <a:lnTo>
                  <a:pt x="0" y="1429"/>
                </a:lnTo>
                <a:lnTo>
                  <a:pt x="11" y="1424"/>
                </a:lnTo>
                <a:lnTo>
                  <a:pt x="16" y="1418"/>
                </a:lnTo>
                <a:lnTo>
                  <a:pt x="2276" y="2364"/>
                </a:lnTo>
                <a:lnTo>
                  <a:pt x="11" y="1424"/>
                </a:lnTo>
                <a:lnTo>
                  <a:pt x="16" y="1424"/>
                </a:lnTo>
                <a:lnTo>
                  <a:pt x="21" y="1418"/>
                </a:lnTo>
                <a:lnTo>
                  <a:pt x="11" y="1424"/>
                </a:lnTo>
                <a:lnTo>
                  <a:pt x="2276" y="2364"/>
                </a:lnTo>
                <a:lnTo>
                  <a:pt x="11" y="1424"/>
                </a:lnTo>
                <a:lnTo>
                  <a:pt x="16" y="1418"/>
                </a:lnTo>
                <a:lnTo>
                  <a:pt x="16" y="1424"/>
                </a:lnTo>
                <a:lnTo>
                  <a:pt x="11" y="1424"/>
                </a:lnTo>
                <a:lnTo>
                  <a:pt x="2276" y="2364"/>
                </a:lnTo>
                <a:lnTo>
                  <a:pt x="63" y="1450"/>
                </a:lnTo>
                <a:lnTo>
                  <a:pt x="52" y="1455"/>
                </a:lnTo>
                <a:lnTo>
                  <a:pt x="57" y="1455"/>
                </a:lnTo>
                <a:lnTo>
                  <a:pt x="63" y="1450"/>
                </a:lnTo>
                <a:lnTo>
                  <a:pt x="2276" y="2364"/>
                </a:lnTo>
                <a:lnTo>
                  <a:pt x="42" y="1434"/>
                </a:lnTo>
                <a:lnTo>
                  <a:pt x="52" y="1429"/>
                </a:lnTo>
                <a:lnTo>
                  <a:pt x="57" y="1429"/>
                </a:lnTo>
                <a:lnTo>
                  <a:pt x="52" y="1429"/>
                </a:lnTo>
                <a:lnTo>
                  <a:pt x="42" y="1434"/>
                </a:lnTo>
                <a:lnTo>
                  <a:pt x="2276" y="2364"/>
                </a:lnTo>
                <a:lnTo>
                  <a:pt x="135" y="1476"/>
                </a:lnTo>
                <a:lnTo>
                  <a:pt x="125" y="1481"/>
                </a:lnTo>
                <a:lnTo>
                  <a:pt x="130" y="1481"/>
                </a:lnTo>
                <a:lnTo>
                  <a:pt x="135" y="1476"/>
                </a:lnTo>
                <a:lnTo>
                  <a:pt x="2276" y="2364"/>
                </a:lnTo>
                <a:lnTo>
                  <a:pt x="0" y="1450"/>
                </a:lnTo>
                <a:lnTo>
                  <a:pt x="5" y="1444"/>
                </a:lnTo>
                <a:lnTo>
                  <a:pt x="16" y="1444"/>
                </a:lnTo>
                <a:lnTo>
                  <a:pt x="16" y="1439"/>
                </a:lnTo>
                <a:lnTo>
                  <a:pt x="0" y="1450"/>
                </a:lnTo>
                <a:lnTo>
                  <a:pt x="2276" y="2364"/>
                </a:lnTo>
                <a:lnTo>
                  <a:pt x="42" y="1408"/>
                </a:lnTo>
                <a:lnTo>
                  <a:pt x="47" y="1403"/>
                </a:lnTo>
                <a:lnTo>
                  <a:pt x="42" y="1403"/>
                </a:lnTo>
                <a:lnTo>
                  <a:pt x="42" y="1408"/>
                </a:lnTo>
                <a:lnTo>
                  <a:pt x="2276" y="2364"/>
                </a:lnTo>
                <a:lnTo>
                  <a:pt x="229" y="1330"/>
                </a:lnTo>
                <a:lnTo>
                  <a:pt x="229" y="1325"/>
                </a:lnTo>
                <a:lnTo>
                  <a:pt x="224" y="1325"/>
                </a:lnTo>
                <a:lnTo>
                  <a:pt x="218" y="1330"/>
                </a:lnTo>
                <a:lnTo>
                  <a:pt x="213" y="1335"/>
                </a:lnTo>
                <a:lnTo>
                  <a:pt x="218" y="1335"/>
                </a:lnTo>
                <a:lnTo>
                  <a:pt x="213" y="1335"/>
                </a:lnTo>
                <a:lnTo>
                  <a:pt x="218" y="1335"/>
                </a:lnTo>
                <a:lnTo>
                  <a:pt x="224" y="1335"/>
                </a:lnTo>
                <a:lnTo>
                  <a:pt x="229" y="1330"/>
                </a:lnTo>
                <a:lnTo>
                  <a:pt x="2276" y="2364"/>
                </a:lnTo>
                <a:lnTo>
                  <a:pt x="156" y="1387"/>
                </a:lnTo>
                <a:lnTo>
                  <a:pt x="161" y="1387"/>
                </a:lnTo>
                <a:lnTo>
                  <a:pt x="161" y="1382"/>
                </a:lnTo>
                <a:lnTo>
                  <a:pt x="166" y="1377"/>
                </a:lnTo>
                <a:lnTo>
                  <a:pt x="161" y="1377"/>
                </a:lnTo>
                <a:lnTo>
                  <a:pt x="156" y="1377"/>
                </a:lnTo>
                <a:lnTo>
                  <a:pt x="151" y="1377"/>
                </a:lnTo>
                <a:lnTo>
                  <a:pt x="151" y="1382"/>
                </a:lnTo>
                <a:lnTo>
                  <a:pt x="146" y="1382"/>
                </a:lnTo>
                <a:lnTo>
                  <a:pt x="146" y="1387"/>
                </a:lnTo>
                <a:lnTo>
                  <a:pt x="146" y="1392"/>
                </a:lnTo>
                <a:lnTo>
                  <a:pt x="146" y="1387"/>
                </a:lnTo>
                <a:lnTo>
                  <a:pt x="146" y="1392"/>
                </a:lnTo>
                <a:lnTo>
                  <a:pt x="151" y="1392"/>
                </a:lnTo>
                <a:lnTo>
                  <a:pt x="151" y="1387"/>
                </a:lnTo>
                <a:lnTo>
                  <a:pt x="151" y="1392"/>
                </a:lnTo>
                <a:lnTo>
                  <a:pt x="151" y="1387"/>
                </a:lnTo>
                <a:lnTo>
                  <a:pt x="156" y="1387"/>
                </a:lnTo>
                <a:lnTo>
                  <a:pt x="2276" y="2364"/>
                </a:lnTo>
                <a:lnTo>
                  <a:pt x="172" y="1398"/>
                </a:lnTo>
                <a:lnTo>
                  <a:pt x="166" y="1403"/>
                </a:lnTo>
                <a:lnTo>
                  <a:pt x="156" y="1408"/>
                </a:lnTo>
                <a:lnTo>
                  <a:pt x="161" y="1408"/>
                </a:lnTo>
                <a:lnTo>
                  <a:pt x="161" y="1413"/>
                </a:lnTo>
                <a:lnTo>
                  <a:pt x="166" y="1408"/>
                </a:lnTo>
                <a:lnTo>
                  <a:pt x="161" y="1408"/>
                </a:lnTo>
                <a:lnTo>
                  <a:pt x="172" y="1403"/>
                </a:lnTo>
                <a:lnTo>
                  <a:pt x="172" y="1398"/>
                </a:lnTo>
                <a:lnTo>
                  <a:pt x="2276" y="2364"/>
                </a:lnTo>
                <a:lnTo>
                  <a:pt x="146" y="1341"/>
                </a:lnTo>
                <a:lnTo>
                  <a:pt x="151" y="1341"/>
                </a:lnTo>
                <a:lnTo>
                  <a:pt x="151" y="1335"/>
                </a:lnTo>
                <a:lnTo>
                  <a:pt x="156" y="1335"/>
                </a:lnTo>
                <a:lnTo>
                  <a:pt x="151" y="1335"/>
                </a:lnTo>
                <a:lnTo>
                  <a:pt x="146" y="1335"/>
                </a:lnTo>
                <a:lnTo>
                  <a:pt x="146" y="1341"/>
                </a:lnTo>
                <a:lnTo>
                  <a:pt x="2276" y="2364"/>
                </a:lnTo>
                <a:lnTo>
                  <a:pt x="94" y="1429"/>
                </a:lnTo>
                <a:lnTo>
                  <a:pt x="99" y="1429"/>
                </a:lnTo>
                <a:lnTo>
                  <a:pt x="99" y="1424"/>
                </a:lnTo>
                <a:lnTo>
                  <a:pt x="99" y="1418"/>
                </a:lnTo>
                <a:lnTo>
                  <a:pt x="89" y="1424"/>
                </a:lnTo>
                <a:lnTo>
                  <a:pt x="89" y="1429"/>
                </a:lnTo>
                <a:lnTo>
                  <a:pt x="83" y="1429"/>
                </a:lnTo>
                <a:lnTo>
                  <a:pt x="89" y="1429"/>
                </a:lnTo>
                <a:lnTo>
                  <a:pt x="94" y="1429"/>
                </a:lnTo>
                <a:lnTo>
                  <a:pt x="2276" y="2364"/>
                </a:lnTo>
                <a:lnTo>
                  <a:pt x="125" y="1418"/>
                </a:lnTo>
                <a:lnTo>
                  <a:pt x="114" y="1429"/>
                </a:lnTo>
                <a:lnTo>
                  <a:pt x="114" y="1424"/>
                </a:lnTo>
                <a:lnTo>
                  <a:pt x="114" y="1429"/>
                </a:lnTo>
                <a:lnTo>
                  <a:pt x="99" y="1429"/>
                </a:lnTo>
                <a:lnTo>
                  <a:pt x="99" y="1434"/>
                </a:lnTo>
                <a:lnTo>
                  <a:pt x="94" y="1434"/>
                </a:lnTo>
                <a:lnTo>
                  <a:pt x="99" y="1434"/>
                </a:lnTo>
                <a:lnTo>
                  <a:pt x="94" y="1439"/>
                </a:lnTo>
                <a:lnTo>
                  <a:pt x="99" y="1439"/>
                </a:lnTo>
                <a:lnTo>
                  <a:pt x="109" y="1434"/>
                </a:lnTo>
                <a:lnTo>
                  <a:pt x="114" y="1429"/>
                </a:lnTo>
                <a:lnTo>
                  <a:pt x="125" y="1424"/>
                </a:lnTo>
                <a:lnTo>
                  <a:pt x="125" y="1418"/>
                </a:lnTo>
                <a:lnTo>
                  <a:pt x="2276" y="2364"/>
                </a:lnTo>
                <a:lnTo>
                  <a:pt x="166" y="1341"/>
                </a:lnTo>
                <a:lnTo>
                  <a:pt x="166" y="1335"/>
                </a:lnTo>
                <a:lnTo>
                  <a:pt x="161" y="1335"/>
                </a:lnTo>
                <a:lnTo>
                  <a:pt x="156" y="1335"/>
                </a:lnTo>
                <a:lnTo>
                  <a:pt x="156" y="1341"/>
                </a:lnTo>
                <a:lnTo>
                  <a:pt x="151" y="1341"/>
                </a:lnTo>
                <a:lnTo>
                  <a:pt x="156" y="1346"/>
                </a:lnTo>
                <a:lnTo>
                  <a:pt x="161" y="1346"/>
                </a:lnTo>
                <a:lnTo>
                  <a:pt x="166" y="1341"/>
                </a:lnTo>
                <a:lnTo>
                  <a:pt x="2276" y="2364"/>
                </a:lnTo>
                <a:lnTo>
                  <a:pt x="114" y="1387"/>
                </a:lnTo>
                <a:lnTo>
                  <a:pt x="120" y="1387"/>
                </a:lnTo>
                <a:lnTo>
                  <a:pt x="125" y="1387"/>
                </a:lnTo>
                <a:lnTo>
                  <a:pt x="130" y="1382"/>
                </a:lnTo>
                <a:lnTo>
                  <a:pt x="135" y="1377"/>
                </a:lnTo>
                <a:lnTo>
                  <a:pt x="125" y="1377"/>
                </a:lnTo>
                <a:lnTo>
                  <a:pt x="120" y="1382"/>
                </a:lnTo>
                <a:lnTo>
                  <a:pt x="114" y="1382"/>
                </a:lnTo>
                <a:lnTo>
                  <a:pt x="114" y="1387"/>
                </a:lnTo>
                <a:lnTo>
                  <a:pt x="2276" y="2364"/>
                </a:lnTo>
                <a:lnTo>
                  <a:pt x="3076" y="2359"/>
                </a:lnTo>
                <a:lnTo>
                  <a:pt x="3081" y="2338"/>
                </a:lnTo>
                <a:lnTo>
                  <a:pt x="3081" y="2328"/>
                </a:lnTo>
                <a:lnTo>
                  <a:pt x="3071" y="2317"/>
                </a:lnTo>
                <a:lnTo>
                  <a:pt x="3065" y="2317"/>
                </a:lnTo>
                <a:lnTo>
                  <a:pt x="3065" y="2343"/>
                </a:lnTo>
                <a:lnTo>
                  <a:pt x="3071" y="2359"/>
                </a:lnTo>
                <a:lnTo>
                  <a:pt x="3076" y="2359"/>
                </a:lnTo>
                <a:lnTo>
                  <a:pt x="2276" y="2364"/>
                </a:lnTo>
                <a:lnTo>
                  <a:pt x="3200" y="1990"/>
                </a:lnTo>
                <a:lnTo>
                  <a:pt x="3195" y="2000"/>
                </a:lnTo>
                <a:lnTo>
                  <a:pt x="3195" y="2011"/>
                </a:lnTo>
                <a:lnTo>
                  <a:pt x="3211" y="1985"/>
                </a:lnTo>
                <a:lnTo>
                  <a:pt x="3200" y="1990"/>
                </a:lnTo>
                <a:lnTo>
                  <a:pt x="2276" y="2364"/>
                </a:lnTo>
                <a:lnTo>
                  <a:pt x="3221" y="2016"/>
                </a:lnTo>
                <a:lnTo>
                  <a:pt x="3200" y="2021"/>
                </a:lnTo>
                <a:lnTo>
                  <a:pt x="3206" y="2031"/>
                </a:lnTo>
                <a:lnTo>
                  <a:pt x="3221" y="2016"/>
                </a:lnTo>
                <a:lnTo>
                  <a:pt x="2276" y="2364"/>
                </a:lnTo>
                <a:lnTo>
                  <a:pt x="3206" y="1912"/>
                </a:lnTo>
                <a:lnTo>
                  <a:pt x="3185" y="1912"/>
                </a:lnTo>
                <a:lnTo>
                  <a:pt x="3175" y="1902"/>
                </a:lnTo>
                <a:lnTo>
                  <a:pt x="3169" y="1896"/>
                </a:lnTo>
                <a:lnTo>
                  <a:pt x="3169" y="1907"/>
                </a:lnTo>
                <a:lnTo>
                  <a:pt x="3175" y="1917"/>
                </a:lnTo>
                <a:lnTo>
                  <a:pt x="3180" y="1933"/>
                </a:lnTo>
                <a:lnTo>
                  <a:pt x="3185" y="1948"/>
                </a:lnTo>
                <a:lnTo>
                  <a:pt x="3180" y="1969"/>
                </a:lnTo>
                <a:lnTo>
                  <a:pt x="3180" y="1979"/>
                </a:lnTo>
                <a:lnTo>
                  <a:pt x="3190" y="1969"/>
                </a:lnTo>
                <a:lnTo>
                  <a:pt x="3195" y="1964"/>
                </a:lnTo>
                <a:lnTo>
                  <a:pt x="3206" y="1964"/>
                </a:lnTo>
                <a:lnTo>
                  <a:pt x="3211" y="1969"/>
                </a:lnTo>
                <a:lnTo>
                  <a:pt x="3216" y="1964"/>
                </a:lnTo>
                <a:lnTo>
                  <a:pt x="3226" y="1954"/>
                </a:lnTo>
                <a:lnTo>
                  <a:pt x="3237" y="1938"/>
                </a:lnTo>
                <a:lnTo>
                  <a:pt x="3232" y="1933"/>
                </a:lnTo>
                <a:lnTo>
                  <a:pt x="3226" y="1938"/>
                </a:lnTo>
                <a:lnTo>
                  <a:pt x="3211" y="1948"/>
                </a:lnTo>
                <a:lnTo>
                  <a:pt x="3211" y="1943"/>
                </a:lnTo>
                <a:lnTo>
                  <a:pt x="3211" y="1938"/>
                </a:lnTo>
                <a:lnTo>
                  <a:pt x="3221" y="1907"/>
                </a:lnTo>
                <a:lnTo>
                  <a:pt x="3206" y="1912"/>
                </a:lnTo>
                <a:lnTo>
                  <a:pt x="2276" y="2364"/>
                </a:lnTo>
                <a:lnTo>
                  <a:pt x="322" y="2322"/>
                </a:lnTo>
                <a:lnTo>
                  <a:pt x="327" y="2317"/>
                </a:lnTo>
                <a:lnTo>
                  <a:pt x="327" y="2302"/>
                </a:lnTo>
                <a:lnTo>
                  <a:pt x="327" y="2291"/>
                </a:lnTo>
                <a:lnTo>
                  <a:pt x="322" y="2307"/>
                </a:lnTo>
                <a:lnTo>
                  <a:pt x="322" y="2322"/>
                </a:lnTo>
                <a:lnTo>
                  <a:pt x="2276" y="2364"/>
                </a:lnTo>
                <a:lnTo>
                  <a:pt x="3029" y="1979"/>
                </a:lnTo>
                <a:lnTo>
                  <a:pt x="3029" y="1969"/>
                </a:lnTo>
                <a:lnTo>
                  <a:pt x="3034" y="1959"/>
                </a:lnTo>
                <a:lnTo>
                  <a:pt x="3034" y="1954"/>
                </a:lnTo>
                <a:lnTo>
                  <a:pt x="3034" y="1948"/>
                </a:lnTo>
                <a:lnTo>
                  <a:pt x="3024" y="1954"/>
                </a:lnTo>
                <a:lnTo>
                  <a:pt x="3019" y="1959"/>
                </a:lnTo>
                <a:lnTo>
                  <a:pt x="3019" y="1964"/>
                </a:lnTo>
                <a:lnTo>
                  <a:pt x="3024" y="1964"/>
                </a:lnTo>
                <a:lnTo>
                  <a:pt x="3024" y="1969"/>
                </a:lnTo>
                <a:lnTo>
                  <a:pt x="3024" y="1979"/>
                </a:lnTo>
                <a:lnTo>
                  <a:pt x="3019" y="1985"/>
                </a:lnTo>
                <a:lnTo>
                  <a:pt x="3029" y="1979"/>
                </a:lnTo>
                <a:lnTo>
                  <a:pt x="2276" y="2364"/>
                </a:lnTo>
                <a:lnTo>
                  <a:pt x="63" y="1398"/>
                </a:lnTo>
                <a:lnTo>
                  <a:pt x="63" y="1392"/>
                </a:lnTo>
                <a:lnTo>
                  <a:pt x="57" y="1392"/>
                </a:lnTo>
                <a:lnTo>
                  <a:pt x="63" y="1398"/>
                </a:lnTo>
                <a:lnTo>
                  <a:pt x="57" y="1398"/>
                </a:lnTo>
                <a:lnTo>
                  <a:pt x="63" y="1398"/>
                </a:lnTo>
                <a:lnTo>
                  <a:pt x="2276" y="2364"/>
                </a:lnTo>
                <a:lnTo>
                  <a:pt x="3388" y="1195"/>
                </a:lnTo>
                <a:lnTo>
                  <a:pt x="3393" y="1153"/>
                </a:lnTo>
                <a:lnTo>
                  <a:pt x="3382" y="1190"/>
                </a:lnTo>
                <a:lnTo>
                  <a:pt x="3377" y="1211"/>
                </a:lnTo>
                <a:lnTo>
                  <a:pt x="3377" y="1221"/>
                </a:lnTo>
                <a:lnTo>
                  <a:pt x="3382" y="1216"/>
                </a:lnTo>
                <a:lnTo>
                  <a:pt x="3388" y="1195"/>
                </a:lnTo>
                <a:lnTo>
                  <a:pt x="2276" y="2364"/>
                </a:lnTo>
                <a:lnTo>
                  <a:pt x="3465" y="1128"/>
                </a:lnTo>
                <a:lnTo>
                  <a:pt x="3471" y="1107"/>
                </a:lnTo>
                <a:lnTo>
                  <a:pt x="3476" y="1102"/>
                </a:lnTo>
                <a:lnTo>
                  <a:pt x="3481" y="1102"/>
                </a:lnTo>
                <a:lnTo>
                  <a:pt x="3481" y="1086"/>
                </a:lnTo>
                <a:lnTo>
                  <a:pt x="3481" y="1076"/>
                </a:lnTo>
                <a:lnTo>
                  <a:pt x="3476" y="1076"/>
                </a:lnTo>
                <a:lnTo>
                  <a:pt x="3476" y="1086"/>
                </a:lnTo>
                <a:lnTo>
                  <a:pt x="3471" y="1076"/>
                </a:lnTo>
                <a:lnTo>
                  <a:pt x="3471" y="1060"/>
                </a:lnTo>
                <a:lnTo>
                  <a:pt x="3465" y="1091"/>
                </a:lnTo>
                <a:lnTo>
                  <a:pt x="3460" y="1122"/>
                </a:lnTo>
                <a:lnTo>
                  <a:pt x="3465" y="1128"/>
                </a:lnTo>
                <a:lnTo>
                  <a:pt x="2276" y="2364"/>
                </a:lnTo>
                <a:lnTo>
                  <a:pt x="3263" y="1699"/>
                </a:lnTo>
                <a:lnTo>
                  <a:pt x="3263" y="1694"/>
                </a:lnTo>
                <a:lnTo>
                  <a:pt x="3252" y="1694"/>
                </a:lnTo>
                <a:lnTo>
                  <a:pt x="3237" y="1704"/>
                </a:lnTo>
                <a:lnTo>
                  <a:pt x="3232" y="1720"/>
                </a:lnTo>
                <a:lnTo>
                  <a:pt x="3242" y="1715"/>
                </a:lnTo>
                <a:lnTo>
                  <a:pt x="3263" y="1699"/>
                </a:lnTo>
                <a:lnTo>
                  <a:pt x="2276" y="2364"/>
                </a:lnTo>
                <a:lnTo>
                  <a:pt x="3237" y="2047"/>
                </a:lnTo>
                <a:lnTo>
                  <a:pt x="3247" y="2047"/>
                </a:lnTo>
                <a:lnTo>
                  <a:pt x="3237" y="2037"/>
                </a:lnTo>
                <a:lnTo>
                  <a:pt x="3226" y="2031"/>
                </a:lnTo>
                <a:lnTo>
                  <a:pt x="3226" y="2026"/>
                </a:lnTo>
                <a:lnTo>
                  <a:pt x="3221" y="2031"/>
                </a:lnTo>
                <a:lnTo>
                  <a:pt x="3216" y="2042"/>
                </a:lnTo>
                <a:lnTo>
                  <a:pt x="3226" y="2057"/>
                </a:lnTo>
                <a:lnTo>
                  <a:pt x="3237" y="2047"/>
                </a:lnTo>
                <a:lnTo>
                  <a:pt x="2276" y="2364"/>
                </a:lnTo>
                <a:lnTo>
                  <a:pt x="3159" y="1772"/>
                </a:lnTo>
                <a:lnTo>
                  <a:pt x="3159" y="1798"/>
                </a:lnTo>
                <a:lnTo>
                  <a:pt x="3164" y="1808"/>
                </a:lnTo>
                <a:lnTo>
                  <a:pt x="3169" y="1808"/>
                </a:lnTo>
                <a:lnTo>
                  <a:pt x="3175" y="1803"/>
                </a:lnTo>
                <a:lnTo>
                  <a:pt x="3190" y="1792"/>
                </a:lnTo>
                <a:lnTo>
                  <a:pt x="3200" y="1772"/>
                </a:lnTo>
                <a:lnTo>
                  <a:pt x="3211" y="1751"/>
                </a:lnTo>
                <a:lnTo>
                  <a:pt x="3200" y="1751"/>
                </a:lnTo>
                <a:lnTo>
                  <a:pt x="3190" y="1751"/>
                </a:lnTo>
                <a:lnTo>
                  <a:pt x="3175" y="1756"/>
                </a:lnTo>
                <a:lnTo>
                  <a:pt x="3159" y="1772"/>
                </a:lnTo>
                <a:lnTo>
                  <a:pt x="2276" y="2364"/>
                </a:lnTo>
                <a:lnTo>
                  <a:pt x="3517" y="1200"/>
                </a:lnTo>
                <a:lnTo>
                  <a:pt x="3507" y="1211"/>
                </a:lnTo>
                <a:lnTo>
                  <a:pt x="3507" y="1221"/>
                </a:lnTo>
                <a:lnTo>
                  <a:pt x="3512" y="1221"/>
                </a:lnTo>
                <a:lnTo>
                  <a:pt x="3523" y="1211"/>
                </a:lnTo>
                <a:lnTo>
                  <a:pt x="3523" y="1200"/>
                </a:lnTo>
                <a:lnTo>
                  <a:pt x="3517" y="1200"/>
                </a:lnTo>
                <a:lnTo>
                  <a:pt x="2276" y="2364"/>
                </a:lnTo>
                <a:lnTo>
                  <a:pt x="5" y="1460"/>
                </a:lnTo>
                <a:lnTo>
                  <a:pt x="5" y="1455"/>
                </a:lnTo>
                <a:lnTo>
                  <a:pt x="5" y="1450"/>
                </a:lnTo>
                <a:lnTo>
                  <a:pt x="11" y="1450"/>
                </a:lnTo>
                <a:lnTo>
                  <a:pt x="5" y="1450"/>
                </a:lnTo>
                <a:lnTo>
                  <a:pt x="0" y="1450"/>
                </a:lnTo>
                <a:lnTo>
                  <a:pt x="0" y="1460"/>
                </a:lnTo>
                <a:lnTo>
                  <a:pt x="5" y="1460"/>
                </a:lnTo>
                <a:lnTo>
                  <a:pt x="2276" y="2364"/>
                </a:lnTo>
                <a:lnTo>
                  <a:pt x="333" y="2946"/>
                </a:lnTo>
                <a:lnTo>
                  <a:pt x="327" y="2941"/>
                </a:lnTo>
                <a:lnTo>
                  <a:pt x="327" y="2961"/>
                </a:lnTo>
                <a:lnTo>
                  <a:pt x="333" y="2946"/>
                </a:lnTo>
                <a:lnTo>
                  <a:pt x="2276" y="2364"/>
                </a:lnTo>
                <a:lnTo>
                  <a:pt x="68" y="1392"/>
                </a:lnTo>
                <a:lnTo>
                  <a:pt x="63" y="1403"/>
                </a:lnTo>
                <a:lnTo>
                  <a:pt x="68" y="1403"/>
                </a:lnTo>
                <a:lnTo>
                  <a:pt x="78" y="1398"/>
                </a:lnTo>
                <a:lnTo>
                  <a:pt x="73" y="1398"/>
                </a:lnTo>
                <a:lnTo>
                  <a:pt x="73" y="1392"/>
                </a:lnTo>
                <a:lnTo>
                  <a:pt x="68" y="1392"/>
                </a:lnTo>
                <a:lnTo>
                  <a:pt x="2276" y="2364"/>
                </a:lnTo>
                <a:lnTo>
                  <a:pt x="322" y="2743"/>
                </a:lnTo>
                <a:lnTo>
                  <a:pt x="327" y="2743"/>
                </a:lnTo>
                <a:lnTo>
                  <a:pt x="327" y="2738"/>
                </a:lnTo>
                <a:lnTo>
                  <a:pt x="327" y="2728"/>
                </a:lnTo>
                <a:lnTo>
                  <a:pt x="322" y="2743"/>
                </a:lnTo>
                <a:lnTo>
                  <a:pt x="2276" y="2364"/>
                </a:lnTo>
                <a:lnTo>
                  <a:pt x="333" y="2889"/>
                </a:lnTo>
                <a:lnTo>
                  <a:pt x="338" y="2863"/>
                </a:lnTo>
                <a:lnTo>
                  <a:pt x="333" y="2868"/>
                </a:lnTo>
                <a:lnTo>
                  <a:pt x="333" y="2889"/>
                </a:lnTo>
                <a:lnTo>
                  <a:pt x="2276" y="2364"/>
                </a:lnTo>
                <a:lnTo>
                  <a:pt x="338" y="2670"/>
                </a:lnTo>
                <a:lnTo>
                  <a:pt x="343" y="2650"/>
                </a:lnTo>
                <a:lnTo>
                  <a:pt x="338" y="2660"/>
                </a:lnTo>
                <a:lnTo>
                  <a:pt x="338" y="2665"/>
                </a:lnTo>
                <a:lnTo>
                  <a:pt x="338" y="2670"/>
                </a:lnTo>
                <a:lnTo>
                  <a:pt x="2276" y="2364"/>
                </a:lnTo>
                <a:lnTo>
                  <a:pt x="2852" y="2629"/>
                </a:lnTo>
                <a:lnTo>
                  <a:pt x="2852" y="2608"/>
                </a:lnTo>
                <a:lnTo>
                  <a:pt x="2847" y="2587"/>
                </a:lnTo>
                <a:lnTo>
                  <a:pt x="2842" y="2582"/>
                </a:lnTo>
                <a:lnTo>
                  <a:pt x="2842" y="2593"/>
                </a:lnTo>
                <a:lnTo>
                  <a:pt x="2847" y="2618"/>
                </a:lnTo>
                <a:lnTo>
                  <a:pt x="2847" y="2629"/>
                </a:lnTo>
                <a:lnTo>
                  <a:pt x="2852" y="2629"/>
                </a:lnTo>
                <a:lnTo>
                  <a:pt x="2276" y="2364"/>
                </a:lnTo>
                <a:lnTo>
                  <a:pt x="852" y="779"/>
                </a:lnTo>
                <a:lnTo>
                  <a:pt x="847" y="785"/>
                </a:lnTo>
                <a:lnTo>
                  <a:pt x="852" y="785"/>
                </a:lnTo>
                <a:lnTo>
                  <a:pt x="857" y="779"/>
                </a:lnTo>
                <a:lnTo>
                  <a:pt x="852" y="779"/>
                </a:lnTo>
                <a:lnTo>
                  <a:pt x="2276" y="2364"/>
                </a:lnTo>
                <a:lnTo>
                  <a:pt x="863" y="650"/>
                </a:lnTo>
                <a:lnTo>
                  <a:pt x="852" y="650"/>
                </a:lnTo>
                <a:lnTo>
                  <a:pt x="852" y="660"/>
                </a:lnTo>
                <a:lnTo>
                  <a:pt x="852" y="655"/>
                </a:lnTo>
                <a:lnTo>
                  <a:pt x="852" y="660"/>
                </a:lnTo>
                <a:lnTo>
                  <a:pt x="857" y="655"/>
                </a:lnTo>
                <a:lnTo>
                  <a:pt x="863" y="650"/>
                </a:lnTo>
                <a:lnTo>
                  <a:pt x="2276" y="2364"/>
                </a:lnTo>
                <a:lnTo>
                  <a:pt x="847" y="520"/>
                </a:lnTo>
                <a:lnTo>
                  <a:pt x="852" y="520"/>
                </a:lnTo>
                <a:lnTo>
                  <a:pt x="857" y="515"/>
                </a:lnTo>
                <a:lnTo>
                  <a:pt x="847" y="520"/>
                </a:lnTo>
                <a:lnTo>
                  <a:pt x="847" y="525"/>
                </a:lnTo>
                <a:lnTo>
                  <a:pt x="847" y="520"/>
                </a:lnTo>
                <a:lnTo>
                  <a:pt x="2276" y="2364"/>
                </a:lnTo>
                <a:lnTo>
                  <a:pt x="847" y="774"/>
                </a:lnTo>
                <a:lnTo>
                  <a:pt x="847" y="774"/>
                </a:lnTo>
                <a:lnTo>
                  <a:pt x="842" y="774"/>
                </a:lnTo>
                <a:lnTo>
                  <a:pt x="842" y="774"/>
                </a:lnTo>
                <a:lnTo>
                  <a:pt x="847" y="774"/>
                </a:lnTo>
                <a:lnTo>
                  <a:pt x="2276" y="2364"/>
                </a:lnTo>
                <a:lnTo>
                  <a:pt x="894" y="551"/>
                </a:lnTo>
                <a:lnTo>
                  <a:pt x="899" y="551"/>
                </a:lnTo>
                <a:lnTo>
                  <a:pt x="899" y="546"/>
                </a:lnTo>
                <a:lnTo>
                  <a:pt x="894" y="551"/>
                </a:lnTo>
                <a:lnTo>
                  <a:pt x="2276" y="2364"/>
                </a:lnTo>
                <a:lnTo>
                  <a:pt x="904" y="629"/>
                </a:lnTo>
                <a:lnTo>
                  <a:pt x="899" y="634"/>
                </a:lnTo>
                <a:lnTo>
                  <a:pt x="899" y="639"/>
                </a:lnTo>
                <a:lnTo>
                  <a:pt x="904" y="634"/>
                </a:lnTo>
                <a:lnTo>
                  <a:pt x="904" y="629"/>
                </a:lnTo>
                <a:lnTo>
                  <a:pt x="2276" y="2364"/>
                </a:lnTo>
                <a:lnTo>
                  <a:pt x="868" y="889"/>
                </a:lnTo>
                <a:lnTo>
                  <a:pt x="873" y="883"/>
                </a:lnTo>
                <a:lnTo>
                  <a:pt x="878" y="878"/>
                </a:lnTo>
                <a:lnTo>
                  <a:pt x="868" y="878"/>
                </a:lnTo>
                <a:lnTo>
                  <a:pt x="868" y="883"/>
                </a:lnTo>
                <a:lnTo>
                  <a:pt x="863" y="883"/>
                </a:lnTo>
                <a:lnTo>
                  <a:pt x="857" y="889"/>
                </a:lnTo>
                <a:lnTo>
                  <a:pt x="863" y="889"/>
                </a:lnTo>
                <a:lnTo>
                  <a:pt x="868" y="889"/>
                </a:lnTo>
                <a:lnTo>
                  <a:pt x="2276" y="2364"/>
                </a:lnTo>
                <a:lnTo>
                  <a:pt x="894" y="546"/>
                </a:lnTo>
                <a:lnTo>
                  <a:pt x="899" y="540"/>
                </a:lnTo>
                <a:lnTo>
                  <a:pt x="894" y="540"/>
                </a:lnTo>
                <a:lnTo>
                  <a:pt x="894" y="546"/>
                </a:lnTo>
                <a:lnTo>
                  <a:pt x="2276" y="2364"/>
                </a:lnTo>
                <a:lnTo>
                  <a:pt x="889" y="676"/>
                </a:lnTo>
                <a:lnTo>
                  <a:pt x="904" y="665"/>
                </a:lnTo>
                <a:lnTo>
                  <a:pt x="883" y="676"/>
                </a:lnTo>
                <a:lnTo>
                  <a:pt x="889" y="676"/>
                </a:lnTo>
                <a:lnTo>
                  <a:pt x="2276" y="2364"/>
                </a:lnTo>
                <a:lnTo>
                  <a:pt x="883" y="738"/>
                </a:lnTo>
                <a:lnTo>
                  <a:pt x="889" y="738"/>
                </a:lnTo>
                <a:lnTo>
                  <a:pt x="889" y="733"/>
                </a:lnTo>
                <a:lnTo>
                  <a:pt x="883" y="733"/>
                </a:lnTo>
                <a:lnTo>
                  <a:pt x="883" y="738"/>
                </a:lnTo>
                <a:lnTo>
                  <a:pt x="2276" y="2364"/>
                </a:lnTo>
                <a:lnTo>
                  <a:pt x="889" y="577"/>
                </a:lnTo>
                <a:lnTo>
                  <a:pt x="883" y="577"/>
                </a:lnTo>
                <a:lnTo>
                  <a:pt x="878" y="582"/>
                </a:lnTo>
                <a:lnTo>
                  <a:pt x="889" y="577"/>
                </a:lnTo>
                <a:lnTo>
                  <a:pt x="2276" y="2364"/>
                </a:lnTo>
                <a:lnTo>
                  <a:pt x="894" y="727"/>
                </a:lnTo>
                <a:lnTo>
                  <a:pt x="899" y="722"/>
                </a:lnTo>
                <a:lnTo>
                  <a:pt x="889" y="727"/>
                </a:lnTo>
                <a:lnTo>
                  <a:pt x="894" y="727"/>
                </a:lnTo>
                <a:lnTo>
                  <a:pt x="2276" y="2364"/>
                </a:lnTo>
                <a:lnTo>
                  <a:pt x="883" y="707"/>
                </a:lnTo>
                <a:lnTo>
                  <a:pt x="883" y="712"/>
                </a:lnTo>
                <a:lnTo>
                  <a:pt x="889" y="712"/>
                </a:lnTo>
                <a:lnTo>
                  <a:pt x="894" y="712"/>
                </a:lnTo>
                <a:lnTo>
                  <a:pt x="899" y="707"/>
                </a:lnTo>
                <a:lnTo>
                  <a:pt x="899" y="702"/>
                </a:lnTo>
                <a:lnTo>
                  <a:pt x="894" y="702"/>
                </a:lnTo>
                <a:lnTo>
                  <a:pt x="889" y="702"/>
                </a:lnTo>
                <a:lnTo>
                  <a:pt x="889" y="707"/>
                </a:lnTo>
                <a:lnTo>
                  <a:pt x="883" y="707"/>
                </a:lnTo>
                <a:lnTo>
                  <a:pt x="2276" y="2364"/>
                </a:lnTo>
                <a:lnTo>
                  <a:pt x="1164" y="281"/>
                </a:lnTo>
                <a:lnTo>
                  <a:pt x="1164" y="286"/>
                </a:lnTo>
                <a:lnTo>
                  <a:pt x="1169" y="286"/>
                </a:lnTo>
                <a:lnTo>
                  <a:pt x="1174" y="286"/>
                </a:lnTo>
                <a:lnTo>
                  <a:pt x="1180" y="281"/>
                </a:lnTo>
                <a:lnTo>
                  <a:pt x="1185" y="281"/>
                </a:lnTo>
                <a:lnTo>
                  <a:pt x="1185" y="276"/>
                </a:lnTo>
                <a:lnTo>
                  <a:pt x="1190" y="270"/>
                </a:lnTo>
                <a:lnTo>
                  <a:pt x="1185" y="265"/>
                </a:lnTo>
                <a:lnTo>
                  <a:pt x="1174" y="270"/>
                </a:lnTo>
                <a:lnTo>
                  <a:pt x="1169" y="276"/>
                </a:lnTo>
                <a:lnTo>
                  <a:pt x="1164" y="276"/>
                </a:lnTo>
                <a:lnTo>
                  <a:pt x="1169" y="276"/>
                </a:lnTo>
                <a:lnTo>
                  <a:pt x="1164" y="281"/>
                </a:lnTo>
                <a:lnTo>
                  <a:pt x="2276" y="2364"/>
                </a:lnTo>
                <a:lnTo>
                  <a:pt x="1154" y="426"/>
                </a:lnTo>
                <a:lnTo>
                  <a:pt x="1159" y="426"/>
                </a:lnTo>
                <a:lnTo>
                  <a:pt x="1159" y="421"/>
                </a:lnTo>
                <a:lnTo>
                  <a:pt x="1164" y="421"/>
                </a:lnTo>
                <a:lnTo>
                  <a:pt x="1164" y="416"/>
                </a:lnTo>
                <a:lnTo>
                  <a:pt x="1159" y="416"/>
                </a:lnTo>
                <a:lnTo>
                  <a:pt x="1154" y="426"/>
                </a:lnTo>
                <a:lnTo>
                  <a:pt x="2276" y="2364"/>
                </a:lnTo>
                <a:lnTo>
                  <a:pt x="1128" y="364"/>
                </a:lnTo>
                <a:lnTo>
                  <a:pt x="1138" y="359"/>
                </a:lnTo>
                <a:lnTo>
                  <a:pt x="1148" y="348"/>
                </a:lnTo>
                <a:lnTo>
                  <a:pt x="1143" y="353"/>
                </a:lnTo>
                <a:lnTo>
                  <a:pt x="1143" y="348"/>
                </a:lnTo>
                <a:lnTo>
                  <a:pt x="1133" y="348"/>
                </a:lnTo>
                <a:lnTo>
                  <a:pt x="1128" y="364"/>
                </a:lnTo>
                <a:lnTo>
                  <a:pt x="2276" y="2364"/>
                </a:lnTo>
                <a:lnTo>
                  <a:pt x="1117" y="681"/>
                </a:lnTo>
                <a:lnTo>
                  <a:pt x="1117" y="686"/>
                </a:lnTo>
                <a:lnTo>
                  <a:pt x="1122" y="686"/>
                </a:lnTo>
                <a:lnTo>
                  <a:pt x="1128" y="686"/>
                </a:lnTo>
                <a:lnTo>
                  <a:pt x="1138" y="676"/>
                </a:lnTo>
                <a:lnTo>
                  <a:pt x="1138" y="670"/>
                </a:lnTo>
                <a:lnTo>
                  <a:pt x="1133" y="670"/>
                </a:lnTo>
                <a:lnTo>
                  <a:pt x="1117" y="676"/>
                </a:lnTo>
                <a:lnTo>
                  <a:pt x="1117" y="681"/>
                </a:lnTo>
                <a:lnTo>
                  <a:pt x="2276" y="2364"/>
                </a:lnTo>
                <a:lnTo>
                  <a:pt x="1096" y="743"/>
                </a:lnTo>
                <a:lnTo>
                  <a:pt x="1091" y="753"/>
                </a:lnTo>
                <a:lnTo>
                  <a:pt x="1091" y="748"/>
                </a:lnTo>
                <a:lnTo>
                  <a:pt x="1091" y="753"/>
                </a:lnTo>
                <a:lnTo>
                  <a:pt x="1091" y="759"/>
                </a:lnTo>
                <a:lnTo>
                  <a:pt x="1096" y="759"/>
                </a:lnTo>
                <a:lnTo>
                  <a:pt x="1091" y="759"/>
                </a:lnTo>
                <a:lnTo>
                  <a:pt x="1096" y="759"/>
                </a:lnTo>
                <a:lnTo>
                  <a:pt x="1096" y="753"/>
                </a:lnTo>
                <a:lnTo>
                  <a:pt x="1102" y="759"/>
                </a:lnTo>
                <a:lnTo>
                  <a:pt x="1107" y="759"/>
                </a:lnTo>
                <a:lnTo>
                  <a:pt x="1112" y="753"/>
                </a:lnTo>
                <a:lnTo>
                  <a:pt x="1117" y="753"/>
                </a:lnTo>
                <a:lnTo>
                  <a:pt x="1112" y="748"/>
                </a:lnTo>
                <a:lnTo>
                  <a:pt x="1107" y="748"/>
                </a:lnTo>
                <a:lnTo>
                  <a:pt x="1112" y="743"/>
                </a:lnTo>
                <a:lnTo>
                  <a:pt x="1107" y="743"/>
                </a:lnTo>
                <a:lnTo>
                  <a:pt x="1096" y="743"/>
                </a:lnTo>
                <a:lnTo>
                  <a:pt x="2276" y="2364"/>
                </a:lnTo>
                <a:lnTo>
                  <a:pt x="1133" y="774"/>
                </a:lnTo>
                <a:lnTo>
                  <a:pt x="1128" y="774"/>
                </a:lnTo>
                <a:lnTo>
                  <a:pt x="1133" y="774"/>
                </a:lnTo>
                <a:lnTo>
                  <a:pt x="1133" y="774"/>
                </a:lnTo>
                <a:lnTo>
                  <a:pt x="2276" y="2364"/>
                </a:lnTo>
                <a:lnTo>
                  <a:pt x="1154" y="530"/>
                </a:lnTo>
                <a:lnTo>
                  <a:pt x="1148" y="530"/>
                </a:lnTo>
                <a:lnTo>
                  <a:pt x="1148" y="535"/>
                </a:lnTo>
                <a:lnTo>
                  <a:pt x="1154" y="535"/>
                </a:lnTo>
                <a:lnTo>
                  <a:pt x="1159" y="530"/>
                </a:lnTo>
                <a:lnTo>
                  <a:pt x="1164" y="530"/>
                </a:lnTo>
                <a:lnTo>
                  <a:pt x="1164" y="525"/>
                </a:lnTo>
                <a:lnTo>
                  <a:pt x="1164" y="520"/>
                </a:lnTo>
                <a:lnTo>
                  <a:pt x="1159" y="525"/>
                </a:lnTo>
                <a:lnTo>
                  <a:pt x="1148" y="530"/>
                </a:lnTo>
                <a:lnTo>
                  <a:pt x="1154" y="530"/>
                </a:lnTo>
                <a:lnTo>
                  <a:pt x="2276" y="2364"/>
                </a:lnTo>
                <a:lnTo>
                  <a:pt x="1143" y="447"/>
                </a:lnTo>
                <a:lnTo>
                  <a:pt x="1148" y="442"/>
                </a:lnTo>
                <a:lnTo>
                  <a:pt x="1148" y="447"/>
                </a:lnTo>
                <a:lnTo>
                  <a:pt x="1154" y="442"/>
                </a:lnTo>
                <a:lnTo>
                  <a:pt x="1148" y="442"/>
                </a:lnTo>
                <a:lnTo>
                  <a:pt x="1143" y="447"/>
                </a:lnTo>
                <a:lnTo>
                  <a:pt x="2276" y="2364"/>
                </a:lnTo>
                <a:lnTo>
                  <a:pt x="982" y="598"/>
                </a:lnTo>
                <a:lnTo>
                  <a:pt x="977" y="603"/>
                </a:lnTo>
                <a:lnTo>
                  <a:pt x="982" y="603"/>
                </a:lnTo>
                <a:lnTo>
                  <a:pt x="977" y="603"/>
                </a:lnTo>
                <a:lnTo>
                  <a:pt x="982" y="603"/>
                </a:lnTo>
                <a:lnTo>
                  <a:pt x="982" y="598"/>
                </a:lnTo>
                <a:lnTo>
                  <a:pt x="2276" y="2364"/>
                </a:lnTo>
                <a:lnTo>
                  <a:pt x="982" y="447"/>
                </a:lnTo>
                <a:lnTo>
                  <a:pt x="987" y="447"/>
                </a:lnTo>
                <a:lnTo>
                  <a:pt x="987" y="452"/>
                </a:lnTo>
                <a:lnTo>
                  <a:pt x="992" y="447"/>
                </a:lnTo>
                <a:lnTo>
                  <a:pt x="1008" y="437"/>
                </a:lnTo>
                <a:lnTo>
                  <a:pt x="1008" y="431"/>
                </a:lnTo>
                <a:lnTo>
                  <a:pt x="1013" y="426"/>
                </a:lnTo>
                <a:lnTo>
                  <a:pt x="1029" y="421"/>
                </a:lnTo>
                <a:lnTo>
                  <a:pt x="1024" y="416"/>
                </a:lnTo>
                <a:lnTo>
                  <a:pt x="1013" y="426"/>
                </a:lnTo>
                <a:lnTo>
                  <a:pt x="1003" y="431"/>
                </a:lnTo>
                <a:lnTo>
                  <a:pt x="992" y="437"/>
                </a:lnTo>
                <a:lnTo>
                  <a:pt x="987" y="437"/>
                </a:lnTo>
                <a:lnTo>
                  <a:pt x="987" y="442"/>
                </a:lnTo>
                <a:lnTo>
                  <a:pt x="982" y="447"/>
                </a:lnTo>
                <a:lnTo>
                  <a:pt x="2276" y="2364"/>
                </a:lnTo>
                <a:lnTo>
                  <a:pt x="1102" y="374"/>
                </a:lnTo>
                <a:lnTo>
                  <a:pt x="1107" y="374"/>
                </a:lnTo>
                <a:lnTo>
                  <a:pt x="1102" y="369"/>
                </a:lnTo>
                <a:lnTo>
                  <a:pt x="1096" y="374"/>
                </a:lnTo>
                <a:lnTo>
                  <a:pt x="1102" y="374"/>
                </a:lnTo>
                <a:lnTo>
                  <a:pt x="1096" y="374"/>
                </a:lnTo>
                <a:lnTo>
                  <a:pt x="1096" y="379"/>
                </a:lnTo>
                <a:lnTo>
                  <a:pt x="1102" y="374"/>
                </a:lnTo>
                <a:lnTo>
                  <a:pt x="2276" y="2364"/>
                </a:lnTo>
                <a:lnTo>
                  <a:pt x="1039" y="281"/>
                </a:lnTo>
                <a:lnTo>
                  <a:pt x="1039" y="286"/>
                </a:lnTo>
                <a:lnTo>
                  <a:pt x="1044" y="286"/>
                </a:lnTo>
                <a:lnTo>
                  <a:pt x="1055" y="281"/>
                </a:lnTo>
                <a:lnTo>
                  <a:pt x="1060" y="276"/>
                </a:lnTo>
                <a:lnTo>
                  <a:pt x="1060" y="270"/>
                </a:lnTo>
                <a:lnTo>
                  <a:pt x="1055" y="265"/>
                </a:lnTo>
                <a:lnTo>
                  <a:pt x="1044" y="270"/>
                </a:lnTo>
                <a:lnTo>
                  <a:pt x="1039" y="276"/>
                </a:lnTo>
                <a:lnTo>
                  <a:pt x="1039" y="281"/>
                </a:lnTo>
                <a:lnTo>
                  <a:pt x="2276" y="2364"/>
                </a:lnTo>
                <a:lnTo>
                  <a:pt x="1013" y="369"/>
                </a:lnTo>
                <a:lnTo>
                  <a:pt x="1024" y="369"/>
                </a:lnTo>
                <a:lnTo>
                  <a:pt x="1029" y="369"/>
                </a:lnTo>
                <a:lnTo>
                  <a:pt x="1029" y="364"/>
                </a:lnTo>
                <a:lnTo>
                  <a:pt x="1034" y="364"/>
                </a:lnTo>
                <a:lnTo>
                  <a:pt x="1039" y="353"/>
                </a:lnTo>
                <a:lnTo>
                  <a:pt x="1034" y="353"/>
                </a:lnTo>
                <a:lnTo>
                  <a:pt x="1029" y="353"/>
                </a:lnTo>
                <a:lnTo>
                  <a:pt x="1024" y="359"/>
                </a:lnTo>
                <a:lnTo>
                  <a:pt x="1013" y="364"/>
                </a:lnTo>
                <a:lnTo>
                  <a:pt x="1013" y="369"/>
                </a:lnTo>
                <a:lnTo>
                  <a:pt x="2276" y="2364"/>
                </a:lnTo>
                <a:lnTo>
                  <a:pt x="998" y="426"/>
                </a:lnTo>
                <a:lnTo>
                  <a:pt x="992" y="426"/>
                </a:lnTo>
                <a:lnTo>
                  <a:pt x="1003" y="421"/>
                </a:lnTo>
                <a:lnTo>
                  <a:pt x="998" y="421"/>
                </a:lnTo>
                <a:lnTo>
                  <a:pt x="998" y="426"/>
                </a:lnTo>
                <a:lnTo>
                  <a:pt x="2276" y="2364"/>
                </a:lnTo>
                <a:lnTo>
                  <a:pt x="1133" y="748"/>
                </a:lnTo>
                <a:lnTo>
                  <a:pt x="1133" y="753"/>
                </a:lnTo>
                <a:lnTo>
                  <a:pt x="1138" y="753"/>
                </a:lnTo>
                <a:lnTo>
                  <a:pt x="1143" y="748"/>
                </a:lnTo>
                <a:lnTo>
                  <a:pt x="1148" y="748"/>
                </a:lnTo>
                <a:lnTo>
                  <a:pt x="1148" y="743"/>
                </a:lnTo>
                <a:lnTo>
                  <a:pt x="1154" y="743"/>
                </a:lnTo>
                <a:lnTo>
                  <a:pt x="1159" y="738"/>
                </a:lnTo>
                <a:lnTo>
                  <a:pt x="1159" y="733"/>
                </a:lnTo>
                <a:lnTo>
                  <a:pt x="1143" y="738"/>
                </a:lnTo>
                <a:lnTo>
                  <a:pt x="1138" y="743"/>
                </a:lnTo>
                <a:lnTo>
                  <a:pt x="1133" y="748"/>
                </a:lnTo>
                <a:lnTo>
                  <a:pt x="2276" y="2364"/>
                </a:lnTo>
                <a:lnTo>
                  <a:pt x="967" y="977"/>
                </a:lnTo>
                <a:lnTo>
                  <a:pt x="956" y="982"/>
                </a:lnTo>
                <a:lnTo>
                  <a:pt x="951" y="987"/>
                </a:lnTo>
                <a:lnTo>
                  <a:pt x="956" y="987"/>
                </a:lnTo>
                <a:lnTo>
                  <a:pt x="961" y="987"/>
                </a:lnTo>
                <a:lnTo>
                  <a:pt x="967" y="982"/>
                </a:lnTo>
                <a:lnTo>
                  <a:pt x="967" y="977"/>
                </a:lnTo>
                <a:lnTo>
                  <a:pt x="2276" y="2364"/>
                </a:lnTo>
                <a:lnTo>
                  <a:pt x="930" y="925"/>
                </a:lnTo>
                <a:lnTo>
                  <a:pt x="935" y="925"/>
                </a:lnTo>
                <a:lnTo>
                  <a:pt x="935" y="920"/>
                </a:lnTo>
                <a:lnTo>
                  <a:pt x="935" y="925"/>
                </a:lnTo>
                <a:lnTo>
                  <a:pt x="946" y="925"/>
                </a:lnTo>
                <a:lnTo>
                  <a:pt x="951" y="920"/>
                </a:lnTo>
                <a:lnTo>
                  <a:pt x="951" y="915"/>
                </a:lnTo>
                <a:lnTo>
                  <a:pt x="961" y="904"/>
                </a:lnTo>
                <a:lnTo>
                  <a:pt x="956" y="904"/>
                </a:lnTo>
                <a:lnTo>
                  <a:pt x="946" y="915"/>
                </a:lnTo>
                <a:lnTo>
                  <a:pt x="930" y="925"/>
                </a:lnTo>
                <a:lnTo>
                  <a:pt x="2276" y="2364"/>
                </a:lnTo>
                <a:lnTo>
                  <a:pt x="967" y="831"/>
                </a:lnTo>
                <a:lnTo>
                  <a:pt x="967" y="837"/>
                </a:lnTo>
                <a:lnTo>
                  <a:pt x="972" y="837"/>
                </a:lnTo>
                <a:lnTo>
                  <a:pt x="977" y="831"/>
                </a:lnTo>
                <a:lnTo>
                  <a:pt x="982" y="826"/>
                </a:lnTo>
                <a:lnTo>
                  <a:pt x="977" y="821"/>
                </a:lnTo>
                <a:lnTo>
                  <a:pt x="972" y="826"/>
                </a:lnTo>
                <a:lnTo>
                  <a:pt x="967" y="831"/>
                </a:lnTo>
                <a:lnTo>
                  <a:pt x="2276" y="2364"/>
                </a:lnTo>
                <a:lnTo>
                  <a:pt x="946" y="1034"/>
                </a:lnTo>
                <a:lnTo>
                  <a:pt x="935" y="1034"/>
                </a:lnTo>
                <a:lnTo>
                  <a:pt x="925" y="1034"/>
                </a:lnTo>
                <a:lnTo>
                  <a:pt x="920" y="1039"/>
                </a:lnTo>
                <a:lnTo>
                  <a:pt x="915" y="1039"/>
                </a:lnTo>
                <a:lnTo>
                  <a:pt x="915" y="1044"/>
                </a:lnTo>
                <a:lnTo>
                  <a:pt x="904" y="1050"/>
                </a:lnTo>
                <a:lnTo>
                  <a:pt x="909" y="1050"/>
                </a:lnTo>
                <a:lnTo>
                  <a:pt x="899" y="105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70"/>
                </a:lnTo>
                <a:lnTo>
                  <a:pt x="899" y="1070"/>
                </a:lnTo>
                <a:lnTo>
                  <a:pt x="904" y="1070"/>
                </a:lnTo>
                <a:lnTo>
                  <a:pt x="909" y="1070"/>
                </a:lnTo>
                <a:lnTo>
                  <a:pt x="904" y="1076"/>
                </a:lnTo>
                <a:lnTo>
                  <a:pt x="915" y="1065"/>
                </a:lnTo>
                <a:lnTo>
                  <a:pt x="915" y="1070"/>
                </a:lnTo>
                <a:lnTo>
                  <a:pt x="920" y="1065"/>
                </a:lnTo>
                <a:lnTo>
                  <a:pt x="930" y="1055"/>
                </a:lnTo>
                <a:lnTo>
                  <a:pt x="935" y="1050"/>
                </a:lnTo>
                <a:lnTo>
                  <a:pt x="946" y="1044"/>
                </a:lnTo>
                <a:lnTo>
                  <a:pt x="946" y="1039"/>
                </a:lnTo>
                <a:lnTo>
                  <a:pt x="946" y="1034"/>
                </a:lnTo>
                <a:lnTo>
                  <a:pt x="2276" y="2364"/>
                </a:lnTo>
                <a:lnTo>
                  <a:pt x="899" y="748"/>
                </a:lnTo>
                <a:lnTo>
                  <a:pt x="894" y="753"/>
                </a:lnTo>
                <a:lnTo>
                  <a:pt x="894" y="748"/>
                </a:lnTo>
                <a:lnTo>
                  <a:pt x="899" y="743"/>
                </a:lnTo>
                <a:lnTo>
                  <a:pt x="894" y="743"/>
                </a:lnTo>
                <a:lnTo>
                  <a:pt x="889" y="743"/>
                </a:lnTo>
                <a:lnTo>
                  <a:pt x="883" y="748"/>
                </a:lnTo>
                <a:lnTo>
                  <a:pt x="878" y="753"/>
                </a:lnTo>
                <a:lnTo>
                  <a:pt x="878" y="759"/>
                </a:lnTo>
                <a:lnTo>
                  <a:pt x="883" y="759"/>
                </a:lnTo>
                <a:lnTo>
                  <a:pt x="889" y="759"/>
                </a:lnTo>
                <a:lnTo>
                  <a:pt x="889" y="753"/>
                </a:lnTo>
                <a:lnTo>
                  <a:pt x="889" y="759"/>
                </a:lnTo>
                <a:lnTo>
                  <a:pt x="889" y="753"/>
                </a:lnTo>
                <a:lnTo>
                  <a:pt x="894" y="753"/>
                </a:lnTo>
                <a:lnTo>
                  <a:pt x="899" y="748"/>
                </a:lnTo>
                <a:lnTo>
                  <a:pt x="2276" y="2364"/>
                </a:lnTo>
                <a:lnTo>
                  <a:pt x="868" y="1003"/>
                </a:lnTo>
                <a:lnTo>
                  <a:pt x="873" y="998"/>
                </a:lnTo>
                <a:lnTo>
                  <a:pt x="878" y="998"/>
                </a:lnTo>
                <a:lnTo>
                  <a:pt x="878" y="992"/>
                </a:lnTo>
                <a:lnTo>
                  <a:pt x="878" y="987"/>
                </a:lnTo>
                <a:lnTo>
                  <a:pt x="873" y="987"/>
                </a:lnTo>
                <a:lnTo>
                  <a:pt x="868" y="987"/>
                </a:lnTo>
                <a:lnTo>
                  <a:pt x="863" y="992"/>
                </a:lnTo>
                <a:lnTo>
                  <a:pt x="857" y="998"/>
                </a:lnTo>
                <a:lnTo>
                  <a:pt x="857" y="1003"/>
                </a:lnTo>
                <a:lnTo>
                  <a:pt x="863" y="1003"/>
                </a:lnTo>
                <a:lnTo>
                  <a:pt x="868" y="1003"/>
                </a:lnTo>
                <a:lnTo>
                  <a:pt x="2276" y="2364"/>
                </a:lnTo>
                <a:lnTo>
                  <a:pt x="878" y="1039"/>
                </a:lnTo>
                <a:lnTo>
                  <a:pt x="878" y="1034"/>
                </a:lnTo>
                <a:lnTo>
                  <a:pt x="873" y="1034"/>
                </a:lnTo>
                <a:lnTo>
                  <a:pt x="873" y="1039"/>
                </a:lnTo>
                <a:lnTo>
                  <a:pt x="878" y="1039"/>
                </a:lnTo>
                <a:lnTo>
                  <a:pt x="2276" y="2364"/>
                </a:lnTo>
                <a:lnTo>
                  <a:pt x="889" y="821"/>
                </a:lnTo>
                <a:lnTo>
                  <a:pt x="878" y="826"/>
                </a:lnTo>
                <a:lnTo>
                  <a:pt x="878" y="831"/>
                </a:lnTo>
                <a:lnTo>
                  <a:pt x="878" y="837"/>
                </a:lnTo>
                <a:lnTo>
                  <a:pt x="883" y="837"/>
                </a:lnTo>
                <a:lnTo>
                  <a:pt x="889" y="831"/>
                </a:lnTo>
                <a:lnTo>
                  <a:pt x="889" y="826"/>
                </a:lnTo>
                <a:lnTo>
                  <a:pt x="889" y="821"/>
                </a:lnTo>
                <a:lnTo>
                  <a:pt x="2276" y="2364"/>
                </a:lnTo>
                <a:lnTo>
                  <a:pt x="837" y="946"/>
                </a:lnTo>
                <a:lnTo>
                  <a:pt x="842" y="946"/>
                </a:lnTo>
                <a:lnTo>
                  <a:pt x="847" y="946"/>
                </a:lnTo>
                <a:lnTo>
                  <a:pt x="857" y="940"/>
                </a:lnTo>
                <a:lnTo>
                  <a:pt x="863" y="925"/>
                </a:lnTo>
                <a:lnTo>
                  <a:pt x="868" y="920"/>
                </a:lnTo>
                <a:lnTo>
                  <a:pt x="857" y="925"/>
                </a:lnTo>
                <a:lnTo>
                  <a:pt x="863" y="925"/>
                </a:lnTo>
                <a:lnTo>
                  <a:pt x="857" y="925"/>
                </a:lnTo>
                <a:lnTo>
                  <a:pt x="847" y="935"/>
                </a:lnTo>
                <a:lnTo>
                  <a:pt x="842" y="940"/>
                </a:lnTo>
                <a:lnTo>
                  <a:pt x="837" y="946"/>
                </a:lnTo>
                <a:lnTo>
                  <a:pt x="2276" y="2364"/>
                </a:lnTo>
                <a:lnTo>
                  <a:pt x="1076" y="873"/>
                </a:lnTo>
                <a:lnTo>
                  <a:pt x="1081" y="868"/>
                </a:lnTo>
                <a:lnTo>
                  <a:pt x="1086" y="868"/>
                </a:lnTo>
                <a:lnTo>
                  <a:pt x="1086" y="863"/>
                </a:lnTo>
                <a:lnTo>
                  <a:pt x="1076" y="863"/>
                </a:lnTo>
                <a:lnTo>
                  <a:pt x="1081" y="857"/>
                </a:lnTo>
                <a:lnTo>
                  <a:pt x="1076" y="852"/>
                </a:lnTo>
                <a:lnTo>
                  <a:pt x="1076" y="847"/>
                </a:lnTo>
                <a:lnTo>
                  <a:pt x="1065" y="852"/>
                </a:lnTo>
                <a:lnTo>
                  <a:pt x="1060" y="857"/>
                </a:lnTo>
                <a:lnTo>
                  <a:pt x="1050" y="863"/>
                </a:lnTo>
                <a:lnTo>
                  <a:pt x="1055" y="863"/>
                </a:lnTo>
                <a:lnTo>
                  <a:pt x="1050" y="868"/>
                </a:lnTo>
                <a:lnTo>
                  <a:pt x="1055" y="868"/>
                </a:lnTo>
                <a:lnTo>
                  <a:pt x="1050" y="868"/>
                </a:lnTo>
                <a:lnTo>
                  <a:pt x="1055" y="873"/>
                </a:lnTo>
                <a:lnTo>
                  <a:pt x="105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65" y="873"/>
                </a:lnTo>
                <a:lnTo>
                  <a:pt x="1065" y="878"/>
                </a:lnTo>
                <a:lnTo>
                  <a:pt x="1070" y="873"/>
                </a:lnTo>
                <a:lnTo>
                  <a:pt x="1076" y="878"/>
                </a:lnTo>
                <a:lnTo>
                  <a:pt x="1076" y="873"/>
                </a:lnTo>
                <a:lnTo>
                  <a:pt x="2276" y="2364"/>
                </a:lnTo>
                <a:lnTo>
                  <a:pt x="1024" y="1008"/>
                </a:lnTo>
                <a:lnTo>
                  <a:pt x="1029" y="1008"/>
                </a:lnTo>
                <a:lnTo>
                  <a:pt x="1029" y="1003"/>
                </a:lnTo>
                <a:lnTo>
                  <a:pt x="1024" y="1008"/>
                </a:lnTo>
                <a:lnTo>
                  <a:pt x="2276" y="2364"/>
                </a:lnTo>
                <a:lnTo>
                  <a:pt x="1122" y="987"/>
                </a:lnTo>
                <a:lnTo>
                  <a:pt x="1117" y="982"/>
                </a:lnTo>
                <a:lnTo>
                  <a:pt x="1107" y="982"/>
                </a:lnTo>
                <a:lnTo>
                  <a:pt x="1096" y="987"/>
                </a:lnTo>
                <a:lnTo>
                  <a:pt x="1102" y="987"/>
                </a:lnTo>
                <a:lnTo>
                  <a:pt x="1096" y="992"/>
                </a:lnTo>
                <a:lnTo>
                  <a:pt x="1091" y="998"/>
                </a:lnTo>
                <a:lnTo>
                  <a:pt x="1096" y="998"/>
                </a:lnTo>
                <a:lnTo>
                  <a:pt x="1091" y="1003"/>
                </a:lnTo>
                <a:lnTo>
                  <a:pt x="1096" y="998"/>
                </a:lnTo>
                <a:lnTo>
                  <a:pt x="1096" y="1003"/>
                </a:lnTo>
                <a:lnTo>
                  <a:pt x="1096" y="998"/>
                </a:lnTo>
                <a:lnTo>
                  <a:pt x="1102" y="1003"/>
                </a:lnTo>
                <a:lnTo>
                  <a:pt x="1107" y="998"/>
                </a:lnTo>
                <a:lnTo>
                  <a:pt x="1107" y="1003"/>
                </a:lnTo>
                <a:lnTo>
                  <a:pt x="1107" y="998"/>
                </a:lnTo>
                <a:lnTo>
                  <a:pt x="1112" y="998"/>
                </a:lnTo>
                <a:lnTo>
                  <a:pt x="1117" y="987"/>
                </a:lnTo>
                <a:lnTo>
                  <a:pt x="1122" y="987"/>
                </a:lnTo>
                <a:lnTo>
                  <a:pt x="2276" y="2364"/>
                </a:lnTo>
                <a:lnTo>
                  <a:pt x="992" y="1008"/>
                </a:lnTo>
                <a:lnTo>
                  <a:pt x="998" y="1008"/>
                </a:lnTo>
                <a:lnTo>
                  <a:pt x="998" y="1003"/>
                </a:lnTo>
                <a:lnTo>
                  <a:pt x="987" y="1008"/>
                </a:lnTo>
                <a:lnTo>
                  <a:pt x="987" y="1013"/>
                </a:lnTo>
                <a:lnTo>
                  <a:pt x="992" y="1008"/>
                </a:lnTo>
                <a:lnTo>
                  <a:pt x="987" y="1013"/>
                </a:lnTo>
                <a:lnTo>
                  <a:pt x="992" y="1008"/>
                </a:lnTo>
                <a:lnTo>
                  <a:pt x="2276" y="2364"/>
                </a:lnTo>
                <a:lnTo>
                  <a:pt x="987" y="987"/>
                </a:lnTo>
                <a:lnTo>
                  <a:pt x="992" y="982"/>
                </a:lnTo>
                <a:lnTo>
                  <a:pt x="992" y="977"/>
                </a:lnTo>
                <a:lnTo>
                  <a:pt x="987" y="977"/>
                </a:lnTo>
                <a:lnTo>
                  <a:pt x="982" y="982"/>
                </a:lnTo>
                <a:lnTo>
                  <a:pt x="982" y="987"/>
                </a:lnTo>
                <a:lnTo>
                  <a:pt x="987" y="987"/>
                </a:lnTo>
                <a:lnTo>
                  <a:pt x="2276" y="2364"/>
                </a:lnTo>
                <a:lnTo>
                  <a:pt x="998" y="883"/>
                </a:lnTo>
                <a:lnTo>
                  <a:pt x="987" y="883"/>
                </a:lnTo>
                <a:lnTo>
                  <a:pt x="972" y="894"/>
                </a:lnTo>
                <a:lnTo>
                  <a:pt x="972" y="899"/>
                </a:lnTo>
                <a:lnTo>
                  <a:pt x="977" y="904"/>
                </a:lnTo>
                <a:lnTo>
                  <a:pt x="972" y="915"/>
                </a:lnTo>
                <a:lnTo>
                  <a:pt x="977" y="904"/>
                </a:lnTo>
                <a:lnTo>
                  <a:pt x="977" y="909"/>
                </a:lnTo>
                <a:lnTo>
                  <a:pt x="982" y="909"/>
                </a:lnTo>
                <a:lnTo>
                  <a:pt x="982" y="915"/>
                </a:lnTo>
                <a:lnTo>
                  <a:pt x="982" y="909"/>
                </a:lnTo>
                <a:lnTo>
                  <a:pt x="987" y="909"/>
                </a:lnTo>
                <a:lnTo>
                  <a:pt x="992" y="899"/>
                </a:lnTo>
                <a:lnTo>
                  <a:pt x="998" y="899"/>
                </a:lnTo>
                <a:lnTo>
                  <a:pt x="1003" y="894"/>
                </a:lnTo>
                <a:lnTo>
                  <a:pt x="1003" y="889"/>
                </a:lnTo>
                <a:lnTo>
                  <a:pt x="998" y="883"/>
                </a:lnTo>
                <a:lnTo>
                  <a:pt x="2276" y="2364"/>
                </a:lnTo>
                <a:lnTo>
                  <a:pt x="1018" y="863"/>
                </a:lnTo>
                <a:lnTo>
                  <a:pt x="1018" y="857"/>
                </a:lnTo>
                <a:lnTo>
                  <a:pt x="1013" y="857"/>
                </a:lnTo>
                <a:lnTo>
                  <a:pt x="1008" y="857"/>
                </a:lnTo>
                <a:lnTo>
                  <a:pt x="1003" y="863"/>
                </a:lnTo>
                <a:lnTo>
                  <a:pt x="998" y="863"/>
                </a:lnTo>
                <a:lnTo>
                  <a:pt x="992" y="868"/>
                </a:lnTo>
                <a:lnTo>
                  <a:pt x="998" y="873"/>
                </a:lnTo>
                <a:lnTo>
                  <a:pt x="987" y="878"/>
                </a:lnTo>
                <a:lnTo>
                  <a:pt x="992" y="878"/>
                </a:lnTo>
                <a:lnTo>
                  <a:pt x="992" y="873"/>
                </a:lnTo>
                <a:lnTo>
                  <a:pt x="992" y="878"/>
                </a:lnTo>
                <a:lnTo>
                  <a:pt x="998" y="878"/>
                </a:lnTo>
                <a:lnTo>
                  <a:pt x="1003" y="878"/>
                </a:lnTo>
                <a:lnTo>
                  <a:pt x="1008" y="878"/>
                </a:lnTo>
                <a:lnTo>
                  <a:pt x="1013" y="868"/>
                </a:lnTo>
                <a:lnTo>
                  <a:pt x="1018" y="868"/>
                </a:lnTo>
                <a:lnTo>
                  <a:pt x="1018" y="863"/>
                </a:lnTo>
                <a:lnTo>
                  <a:pt x="2276" y="2364"/>
                </a:lnTo>
                <a:lnTo>
                  <a:pt x="1018" y="1008"/>
                </a:lnTo>
                <a:lnTo>
                  <a:pt x="1018" y="1003"/>
                </a:lnTo>
                <a:lnTo>
                  <a:pt x="1008" y="1013"/>
                </a:lnTo>
                <a:lnTo>
                  <a:pt x="1013" y="1013"/>
                </a:lnTo>
                <a:lnTo>
                  <a:pt x="1008" y="1013"/>
                </a:lnTo>
                <a:lnTo>
                  <a:pt x="1018" y="1008"/>
                </a:lnTo>
                <a:lnTo>
                  <a:pt x="2276" y="2364"/>
                </a:lnTo>
                <a:lnTo>
                  <a:pt x="925" y="847"/>
                </a:lnTo>
                <a:lnTo>
                  <a:pt x="920" y="847"/>
                </a:lnTo>
                <a:lnTo>
                  <a:pt x="920" y="852"/>
                </a:lnTo>
                <a:lnTo>
                  <a:pt x="915" y="852"/>
                </a:lnTo>
                <a:lnTo>
                  <a:pt x="925" y="847"/>
                </a:lnTo>
                <a:lnTo>
                  <a:pt x="2276" y="2364"/>
                </a:lnTo>
                <a:lnTo>
                  <a:pt x="946" y="624"/>
                </a:lnTo>
                <a:lnTo>
                  <a:pt x="951" y="618"/>
                </a:lnTo>
                <a:lnTo>
                  <a:pt x="946" y="618"/>
                </a:lnTo>
                <a:lnTo>
                  <a:pt x="946" y="624"/>
                </a:lnTo>
                <a:lnTo>
                  <a:pt x="2276" y="2364"/>
                </a:lnTo>
                <a:lnTo>
                  <a:pt x="909" y="483"/>
                </a:lnTo>
                <a:lnTo>
                  <a:pt x="904" y="483"/>
                </a:lnTo>
                <a:lnTo>
                  <a:pt x="899" y="489"/>
                </a:lnTo>
                <a:lnTo>
                  <a:pt x="904" y="483"/>
                </a:lnTo>
                <a:lnTo>
                  <a:pt x="899" y="489"/>
                </a:lnTo>
                <a:lnTo>
                  <a:pt x="909" y="483"/>
                </a:lnTo>
                <a:lnTo>
                  <a:pt x="2276" y="2364"/>
                </a:lnTo>
                <a:lnTo>
                  <a:pt x="904" y="909"/>
                </a:lnTo>
                <a:lnTo>
                  <a:pt x="909" y="909"/>
                </a:lnTo>
                <a:lnTo>
                  <a:pt x="915" y="904"/>
                </a:lnTo>
                <a:lnTo>
                  <a:pt x="915" y="899"/>
                </a:lnTo>
                <a:lnTo>
                  <a:pt x="909" y="899"/>
                </a:lnTo>
                <a:lnTo>
                  <a:pt x="904" y="909"/>
                </a:lnTo>
                <a:lnTo>
                  <a:pt x="2276" y="2364"/>
                </a:lnTo>
                <a:lnTo>
                  <a:pt x="925" y="359"/>
                </a:lnTo>
                <a:lnTo>
                  <a:pt x="930" y="353"/>
                </a:lnTo>
                <a:lnTo>
                  <a:pt x="925" y="353"/>
                </a:lnTo>
                <a:lnTo>
                  <a:pt x="920" y="359"/>
                </a:lnTo>
                <a:lnTo>
                  <a:pt x="925" y="359"/>
                </a:lnTo>
                <a:lnTo>
                  <a:pt x="2276" y="2364"/>
                </a:lnTo>
                <a:lnTo>
                  <a:pt x="915" y="348"/>
                </a:lnTo>
                <a:lnTo>
                  <a:pt x="920" y="348"/>
                </a:lnTo>
                <a:lnTo>
                  <a:pt x="915" y="343"/>
                </a:lnTo>
                <a:lnTo>
                  <a:pt x="915" y="348"/>
                </a:lnTo>
                <a:lnTo>
                  <a:pt x="2276" y="2364"/>
                </a:lnTo>
                <a:lnTo>
                  <a:pt x="925" y="457"/>
                </a:lnTo>
                <a:lnTo>
                  <a:pt x="915" y="468"/>
                </a:lnTo>
                <a:lnTo>
                  <a:pt x="920" y="468"/>
                </a:lnTo>
                <a:lnTo>
                  <a:pt x="915" y="468"/>
                </a:lnTo>
                <a:lnTo>
                  <a:pt x="920" y="468"/>
                </a:lnTo>
                <a:lnTo>
                  <a:pt x="925" y="468"/>
                </a:lnTo>
                <a:lnTo>
                  <a:pt x="930" y="463"/>
                </a:lnTo>
                <a:lnTo>
                  <a:pt x="925" y="457"/>
                </a:lnTo>
                <a:lnTo>
                  <a:pt x="2276" y="2364"/>
                </a:lnTo>
                <a:lnTo>
                  <a:pt x="842" y="717"/>
                </a:lnTo>
                <a:lnTo>
                  <a:pt x="837" y="717"/>
                </a:lnTo>
                <a:lnTo>
                  <a:pt x="837" y="722"/>
                </a:lnTo>
                <a:lnTo>
                  <a:pt x="842" y="717"/>
                </a:lnTo>
                <a:lnTo>
                  <a:pt x="2276" y="2364"/>
                </a:lnTo>
                <a:lnTo>
                  <a:pt x="878" y="722"/>
                </a:lnTo>
                <a:lnTo>
                  <a:pt x="883" y="717"/>
                </a:lnTo>
                <a:lnTo>
                  <a:pt x="878" y="717"/>
                </a:lnTo>
                <a:lnTo>
                  <a:pt x="873" y="722"/>
                </a:lnTo>
                <a:lnTo>
                  <a:pt x="878" y="722"/>
                </a:lnTo>
                <a:lnTo>
                  <a:pt x="2276" y="2364"/>
                </a:lnTo>
                <a:lnTo>
                  <a:pt x="920" y="1024"/>
                </a:lnTo>
                <a:lnTo>
                  <a:pt x="920" y="1018"/>
                </a:lnTo>
                <a:lnTo>
                  <a:pt x="915" y="1024"/>
                </a:lnTo>
                <a:lnTo>
                  <a:pt x="920" y="1024"/>
                </a:lnTo>
                <a:lnTo>
                  <a:pt x="2276" y="2364"/>
                </a:lnTo>
                <a:lnTo>
                  <a:pt x="852" y="426"/>
                </a:lnTo>
                <a:lnTo>
                  <a:pt x="863" y="421"/>
                </a:lnTo>
                <a:lnTo>
                  <a:pt x="863" y="416"/>
                </a:lnTo>
                <a:lnTo>
                  <a:pt x="857" y="416"/>
                </a:lnTo>
                <a:lnTo>
                  <a:pt x="852" y="421"/>
                </a:lnTo>
                <a:lnTo>
                  <a:pt x="852" y="426"/>
                </a:lnTo>
                <a:lnTo>
                  <a:pt x="2276" y="2364"/>
                </a:lnTo>
                <a:lnTo>
                  <a:pt x="935" y="681"/>
                </a:lnTo>
                <a:lnTo>
                  <a:pt x="930" y="686"/>
                </a:lnTo>
                <a:lnTo>
                  <a:pt x="925" y="686"/>
                </a:lnTo>
                <a:lnTo>
                  <a:pt x="920" y="686"/>
                </a:lnTo>
                <a:lnTo>
                  <a:pt x="920" y="691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20" y="707"/>
                </a:lnTo>
                <a:lnTo>
                  <a:pt x="920" y="702"/>
                </a:lnTo>
                <a:lnTo>
                  <a:pt x="920" y="707"/>
                </a:lnTo>
                <a:lnTo>
                  <a:pt x="925" y="707"/>
                </a:lnTo>
                <a:lnTo>
                  <a:pt x="930" y="707"/>
                </a:lnTo>
                <a:lnTo>
                  <a:pt x="935" y="702"/>
                </a:lnTo>
                <a:lnTo>
                  <a:pt x="946" y="702"/>
                </a:lnTo>
                <a:lnTo>
                  <a:pt x="946" y="696"/>
                </a:lnTo>
                <a:lnTo>
                  <a:pt x="951" y="696"/>
                </a:lnTo>
                <a:lnTo>
                  <a:pt x="946" y="691"/>
                </a:lnTo>
                <a:lnTo>
                  <a:pt x="951" y="691"/>
                </a:lnTo>
                <a:lnTo>
                  <a:pt x="951" y="686"/>
                </a:lnTo>
                <a:lnTo>
                  <a:pt x="946" y="686"/>
                </a:lnTo>
                <a:lnTo>
                  <a:pt x="951" y="686"/>
                </a:lnTo>
                <a:lnTo>
                  <a:pt x="946" y="686"/>
                </a:lnTo>
                <a:lnTo>
                  <a:pt x="946" y="681"/>
                </a:lnTo>
                <a:lnTo>
                  <a:pt x="946" y="686"/>
                </a:lnTo>
                <a:lnTo>
                  <a:pt x="935" y="681"/>
                </a:lnTo>
                <a:lnTo>
                  <a:pt x="2276" y="2364"/>
                </a:lnTo>
                <a:lnTo>
                  <a:pt x="951" y="608"/>
                </a:lnTo>
                <a:lnTo>
                  <a:pt x="956" y="608"/>
                </a:lnTo>
                <a:lnTo>
                  <a:pt x="956" y="603"/>
                </a:lnTo>
                <a:lnTo>
                  <a:pt x="951" y="608"/>
                </a:lnTo>
                <a:lnTo>
                  <a:pt x="2276" y="2364"/>
                </a:lnTo>
                <a:lnTo>
                  <a:pt x="930" y="390"/>
                </a:lnTo>
                <a:lnTo>
                  <a:pt x="946" y="390"/>
                </a:lnTo>
                <a:lnTo>
                  <a:pt x="956" y="385"/>
                </a:lnTo>
                <a:lnTo>
                  <a:pt x="956" y="379"/>
                </a:lnTo>
                <a:lnTo>
                  <a:pt x="951" y="379"/>
                </a:lnTo>
                <a:lnTo>
                  <a:pt x="946" y="379"/>
                </a:lnTo>
                <a:lnTo>
                  <a:pt x="930" y="390"/>
                </a:lnTo>
                <a:lnTo>
                  <a:pt x="2276" y="2364"/>
                </a:lnTo>
                <a:lnTo>
                  <a:pt x="878" y="707"/>
                </a:lnTo>
                <a:lnTo>
                  <a:pt x="883" y="707"/>
                </a:lnTo>
                <a:lnTo>
                  <a:pt x="889" y="702"/>
                </a:lnTo>
                <a:lnTo>
                  <a:pt x="883" y="702"/>
                </a:lnTo>
                <a:lnTo>
                  <a:pt x="878" y="707"/>
                </a:lnTo>
                <a:lnTo>
                  <a:pt x="2276" y="2364"/>
                </a:lnTo>
                <a:lnTo>
                  <a:pt x="992" y="644"/>
                </a:lnTo>
                <a:lnTo>
                  <a:pt x="987" y="650"/>
                </a:lnTo>
                <a:lnTo>
                  <a:pt x="987" y="655"/>
                </a:lnTo>
                <a:lnTo>
                  <a:pt x="992" y="650"/>
                </a:lnTo>
                <a:lnTo>
                  <a:pt x="987" y="655"/>
                </a:lnTo>
                <a:lnTo>
                  <a:pt x="992" y="650"/>
                </a:lnTo>
                <a:lnTo>
                  <a:pt x="998" y="650"/>
                </a:lnTo>
                <a:lnTo>
                  <a:pt x="992" y="644"/>
                </a:lnTo>
                <a:lnTo>
                  <a:pt x="2276" y="2364"/>
                </a:lnTo>
                <a:lnTo>
                  <a:pt x="1268" y="587"/>
                </a:lnTo>
                <a:lnTo>
                  <a:pt x="1268" y="582"/>
                </a:lnTo>
                <a:lnTo>
                  <a:pt x="1263" y="582"/>
                </a:lnTo>
                <a:lnTo>
                  <a:pt x="1268" y="587"/>
                </a:lnTo>
                <a:lnTo>
                  <a:pt x="2276" y="2364"/>
                </a:lnTo>
                <a:lnTo>
                  <a:pt x="1335" y="208"/>
                </a:lnTo>
                <a:lnTo>
                  <a:pt x="1341" y="208"/>
                </a:lnTo>
                <a:lnTo>
                  <a:pt x="1346" y="208"/>
                </a:lnTo>
                <a:lnTo>
                  <a:pt x="1351" y="203"/>
                </a:lnTo>
                <a:lnTo>
                  <a:pt x="1351" y="198"/>
                </a:lnTo>
                <a:lnTo>
                  <a:pt x="1356" y="198"/>
                </a:lnTo>
                <a:lnTo>
                  <a:pt x="1356" y="192"/>
                </a:lnTo>
                <a:lnTo>
                  <a:pt x="1346" y="187"/>
                </a:lnTo>
                <a:lnTo>
                  <a:pt x="1341" y="192"/>
                </a:lnTo>
                <a:lnTo>
                  <a:pt x="1335" y="198"/>
                </a:lnTo>
                <a:lnTo>
                  <a:pt x="1335" y="203"/>
                </a:lnTo>
                <a:lnTo>
                  <a:pt x="1330" y="208"/>
                </a:lnTo>
                <a:lnTo>
                  <a:pt x="1335" y="208"/>
                </a:lnTo>
                <a:lnTo>
                  <a:pt x="2276" y="2364"/>
                </a:lnTo>
                <a:lnTo>
                  <a:pt x="1257" y="540"/>
                </a:lnTo>
                <a:lnTo>
                  <a:pt x="1263" y="535"/>
                </a:lnTo>
                <a:lnTo>
                  <a:pt x="1257" y="535"/>
                </a:lnTo>
                <a:lnTo>
                  <a:pt x="1257" y="540"/>
                </a:lnTo>
                <a:lnTo>
                  <a:pt x="2276" y="2364"/>
                </a:lnTo>
                <a:lnTo>
                  <a:pt x="1263" y="639"/>
                </a:lnTo>
                <a:lnTo>
                  <a:pt x="1263" y="644"/>
                </a:lnTo>
                <a:lnTo>
                  <a:pt x="1268" y="644"/>
                </a:lnTo>
                <a:lnTo>
                  <a:pt x="1273" y="644"/>
                </a:lnTo>
                <a:lnTo>
                  <a:pt x="1278" y="639"/>
                </a:lnTo>
                <a:lnTo>
                  <a:pt x="1283" y="634"/>
                </a:lnTo>
                <a:lnTo>
                  <a:pt x="1283" y="629"/>
                </a:lnTo>
                <a:lnTo>
                  <a:pt x="1273" y="624"/>
                </a:lnTo>
                <a:lnTo>
                  <a:pt x="1268" y="629"/>
                </a:lnTo>
                <a:lnTo>
                  <a:pt x="1263" y="634"/>
                </a:lnTo>
                <a:lnTo>
                  <a:pt x="1263" y="639"/>
                </a:lnTo>
                <a:lnTo>
                  <a:pt x="2276" y="2364"/>
                </a:lnTo>
                <a:lnTo>
                  <a:pt x="1273" y="489"/>
                </a:lnTo>
                <a:lnTo>
                  <a:pt x="1278" y="483"/>
                </a:lnTo>
                <a:lnTo>
                  <a:pt x="1273" y="483"/>
                </a:lnTo>
                <a:lnTo>
                  <a:pt x="1268" y="483"/>
                </a:lnTo>
                <a:lnTo>
                  <a:pt x="1268" y="489"/>
                </a:lnTo>
                <a:lnTo>
                  <a:pt x="1273" y="489"/>
                </a:lnTo>
                <a:lnTo>
                  <a:pt x="2276" y="2364"/>
                </a:lnTo>
                <a:lnTo>
                  <a:pt x="1356" y="156"/>
                </a:lnTo>
                <a:lnTo>
                  <a:pt x="1356" y="161"/>
                </a:lnTo>
                <a:lnTo>
                  <a:pt x="1361" y="161"/>
                </a:lnTo>
                <a:lnTo>
                  <a:pt x="1367" y="156"/>
                </a:lnTo>
                <a:lnTo>
                  <a:pt x="1367" y="161"/>
                </a:lnTo>
                <a:lnTo>
                  <a:pt x="1367" y="166"/>
                </a:lnTo>
                <a:lnTo>
                  <a:pt x="1372" y="161"/>
                </a:lnTo>
                <a:lnTo>
                  <a:pt x="1367" y="166"/>
                </a:lnTo>
                <a:lnTo>
                  <a:pt x="1372" y="166"/>
                </a:lnTo>
                <a:lnTo>
                  <a:pt x="1377" y="161"/>
                </a:lnTo>
                <a:lnTo>
                  <a:pt x="1387" y="156"/>
                </a:lnTo>
                <a:lnTo>
                  <a:pt x="1387" y="151"/>
                </a:lnTo>
                <a:lnTo>
                  <a:pt x="1387" y="146"/>
                </a:lnTo>
                <a:lnTo>
                  <a:pt x="1382" y="146"/>
                </a:lnTo>
                <a:lnTo>
                  <a:pt x="1382" y="140"/>
                </a:lnTo>
                <a:lnTo>
                  <a:pt x="1382" y="135"/>
                </a:lnTo>
                <a:lnTo>
                  <a:pt x="1377" y="135"/>
                </a:lnTo>
                <a:lnTo>
                  <a:pt x="1372" y="140"/>
                </a:lnTo>
                <a:lnTo>
                  <a:pt x="1367" y="140"/>
                </a:lnTo>
                <a:lnTo>
                  <a:pt x="1356" y="151"/>
                </a:lnTo>
                <a:lnTo>
                  <a:pt x="1356" y="156"/>
                </a:lnTo>
                <a:lnTo>
                  <a:pt x="1356" y="161"/>
                </a:lnTo>
                <a:lnTo>
                  <a:pt x="1356" y="156"/>
                </a:lnTo>
                <a:lnTo>
                  <a:pt x="2276" y="2364"/>
                </a:lnTo>
                <a:lnTo>
                  <a:pt x="1408" y="99"/>
                </a:lnTo>
                <a:lnTo>
                  <a:pt x="1413" y="104"/>
                </a:lnTo>
                <a:lnTo>
                  <a:pt x="1413" y="109"/>
                </a:lnTo>
                <a:lnTo>
                  <a:pt x="1413" y="104"/>
                </a:lnTo>
                <a:lnTo>
                  <a:pt x="1419" y="104"/>
                </a:lnTo>
                <a:lnTo>
                  <a:pt x="1424" y="104"/>
                </a:lnTo>
                <a:lnTo>
                  <a:pt x="1424" y="109"/>
                </a:lnTo>
                <a:lnTo>
                  <a:pt x="1424" y="104"/>
                </a:lnTo>
                <a:lnTo>
                  <a:pt x="1429" y="99"/>
                </a:lnTo>
                <a:lnTo>
                  <a:pt x="1434" y="94"/>
                </a:lnTo>
                <a:lnTo>
                  <a:pt x="1439" y="94"/>
                </a:lnTo>
                <a:lnTo>
                  <a:pt x="1434" y="89"/>
                </a:lnTo>
                <a:lnTo>
                  <a:pt x="1439" y="89"/>
                </a:lnTo>
                <a:lnTo>
                  <a:pt x="1439" y="83"/>
                </a:lnTo>
                <a:lnTo>
                  <a:pt x="1439" y="78"/>
                </a:lnTo>
                <a:lnTo>
                  <a:pt x="1429" y="83"/>
                </a:lnTo>
                <a:lnTo>
                  <a:pt x="1429" y="78"/>
                </a:lnTo>
                <a:lnTo>
                  <a:pt x="1419" y="83"/>
                </a:lnTo>
                <a:lnTo>
                  <a:pt x="1408" y="94"/>
                </a:lnTo>
                <a:lnTo>
                  <a:pt x="1408" y="99"/>
                </a:lnTo>
                <a:lnTo>
                  <a:pt x="2276" y="2364"/>
                </a:lnTo>
                <a:lnTo>
                  <a:pt x="1387" y="130"/>
                </a:lnTo>
                <a:lnTo>
                  <a:pt x="1393" y="125"/>
                </a:lnTo>
                <a:lnTo>
                  <a:pt x="1398" y="120"/>
                </a:lnTo>
                <a:lnTo>
                  <a:pt x="1393" y="120"/>
                </a:lnTo>
                <a:lnTo>
                  <a:pt x="1387" y="125"/>
                </a:lnTo>
                <a:lnTo>
                  <a:pt x="1387" y="130"/>
                </a:lnTo>
                <a:lnTo>
                  <a:pt x="2276" y="2364"/>
                </a:lnTo>
                <a:lnTo>
                  <a:pt x="1304" y="530"/>
                </a:lnTo>
                <a:lnTo>
                  <a:pt x="1309" y="530"/>
                </a:lnTo>
                <a:lnTo>
                  <a:pt x="1315" y="530"/>
                </a:lnTo>
                <a:lnTo>
                  <a:pt x="1320" y="530"/>
                </a:lnTo>
                <a:lnTo>
                  <a:pt x="1320" y="525"/>
                </a:lnTo>
                <a:lnTo>
                  <a:pt x="1320" y="520"/>
                </a:lnTo>
                <a:lnTo>
                  <a:pt x="1315" y="520"/>
                </a:lnTo>
                <a:lnTo>
                  <a:pt x="1304" y="525"/>
                </a:lnTo>
                <a:lnTo>
                  <a:pt x="1309" y="525"/>
                </a:lnTo>
                <a:lnTo>
                  <a:pt x="1304" y="525"/>
                </a:lnTo>
                <a:lnTo>
                  <a:pt x="1304" y="530"/>
                </a:lnTo>
                <a:lnTo>
                  <a:pt x="2276" y="2364"/>
                </a:lnTo>
                <a:lnTo>
                  <a:pt x="1273" y="187"/>
                </a:lnTo>
                <a:lnTo>
                  <a:pt x="1278" y="187"/>
                </a:lnTo>
                <a:lnTo>
                  <a:pt x="1278" y="192"/>
                </a:lnTo>
                <a:lnTo>
                  <a:pt x="1273" y="198"/>
                </a:lnTo>
                <a:lnTo>
                  <a:pt x="1278" y="192"/>
                </a:lnTo>
                <a:lnTo>
                  <a:pt x="1278" y="198"/>
                </a:lnTo>
                <a:lnTo>
                  <a:pt x="1283" y="192"/>
                </a:lnTo>
                <a:lnTo>
                  <a:pt x="1283" y="198"/>
                </a:lnTo>
                <a:lnTo>
                  <a:pt x="1289" y="198"/>
                </a:lnTo>
                <a:lnTo>
                  <a:pt x="1289" y="192"/>
                </a:lnTo>
                <a:lnTo>
                  <a:pt x="1299" y="187"/>
                </a:lnTo>
                <a:lnTo>
                  <a:pt x="1299" y="182"/>
                </a:lnTo>
                <a:lnTo>
                  <a:pt x="1304" y="182"/>
                </a:lnTo>
                <a:lnTo>
                  <a:pt x="1304" y="177"/>
                </a:lnTo>
                <a:lnTo>
                  <a:pt x="1299" y="172"/>
                </a:lnTo>
                <a:lnTo>
                  <a:pt x="1289" y="172"/>
                </a:lnTo>
                <a:lnTo>
                  <a:pt x="1278" y="182"/>
                </a:lnTo>
                <a:lnTo>
                  <a:pt x="1273" y="187"/>
                </a:lnTo>
                <a:lnTo>
                  <a:pt x="1278" y="187"/>
                </a:lnTo>
                <a:lnTo>
                  <a:pt x="1273" y="187"/>
                </a:lnTo>
                <a:lnTo>
                  <a:pt x="2276" y="2364"/>
                </a:lnTo>
                <a:lnTo>
                  <a:pt x="1315" y="478"/>
                </a:lnTo>
                <a:lnTo>
                  <a:pt x="1309" y="478"/>
                </a:lnTo>
                <a:lnTo>
                  <a:pt x="1304" y="483"/>
                </a:lnTo>
                <a:lnTo>
                  <a:pt x="1299" y="483"/>
                </a:lnTo>
                <a:lnTo>
                  <a:pt x="1299" y="489"/>
                </a:lnTo>
                <a:lnTo>
                  <a:pt x="1294" y="494"/>
                </a:lnTo>
                <a:lnTo>
                  <a:pt x="1299" y="494"/>
                </a:lnTo>
                <a:lnTo>
                  <a:pt x="1299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9" y="499"/>
                </a:lnTo>
                <a:lnTo>
                  <a:pt x="1309" y="494"/>
                </a:lnTo>
                <a:lnTo>
                  <a:pt x="1315" y="494"/>
                </a:lnTo>
                <a:lnTo>
                  <a:pt x="1320" y="489"/>
                </a:lnTo>
                <a:lnTo>
                  <a:pt x="1325" y="483"/>
                </a:lnTo>
                <a:lnTo>
                  <a:pt x="1320" y="483"/>
                </a:lnTo>
                <a:lnTo>
                  <a:pt x="1325" y="483"/>
                </a:lnTo>
                <a:lnTo>
                  <a:pt x="1320" y="483"/>
                </a:lnTo>
                <a:lnTo>
                  <a:pt x="1320" y="478"/>
                </a:lnTo>
                <a:lnTo>
                  <a:pt x="1315" y="478"/>
                </a:lnTo>
                <a:lnTo>
                  <a:pt x="2276" y="2364"/>
                </a:lnTo>
                <a:lnTo>
                  <a:pt x="1294" y="322"/>
                </a:lnTo>
                <a:lnTo>
                  <a:pt x="1299" y="327"/>
                </a:lnTo>
                <a:lnTo>
                  <a:pt x="1304" y="322"/>
                </a:lnTo>
                <a:lnTo>
                  <a:pt x="1315" y="312"/>
                </a:lnTo>
                <a:lnTo>
                  <a:pt x="1315" y="302"/>
                </a:lnTo>
                <a:lnTo>
                  <a:pt x="1309" y="302"/>
                </a:lnTo>
                <a:lnTo>
                  <a:pt x="1299" y="312"/>
                </a:lnTo>
                <a:lnTo>
                  <a:pt x="1294" y="317"/>
                </a:lnTo>
                <a:lnTo>
                  <a:pt x="1294" y="322"/>
                </a:lnTo>
                <a:lnTo>
                  <a:pt x="2276" y="2364"/>
                </a:lnTo>
                <a:lnTo>
                  <a:pt x="1206" y="317"/>
                </a:lnTo>
                <a:lnTo>
                  <a:pt x="1206" y="322"/>
                </a:lnTo>
                <a:lnTo>
                  <a:pt x="1216" y="317"/>
                </a:lnTo>
                <a:lnTo>
                  <a:pt x="1221" y="317"/>
                </a:lnTo>
                <a:lnTo>
                  <a:pt x="1226" y="312"/>
                </a:lnTo>
                <a:lnTo>
                  <a:pt x="1231" y="302"/>
                </a:lnTo>
                <a:lnTo>
                  <a:pt x="1231" y="296"/>
                </a:lnTo>
                <a:lnTo>
                  <a:pt x="1216" y="302"/>
                </a:lnTo>
                <a:lnTo>
                  <a:pt x="1211" y="312"/>
                </a:lnTo>
                <a:lnTo>
                  <a:pt x="1206" y="317"/>
                </a:lnTo>
                <a:lnTo>
                  <a:pt x="2276" y="2364"/>
                </a:lnTo>
                <a:lnTo>
                  <a:pt x="1221" y="878"/>
                </a:lnTo>
                <a:lnTo>
                  <a:pt x="1226" y="873"/>
                </a:lnTo>
                <a:lnTo>
                  <a:pt x="1221" y="873"/>
                </a:lnTo>
                <a:lnTo>
                  <a:pt x="1221" y="878"/>
                </a:lnTo>
                <a:lnTo>
                  <a:pt x="2276" y="2364"/>
                </a:lnTo>
                <a:lnTo>
                  <a:pt x="1320" y="556"/>
                </a:lnTo>
                <a:lnTo>
                  <a:pt x="1315" y="561"/>
                </a:lnTo>
                <a:lnTo>
                  <a:pt x="1315" y="566"/>
                </a:lnTo>
                <a:lnTo>
                  <a:pt x="1320" y="561"/>
                </a:lnTo>
                <a:lnTo>
                  <a:pt x="1325" y="556"/>
                </a:lnTo>
                <a:lnTo>
                  <a:pt x="1320" y="556"/>
                </a:lnTo>
                <a:lnTo>
                  <a:pt x="2276" y="2364"/>
                </a:lnTo>
                <a:lnTo>
                  <a:pt x="1289" y="291"/>
                </a:lnTo>
                <a:lnTo>
                  <a:pt x="1294" y="291"/>
                </a:lnTo>
                <a:lnTo>
                  <a:pt x="1299" y="286"/>
                </a:lnTo>
                <a:lnTo>
                  <a:pt x="1289" y="286"/>
                </a:lnTo>
                <a:lnTo>
                  <a:pt x="1289" y="291"/>
                </a:lnTo>
                <a:lnTo>
                  <a:pt x="2276" y="2364"/>
                </a:lnTo>
                <a:lnTo>
                  <a:pt x="1283" y="447"/>
                </a:lnTo>
                <a:lnTo>
                  <a:pt x="1283" y="452"/>
                </a:lnTo>
                <a:lnTo>
                  <a:pt x="1289" y="452"/>
                </a:lnTo>
                <a:lnTo>
                  <a:pt x="1283" y="452"/>
                </a:lnTo>
                <a:lnTo>
                  <a:pt x="1289" y="452"/>
                </a:lnTo>
                <a:lnTo>
                  <a:pt x="1294" y="452"/>
                </a:lnTo>
                <a:lnTo>
                  <a:pt x="1299" y="447"/>
                </a:lnTo>
                <a:lnTo>
                  <a:pt x="1299" y="442"/>
                </a:lnTo>
                <a:lnTo>
                  <a:pt x="1294" y="442"/>
                </a:lnTo>
                <a:lnTo>
                  <a:pt x="1294" y="437"/>
                </a:lnTo>
                <a:lnTo>
                  <a:pt x="1289" y="437"/>
                </a:lnTo>
                <a:lnTo>
                  <a:pt x="1283" y="437"/>
                </a:lnTo>
                <a:lnTo>
                  <a:pt x="1278" y="442"/>
                </a:lnTo>
                <a:lnTo>
                  <a:pt x="1278" y="447"/>
                </a:lnTo>
                <a:lnTo>
                  <a:pt x="1273" y="447"/>
                </a:lnTo>
                <a:lnTo>
                  <a:pt x="1278" y="447"/>
                </a:lnTo>
                <a:lnTo>
                  <a:pt x="1273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83" y="447"/>
                </a:lnTo>
                <a:lnTo>
                  <a:pt x="2276" y="2364"/>
                </a:lnTo>
                <a:lnTo>
                  <a:pt x="1398" y="281"/>
                </a:lnTo>
                <a:lnTo>
                  <a:pt x="1403" y="286"/>
                </a:lnTo>
                <a:lnTo>
                  <a:pt x="1408" y="281"/>
                </a:lnTo>
                <a:lnTo>
                  <a:pt x="1413" y="281"/>
                </a:lnTo>
                <a:lnTo>
                  <a:pt x="1419" y="276"/>
                </a:lnTo>
                <a:lnTo>
                  <a:pt x="1424" y="270"/>
                </a:lnTo>
                <a:lnTo>
                  <a:pt x="1424" y="265"/>
                </a:lnTo>
                <a:lnTo>
                  <a:pt x="1413" y="265"/>
                </a:lnTo>
                <a:lnTo>
                  <a:pt x="1403" y="270"/>
                </a:lnTo>
                <a:lnTo>
                  <a:pt x="1398" y="276"/>
                </a:lnTo>
                <a:lnTo>
                  <a:pt x="1398" y="281"/>
                </a:lnTo>
                <a:lnTo>
                  <a:pt x="1398" y="276"/>
                </a:lnTo>
                <a:lnTo>
                  <a:pt x="1398" y="281"/>
                </a:lnTo>
                <a:lnTo>
                  <a:pt x="2276" y="2364"/>
                </a:lnTo>
                <a:lnTo>
                  <a:pt x="1112" y="795"/>
                </a:lnTo>
                <a:lnTo>
                  <a:pt x="1117" y="795"/>
                </a:lnTo>
                <a:lnTo>
                  <a:pt x="1112" y="800"/>
                </a:lnTo>
                <a:lnTo>
                  <a:pt x="1117" y="795"/>
                </a:lnTo>
                <a:lnTo>
                  <a:pt x="1117" y="800"/>
                </a:lnTo>
                <a:lnTo>
                  <a:pt x="1122" y="800"/>
                </a:lnTo>
                <a:lnTo>
                  <a:pt x="1128" y="795"/>
                </a:lnTo>
                <a:lnTo>
                  <a:pt x="1133" y="795"/>
                </a:lnTo>
                <a:lnTo>
                  <a:pt x="1138" y="790"/>
                </a:lnTo>
                <a:lnTo>
                  <a:pt x="1138" y="785"/>
                </a:lnTo>
                <a:lnTo>
                  <a:pt x="1138" y="779"/>
                </a:lnTo>
                <a:lnTo>
                  <a:pt x="1133" y="779"/>
                </a:lnTo>
                <a:lnTo>
                  <a:pt x="1128" y="779"/>
                </a:lnTo>
                <a:lnTo>
                  <a:pt x="1117" y="785"/>
                </a:lnTo>
                <a:lnTo>
                  <a:pt x="1117" y="790"/>
                </a:lnTo>
                <a:lnTo>
                  <a:pt x="1112" y="790"/>
                </a:lnTo>
                <a:lnTo>
                  <a:pt x="1112" y="795"/>
                </a:lnTo>
                <a:lnTo>
                  <a:pt x="2276" y="2364"/>
                </a:lnTo>
                <a:lnTo>
                  <a:pt x="805" y="956"/>
                </a:lnTo>
                <a:lnTo>
                  <a:pt x="805" y="951"/>
                </a:lnTo>
                <a:lnTo>
                  <a:pt x="795" y="961"/>
                </a:lnTo>
                <a:lnTo>
                  <a:pt x="800" y="961"/>
                </a:lnTo>
                <a:lnTo>
                  <a:pt x="800" y="956"/>
                </a:lnTo>
                <a:lnTo>
                  <a:pt x="805" y="956"/>
                </a:lnTo>
                <a:lnTo>
                  <a:pt x="2276" y="2364"/>
                </a:lnTo>
                <a:lnTo>
                  <a:pt x="1330" y="546"/>
                </a:lnTo>
                <a:lnTo>
                  <a:pt x="1335" y="546"/>
                </a:lnTo>
                <a:lnTo>
                  <a:pt x="1335" y="540"/>
                </a:lnTo>
                <a:lnTo>
                  <a:pt x="1330" y="546"/>
                </a:lnTo>
                <a:lnTo>
                  <a:pt x="2276" y="2364"/>
                </a:lnTo>
                <a:lnTo>
                  <a:pt x="1335" y="535"/>
                </a:lnTo>
                <a:lnTo>
                  <a:pt x="1341" y="540"/>
                </a:lnTo>
                <a:lnTo>
                  <a:pt x="1341" y="546"/>
                </a:lnTo>
                <a:lnTo>
                  <a:pt x="1346" y="540"/>
                </a:lnTo>
                <a:lnTo>
                  <a:pt x="1351" y="540"/>
                </a:lnTo>
                <a:lnTo>
                  <a:pt x="1351" y="546"/>
                </a:lnTo>
                <a:lnTo>
                  <a:pt x="1356" y="540"/>
                </a:lnTo>
                <a:lnTo>
                  <a:pt x="1356" y="535"/>
                </a:lnTo>
                <a:lnTo>
                  <a:pt x="1361" y="530"/>
                </a:lnTo>
                <a:lnTo>
                  <a:pt x="1367" y="530"/>
                </a:lnTo>
                <a:lnTo>
                  <a:pt x="1367" y="525"/>
                </a:lnTo>
                <a:lnTo>
                  <a:pt x="1367" y="520"/>
                </a:lnTo>
                <a:lnTo>
                  <a:pt x="1367" y="515"/>
                </a:lnTo>
                <a:lnTo>
                  <a:pt x="1356" y="515"/>
                </a:lnTo>
                <a:lnTo>
                  <a:pt x="1346" y="520"/>
                </a:lnTo>
                <a:lnTo>
                  <a:pt x="1335" y="530"/>
                </a:lnTo>
                <a:lnTo>
                  <a:pt x="1335" y="535"/>
                </a:lnTo>
                <a:lnTo>
                  <a:pt x="2276" y="2364"/>
                </a:lnTo>
                <a:lnTo>
                  <a:pt x="821" y="894"/>
                </a:lnTo>
                <a:lnTo>
                  <a:pt x="816" y="894"/>
                </a:lnTo>
                <a:lnTo>
                  <a:pt x="805" y="904"/>
                </a:lnTo>
                <a:lnTo>
                  <a:pt x="811" y="899"/>
                </a:lnTo>
                <a:lnTo>
                  <a:pt x="805" y="904"/>
                </a:lnTo>
                <a:lnTo>
                  <a:pt x="816" y="899"/>
                </a:lnTo>
                <a:lnTo>
                  <a:pt x="821" y="899"/>
                </a:lnTo>
                <a:lnTo>
                  <a:pt x="821" y="894"/>
                </a:lnTo>
                <a:lnTo>
                  <a:pt x="2276" y="2364"/>
                </a:lnTo>
                <a:lnTo>
                  <a:pt x="816" y="764"/>
                </a:lnTo>
                <a:lnTo>
                  <a:pt x="811" y="769"/>
                </a:lnTo>
                <a:lnTo>
                  <a:pt x="816" y="769"/>
                </a:lnTo>
                <a:lnTo>
                  <a:pt x="821" y="769"/>
                </a:lnTo>
                <a:lnTo>
                  <a:pt x="826" y="769"/>
                </a:lnTo>
                <a:lnTo>
                  <a:pt x="831" y="764"/>
                </a:lnTo>
                <a:lnTo>
                  <a:pt x="831" y="759"/>
                </a:lnTo>
                <a:lnTo>
                  <a:pt x="837" y="759"/>
                </a:lnTo>
                <a:lnTo>
                  <a:pt x="831" y="759"/>
                </a:lnTo>
                <a:lnTo>
                  <a:pt x="831" y="753"/>
                </a:lnTo>
                <a:lnTo>
                  <a:pt x="826" y="753"/>
                </a:lnTo>
                <a:lnTo>
                  <a:pt x="826" y="759"/>
                </a:lnTo>
                <a:lnTo>
                  <a:pt x="821" y="759"/>
                </a:lnTo>
                <a:lnTo>
                  <a:pt x="816" y="759"/>
                </a:lnTo>
                <a:lnTo>
                  <a:pt x="816" y="764"/>
                </a:lnTo>
                <a:lnTo>
                  <a:pt x="2276" y="2364"/>
                </a:lnTo>
                <a:lnTo>
                  <a:pt x="826" y="1065"/>
                </a:lnTo>
                <a:lnTo>
                  <a:pt x="831" y="1065"/>
                </a:lnTo>
                <a:lnTo>
                  <a:pt x="837" y="1060"/>
                </a:lnTo>
                <a:lnTo>
                  <a:pt x="831" y="1060"/>
                </a:lnTo>
                <a:lnTo>
                  <a:pt x="826" y="1065"/>
                </a:lnTo>
                <a:lnTo>
                  <a:pt x="2276" y="2364"/>
                </a:lnTo>
                <a:lnTo>
                  <a:pt x="1351" y="218"/>
                </a:lnTo>
                <a:lnTo>
                  <a:pt x="1356" y="213"/>
                </a:lnTo>
                <a:lnTo>
                  <a:pt x="1351" y="208"/>
                </a:lnTo>
                <a:lnTo>
                  <a:pt x="1346" y="213"/>
                </a:lnTo>
                <a:lnTo>
                  <a:pt x="1346" y="218"/>
                </a:lnTo>
                <a:lnTo>
                  <a:pt x="1351" y="218"/>
                </a:lnTo>
                <a:lnTo>
                  <a:pt x="2276" y="2364"/>
                </a:lnTo>
                <a:lnTo>
                  <a:pt x="1387" y="213"/>
                </a:lnTo>
                <a:lnTo>
                  <a:pt x="1393" y="213"/>
                </a:lnTo>
                <a:lnTo>
                  <a:pt x="1387" y="218"/>
                </a:lnTo>
                <a:lnTo>
                  <a:pt x="1387" y="224"/>
                </a:lnTo>
                <a:lnTo>
                  <a:pt x="1387" y="229"/>
                </a:lnTo>
                <a:lnTo>
                  <a:pt x="1393" y="224"/>
                </a:lnTo>
                <a:lnTo>
                  <a:pt x="1387" y="229"/>
                </a:lnTo>
                <a:lnTo>
                  <a:pt x="1393" y="229"/>
                </a:lnTo>
                <a:lnTo>
                  <a:pt x="1393" y="234"/>
                </a:lnTo>
                <a:lnTo>
                  <a:pt x="1393" y="229"/>
                </a:lnTo>
                <a:lnTo>
                  <a:pt x="1398" y="229"/>
                </a:lnTo>
                <a:lnTo>
                  <a:pt x="1398" y="234"/>
                </a:lnTo>
                <a:lnTo>
                  <a:pt x="1398" y="229"/>
                </a:lnTo>
                <a:lnTo>
                  <a:pt x="1403" y="229"/>
                </a:lnTo>
                <a:lnTo>
                  <a:pt x="1398" y="234"/>
                </a:lnTo>
                <a:lnTo>
                  <a:pt x="1403" y="229"/>
                </a:lnTo>
                <a:lnTo>
                  <a:pt x="1408" y="229"/>
                </a:lnTo>
                <a:lnTo>
                  <a:pt x="1413" y="224"/>
                </a:lnTo>
                <a:lnTo>
                  <a:pt x="1413" y="234"/>
                </a:lnTo>
                <a:lnTo>
                  <a:pt x="1413" y="239"/>
                </a:lnTo>
                <a:lnTo>
                  <a:pt x="1408" y="244"/>
                </a:lnTo>
                <a:lnTo>
                  <a:pt x="1413" y="239"/>
                </a:lnTo>
                <a:lnTo>
                  <a:pt x="1408" y="244"/>
                </a:lnTo>
                <a:lnTo>
                  <a:pt x="1419" y="239"/>
                </a:lnTo>
                <a:lnTo>
                  <a:pt x="1413" y="244"/>
                </a:lnTo>
                <a:lnTo>
                  <a:pt x="1419" y="239"/>
                </a:lnTo>
                <a:lnTo>
                  <a:pt x="1424" y="239"/>
                </a:lnTo>
                <a:lnTo>
                  <a:pt x="1424" y="244"/>
                </a:lnTo>
                <a:lnTo>
                  <a:pt x="1429" y="239"/>
                </a:lnTo>
                <a:lnTo>
                  <a:pt x="1434" y="234"/>
                </a:lnTo>
                <a:lnTo>
                  <a:pt x="1434" y="239"/>
                </a:lnTo>
                <a:lnTo>
                  <a:pt x="1434" y="234"/>
                </a:lnTo>
                <a:lnTo>
                  <a:pt x="1439" y="234"/>
                </a:lnTo>
                <a:lnTo>
                  <a:pt x="1444" y="224"/>
                </a:lnTo>
                <a:lnTo>
                  <a:pt x="1450" y="218"/>
                </a:lnTo>
                <a:lnTo>
                  <a:pt x="1444" y="218"/>
                </a:lnTo>
                <a:lnTo>
                  <a:pt x="1450" y="213"/>
                </a:lnTo>
                <a:lnTo>
                  <a:pt x="1444" y="208"/>
                </a:lnTo>
                <a:lnTo>
                  <a:pt x="1450" y="208"/>
                </a:lnTo>
                <a:lnTo>
                  <a:pt x="1444" y="208"/>
                </a:lnTo>
                <a:lnTo>
                  <a:pt x="1429" y="208"/>
                </a:lnTo>
                <a:lnTo>
                  <a:pt x="1424" y="213"/>
                </a:lnTo>
                <a:lnTo>
                  <a:pt x="1424" y="208"/>
                </a:lnTo>
                <a:lnTo>
                  <a:pt x="1429" y="208"/>
                </a:lnTo>
                <a:lnTo>
                  <a:pt x="1424" y="208"/>
                </a:lnTo>
                <a:lnTo>
                  <a:pt x="1424" y="203"/>
                </a:lnTo>
                <a:lnTo>
                  <a:pt x="1419" y="203"/>
                </a:lnTo>
                <a:lnTo>
                  <a:pt x="1413" y="203"/>
                </a:lnTo>
                <a:lnTo>
                  <a:pt x="1408" y="203"/>
                </a:lnTo>
                <a:lnTo>
                  <a:pt x="1403" y="208"/>
                </a:lnTo>
                <a:lnTo>
                  <a:pt x="1398" y="208"/>
                </a:lnTo>
                <a:lnTo>
                  <a:pt x="1387" y="213"/>
                </a:lnTo>
                <a:lnTo>
                  <a:pt x="2276" y="2364"/>
                </a:lnTo>
                <a:lnTo>
                  <a:pt x="1211" y="390"/>
                </a:lnTo>
                <a:lnTo>
                  <a:pt x="1216" y="390"/>
                </a:lnTo>
                <a:lnTo>
                  <a:pt x="1221" y="385"/>
                </a:lnTo>
                <a:lnTo>
                  <a:pt x="1231" y="374"/>
                </a:lnTo>
                <a:lnTo>
                  <a:pt x="1231" y="369"/>
                </a:lnTo>
                <a:lnTo>
                  <a:pt x="1237" y="364"/>
                </a:lnTo>
                <a:lnTo>
                  <a:pt x="1247" y="353"/>
                </a:lnTo>
                <a:lnTo>
                  <a:pt x="1242" y="353"/>
                </a:lnTo>
                <a:lnTo>
                  <a:pt x="1231" y="364"/>
                </a:lnTo>
                <a:lnTo>
                  <a:pt x="1237" y="364"/>
                </a:lnTo>
                <a:lnTo>
                  <a:pt x="1226" y="369"/>
                </a:lnTo>
                <a:lnTo>
                  <a:pt x="1216" y="379"/>
                </a:lnTo>
                <a:lnTo>
                  <a:pt x="1211" y="385"/>
                </a:lnTo>
                <a:lnTo>
                  <a:pt x="1216" y="385"/>
                </a:lnTo>
                <a:lnTo>
                  <a:pt x="1211" y="390"/>
                </a:lnTo>
                <a:lnTo>
                  <a:pt x="2276" y="2364"/>
                </a:lnTo>
                <a:lnTo>
                  <a:pt x="1330" y="291"/>
                </a:lnTo>
                <a:lnTo>
                  <a:pt x="1335" y="286"/>
                </a:lnTo>
                <a:lnTo>
                  <a:pt x="1330" y="286"/>
                </a:lnTo>
                <a:lnTo>
                  <a:pt x="1330" y="291"/>
                </a:lnTo>
                <a:lnTo>
                  <a:pt x="2276" y="2364"/>
                </a:lnTo>
                <a:lnTo>
                  <a:pt x="1341" y="369"/>
                </a:lnTo>
                <a:lnTo>
                  <a:pt x="1346" y="364"/>
                </a:lnTo>
                <a:lnTo>
                  <a:pt x="1341" y="364"/>
                </a:lnTo>
                <a:lnTo>
                  <a:pt x="1335" y="369"/>
                </a:lnTo>
                <a:lnTo>
                  <a:pt x="1341" y="369"/>
                </a:lnTo>
                <a:lnTo>
                  <a:pt x="2276" y="2364"/>
                </a:lnTo>
                <a:lnTo>
                  <a:pt x="826" y="790"/>
                </a:lnTo>
                <a:lnTo>
                  <a:pt x="831" y="790"/>
                </a:lnTo>
                <a:lnTo>
                  <a:pt x="831" y="785"/>
                </a:lnTo>
                <a:lnTo>
                  <a:pt x="821" y="785"/>
                </a:lnTo>
                <a:lnTo>
                  <a:pt x="821" y="790"/>
                </a:lnTo>
                <a:lnTo>
                  <a:pt x="816" y="790"/>
                </a:lnTo>
                <a:lnTo>
                  <a:pt x="821" y="790"/>
                </a:lnTo>
                <a:lnTo>
                  <a:pt x="821" y="795"/>
                </a:lnTo>
                <a:lnTo>
                  <a:pt x="821" y="790"/>
                </a:lnTo>
                <a:lnTo>
                  <a:pt x="821" y="795"/>
                </a:lnTo>
                <a:lnTo>
                  <a:pt x="826" y="790"/>
                </a:lnTo>
                <a:lnTo>
                  <a:pt x="826" y="795"/>
                </a:lnTo>
                <a:lnTo>
                  <a:pt x="826" y="790"/>
                </a:lnTo>
                <a:lnTo>
                  <a:pt x="2276" y="2364"/>
                </a:lnTo>
                <a:lnTo>
                  <a:pt x="1122" y="920"/>
                </a:lnTo>
                <a:lnTo>
                  <a:pt x="1122" y="915"/>
                </a:lnTo>
                <a:lnTo>
                  <a:pt x="1117" y="915"/>
                </a:lnTo>
                <a:lnTo>
                  <a:pt x="1107" y="915"/>
                </a:lnTo>
                <a:lnTo>
                  <a:pt x="1102" y="915"/>
                </a:lnTo>
                <a:lnTo>
                  <a:pt x="1096" y="920"/>
                </a:lnTo>
                <a:lnTo>
                  <a:pt x="1091" y="925"/>
                </a:lnTo>
                <a:lnTo>
                  <a:pt x="1086" y="925"/>
                </a:lnTo>
                <a:lnTo>
                  <a:pt x="1091" y="925"/>
                </a:lnTo>
                <a:lnTo>
                  <a:pt x="1086" y="935"/>
                </a:lnTo>
                <a:lnTo>
                  <a:pt x="1086" y="940"/>
                </a:lnTo>
                <a:lnTo>
                  <a:pt x="1081" y="946"/>
                </a:lnTo>
                <a:lnTo>
                  <a:pt x="1086" y="946"/>
                </a:lnTo>
                <a:lnTo>
                  <a:pt x="1091" y="946"/>
                </a:lnTo>
                <a:lnTo>
                  <a:pt x="1086" y="951"/>
                </a:lnTo>
                <a:lnTo>
                  <a:pt x="1091" y="946"/>
                </a:lnTo>
                <a:lnTo>
                  <a:pt x="1096" y="946"/>
                </a:lnTo>
                <a:lnTo>
                  <a:pt x="1091" y="951"/>
                </a:lnTo>
                <a:lnTo>
                  <a:pt x="1096" y="946"/>
                </a:lnTo>
                <a:lnTo>
                  <a:pt x="1096" y="951"/>
                </a:lnTo>
                <a:lnTo>
                  <a:pt x="1102" y="946"/>
                </a:lnTo>
                <a:lnTo>
                  <a:pt x="1107" y="946"/>
                </a:lnTo>
                <a:lnTo>
                  <a:pt x="1112" y="940"/>
                </a:lnTo>
                <a:lnTo>
                  <a:pt x="1117" y="935"/>
                </a:lnTo>
                <a:lnTo>
                  <a:pt x="1122" y="935"/>
                </a:lnTo>
                <a:lnTo>
                  <a:pt x="1122" y="925"/>
                </a:lnTo>
                <a:lnTo>
                  <a:pt x="1122" y="920"/>
                </a:lnTo>
                <a:lnTo>
                  <a:pt x="2276" y="2364"/>
                </a:lnTo>
                <a:lnTo>
                  <a:pt x="1029" y="551"/>
                </a:lnTo>
                <a:lnTo>
                  <a:pt x="1024" y="556"/>
                </a:lnTo>
                <a:lnTo>
                  <a:pt x="1029" y="556"/>
                </a:lnTo>
                <a:lnTo>
                  <a:pt x="1034" y="556"/>
                </a:lnTo>
                <a:lnTo>
                  <a:pt x="1034" y="551"/>
                </a:lnTo>
                <a:lnTo>
                  <a:pt x="1039" y="546"/>
                </a:lnTo>
                <a:lnTo>
                  <a:pt x="1029" y="551"/>
                </a:lnTo>
                <a:lnTo>
                  <a:pt x="2276" y="2364"/>
                </a:lnTo>
                <a:lnTo>
                  <a:pt x="1055" y="842"/>
                </a:lnTo>
                <a:lnTo>
                  <a:pt x="1055" y="837"/>
                </a:lnTo>
                <a:lnTo>
                  <a:pt x="1050" y="837"/>
                </a:lnTo>
                <a:lnTo>
                  <a:pt x="1050" y="842"/>
                </a:lnTo>
                <a:lnTo>
                  <a:pt x="1055" y="842"/>
                </a:lnTo>
                <a:lnTo>
                  <a:pt x="2276" y="2364"/>
                </a:lnTo>
                <a:lnTo>
                  <a:pt x="1003" y="592"/>
                </a:lnTo>
                <a:lnTo>
                  <a:pt x="998" y="598"/>
                </a:lnTo>
                <a:lnTo>
                  <a:pt x="998" y="603"/>
                </a:lnTo>
                <a:lnTo>
                  <a:pt x="1003" y="598"/>
                </a:lnTo>
                <a:lnTo>
                  <a:pt x="1013" y="592"/>
                </a:lnTo>
                <a:lnTo>
                  <a:pt x="1008" y="592"/>
                </a:lnTo>
                <a:lnTo>
                  <a:pt x="1003" y="592"/>
                </a:lnTo>
                <a:lnTo>
                  <a:pt x="2276" y="2364"/>
                </a:lnTo>
                <a:lnTo>
                  <a:pt x="1034" y="629"/>
                </a:lnTo>
                <a:lnTo>
                  <a:pt x="1034" y="634"/>
                </a:lnTo>
                <a:lnTo>
                  <a:pt x="1029" y="634"/>
                </a:lnTo>
                <a:lnTo>
                  <a:pt x="1034" y="634"/>
                </a:lnTo>
                <a:lnTo>
                  <a:pt x="1029" y="639"/>
                </a:lnTo>
                <a:lnTo>
                  <a:pt x="1029" y="634"/>
                </a:lnTo>
                <a:lnTo>
                  <a:pt x="1029" y="639"/>
                </a:lnTo>
                <a:lnTo>
                  <a:pt x="1034" y="639"/>
                </a:lnTo>
                <a:lnTo>
                  <a:pt x="1044" y="629"/>
                </a:lnTo>
                <a:lnTo>
                  <a:pt x="1050" y="624"/>
                </a:lnTo>
                <a:lnTo>
                  <a:pt x="1060" y="618"/>
                </a:lnTo>
                <a:lnTo>
                  <a:pt x="1055" y="618"/>
                </a:lnTo>
                <a:lnTo>
                  <a:pt x="1050" y="624"/>
                </a:lnTo>
                <a:lnTo>
                  <a:pt x="1034" y="629"/>
                </a:lnTo>
                <a:lnTo>
                  <a:pt x="2276" y="2364"/>
                </a:lnTo>
                <a:lnTo>
                  <a:pt x="1008" y="499"/>
                </a:lnTo>
                <a:lnTo>
                  <a:pt x="1013" y="499"/>
                </a:lnTo>
                <a:lnTo>
                  <a:pt x="1024" y="489"/>
                </a:lnTo>
                <a:lnTo>
                  <a:pt x="1034" y="478"/>
                </a:lnTo>
                <a:lnTo>
                  <a:pt x="1029" y="478"/>
                </a:lnTo>
                <a:lnTo>
                  <a:pt x="1018" y="489"/>
                </a:lnTo>
                <a:lnTo>
                  <a:pt x="1008" y="499"/>
                </a:lnTo>
                <a:lnTo>
                  <a:pt x="2276" y="2364"/>
                </a:lnTo>
                <a:lnTo>
                  <a:pt x="982" y="644"/>
                </a:lnTo>
                <a:lnTo>
                  <a:pt x="992" y="639"/>
                </a:lnTo>
                <a:lnTo>
                  <a:pt x="992" y="634"/>
                </a:lnTo>
                <a:lnTo>
                  <a:pt x="987" y="634"/>
                </a:lnTo>
                <a:lnTo>
                  <a:pt x="982" y="644"/>
                </a:lnTo>
                <a:lnTo>
                  <a:pt x="2276" y="2364"/>
                </a:lnTo>
                <a:lnTo>
                  <a:pt x="998" y="587"/>
                </a:lnTo>
                <a:lnTo>
                  <a:pt x="987" y="592"/>
                </a:lnTo>
                <a:lnTo>
                  <a:pt x="992" y="592"/>
                </a:lnTo>
                <a:lnTo>
                  <a:pt x="998" y="592"/>
                </a:lnTo>
                <a:lnTo>
                  <a:pt x="998" y="587"/>
                </a:lnTo>
                <a:lnTo>
                  <a:pt x="2276" y="2364"/>
                </a:lnTo>
                <a:lnTo>
                  <a:pt x="992" y="816"/>
                </a:lnTo>
                <a:lnTo>
                  <a:pt x="992" y="821"/>
                </a:lnTo>
                <a:lnTo>
                  <a:pt x="987" y="821"/>
                </a:lnTo>
                <a:lnTo>
                  <a:pt x="992" y="821"/>
                </a:lnTo>
                <a:lnTo>
                  <a:pt x="992" y="816"/>
                </a:lnTo>
                <a:lnTo>
                  <a:pt x="2276" y="2364"/>
                </a:lnTo>
                <a:lnTo>
                  <a:pt x="992" y="837"/>
                </a:lnTo>
                <a:lnTo>
                  <a:pt x="992" y="831"/>
                </a:lnTo>
                <a:lnTo>
                  <a:pt x="987" y="837"/>
                </a:lnTo>
                <a:lnTo>
                  <a:pt x="987" y="842"/>
                </a:lnTo>
                <a:lnTo>
                  <a:pt x="992" y="842"/>
                </a:lnTo>
                <a:lnTo>
                  <a:pt x="987" y="842"/>
                </a:lnTo>
                <a:lnTo>
                  <a:pt x="992" y="837"/>
                </a:lnTo>
                <a:lnTo>
                  <a:pt x="2276" y="2364"/>
                </a:lnTo>
                <a:lnTo>
                  <a:pt x="987" y="837"/>
                </a:lnTo>
                <a:lnTo>
                  <a:pt x="987" y="831"/>
                </a:lnTo>
                <a:lnTo>
                  <a:pt x="992" y="837"/>
                </a:lnTo>
                <a:lnTo>
                  <a:pt x="987" y="837"/>
                </a:lnTo>
                <a:lnTo>
                  <a:pt x="2276" y="2364"/>
                </a:lnTo>
                <a:lnTo>
                  <a:pt x="1096" y="785"/>
                </a:lnTo>
                <a:lnTo>
                  <a:pt x="1096" y="779"/>
                </a:lnTo>
                <a:lnTo>
                  <a:pt x="1091" y="779"/>
                </a:lnTo>
                <a:lnTo>
                  <a:pt x="1096" y="785"/>
                </a:lnTo>
                <a:lnTo>
                  <a:pt x="2276" y="2364"/>
                </a:lnTo>
                <a:lnTo>
                  <a:pt x="1086" y="790"/>
                </a:lnTo>
                <a:lnTo>
                  <a:pt x="1091" y="790"/>
                </a:lnTo>
                <a:lnTo>
                  <a:pt x="1091" y="785"/>
                </a:lnTo>
                <a:lnTo>
                  <a:pt x="1086" y="790"/>
                </a:lnTo>
                <a:lnTo>
                  <a:pt x="2276" y="2364"/>
                </a:lnTo>
                <a:lnTo>
                  <a:pt x="1091" y="572"/>
                </a:lnTo>
                <a:lnTo>
                  <a:pt x="1081" y="582"/>
                </a:lnTo>
                <a:lnTo>
                  <a:pt x="1091" y="577"/>
                </a:lnTo>
                <a:lnTo>
                  <a:pt x="1091" y="572"/>
                </a:lnTo>
                <a:lnTo>
                  <a:pt x="2276" y="2364"/>
                </a:lnTo>
                <a:lnTo>
                  <a:pt x="1086" y="842"/>
                </a:lnTo>
                <a:lnTo>
                  <a:pt x="1081" y="852"/>
                </a:lnTo>
                <a:lnTo>
                  <a:pt x="1086" y="847"/>
                </a:lnTo>
                <a:lnTo>
                  <a:pt x="1086" y="852"/>
                </a:lnTo>
                <a:lnTo>
                  <a:pt x="1086" y="847"/>
                </a:lnTo>
                <a:lnTo>
                  <a:pt x="1091" y="847"/>
                </a:lnTo>
                <a:lnTo>
                  <a:pt x="1091" y="842"/>
                </a:lnTo>
                <a:lnTo>
                  <a:pt x="1086" y="842"/>
                </a:lnTo>
                <a:lnTo>
                  <a:pt x="2276" y="2364"/>
                </a:lnTo>
                <a:lnTo>
                  <a:pt x="1091" y="608"/>
                </a:lnTo>
                <a:lnTo>
                  <a:pt x="1096" y="608"/>
                </a:lnTo>
                <a:lnTo>
                  <a:pt x="1107" y="603"/>
                </a:lnTo>
                <a:lnTo>
                  <a:pt x="1107" y="598"/>
                </a:lnTo>
                <a:lnTo>
                  <a:pt x="1096" y="598"/>
                </a:lnTo>
                <a:lnTo>
                  <a:pt x="1091" y="608"/>
                </a:lnTo>
                <a:lnTo>
                  <a:pt x="2276" y="2364"/>
                </a:lnTo>
                <a:lnTo>
                  <a:pt x="1065" y="530"/>
                </a:lnTo>
                <a:lnTo>
                  <a:pt x="1065" y="535"/>
                </a:lnTo>
                <a:lnTo>
                  <a:pt x="1070" y="535"/>
                </a:lnTo>
                <a:lnTo>
                  <a:pt x="1076" y="530"/>
                </a:lnTo>
                <a:lnTo>
                  <a:pt x="1081" y="525"/>
                </a:lnTo>
                <a:lnTo>
                  <a:pt x="1076" y="520"/>
                </a:lnTo>
                <a:lnTo>
                  <a:pt x="1070" y="525"/>
                </a:lnTo>
                <a:lnTo>
                  <a:pt x="1065" y="530"/>
                </a:lnTo>
                <a:lnTo>
                  <a:pt x="2276" y="2364"/>
                </a:lnTo>
                <a:lnTo>
                  <a:pt x="1070" y="774"/>
                </a:lnTo>
                <a:lnTo>
                  <a:pt x="1060" y="774"/>
                </a:lnTo>
                <a:lnTo>
                  <a:pt x="1055" y="790"/>
                </a:lnTo>
                <a:lnTo>
                  <a:pt x="1065" y="785"/>
                </a:lnTo>
                <a:lnTo>
                  <a:pt x="1076" y="774"/>
                </a:lnTo>
                <a:lnTo>
                  <a:pt x="1070" y="774"/>
                </a:lnTo>
                <a:lnTo>
                  <a:pt x="2276" y="2364"/>
                </a:lnTo>
                <a:lnTo>
                  <a:pt x="1081" y="405"/>
                </a:lnTo>
                <a:lnTo>
                  <a:pt x="1086" y="400"/>
                </a:lnTo>
                <a:lnTo>
                  <a:pt x="1096" y="395"/>
                </a:lnTo>
                <a:lnTo>
                  <a:pt x="1102" y="390"/>
                </a:lnTo>
                <a:lnTo>
                  <a:pt x="1096" y="385"/>
                </a:lnTo>
                <a:lnTo>
                  <a:pt x="1086" y="390"/>
                </a:lnTo>
                <a:lnTo>
                  <a:pt x="1076" y="400"/>
                </a:lnTo>
                <a:lnTo>
                  <a:pt x="1081" y="400"/>
                </a:lnTo>
                <a:lnTo>
                  <a:pt x="1081" y="405"/>
                </a:lnTo>
                <a:lnTo>
                  <a:pt x="2276" y="2364"/>
                </a:lnTo>
                <a:lnTo>
                  <a:pt x="1050" y="587"/>
                </a:lnTo>
                <a:lnTo>
                  <a:pt x="1055" y="587"/>
                </a:lnTo>
                <a:lnTo>
                  <a:pt x="1060" y="587"/>
                </a:lnTo>
                <a:lnTo>
                  <a:pt x="1060" y="582"/>
                </a:lnTo>
                <a:lnTo>
                  <a:pt x="1065" y="582"/>
                </a:lnTo>
                <a:lnTo>
                  <a:pt x="1065" y="577"/>
                </a:lnTo>
                <a:lnTo>
                  <a:pt x="1060" y="577"/>
                </a:lnTo>
                <a:lnTo>
                  <a:pt x="1055" y="582"/>
                </a:lnTo>
                <a:lnTo>
                  <a:pt x="1050" y="582"/>
                </a:lnTo>
                <a:lnTo>
                  <a:pt x="1050" y="587"/>
                </a:lnTo>
                <a:lnTo>
                  <a:pt x="2276" y="2364"/>
                </a:lnTo>
                <a:lnTo>
                  <a:pt x="1231" y="753"/>
                </a:lnTo>
                <a:lnTo>
                  <a:pt x="1242" y="743"/>
                </a:lnTo>
                <a:lnTo>
                  <a:pt x="1242" y="738"/>
                </a:lnTo>
                <a:lnTo>
                  <a:pt x="1237" y="738"/>
                </a:lnTo>
                <a:lnTo>
                  <a:pt x="1226" y="743"/>
                </a:lnTo>
                <a:lnTo>
                  <a:pt x="1221" y="748"/>
                </a:lnTo>
                <a:lnTo>
                  <a:pt x="1221" y="753"/>
                </a:lnTo>
                <a:lnTo>
                  <a:pt x="1226" y="759"/>
                </a:lnTo>
                <a:lnTo>
                  <a:pt x="1231" y="753"/>
                </a:lnTo>
                <a:lnTo>
                  <a:pt x="2276" y="2364"/>
                </a:lnTo>
                <a:lnTo>
                  <a:pt x="1226" y="322"/>
                </a:lnTo>
                <a:lnTo>
                  <a:pt x="1226" y="327"/>
                </a:lnTo>
                <a:lnTo>
                  <a:pt x="1216" y="333"/>
                </a:lnTo>
                <a:lnTo>
                  <a:pt x="1206" y="343"/>
                </a:lnTo>
                <a:lnTo>
                  <a:pt x="1211" y="343"/>
                </a:lnTo>
                <a:lnTo>
                  <a:pt x="1200" y="353"/>
                </a:lnTo>
                <a:lnTo>
                  <a:pt x="1206" y="348"/>
                </a:lnTo>
                <a:lnTo>
                  <a:pt x="1206" y="353"/>
                </a:lnTo>
                <a:lnTo>
                  <a:pt x="1206" y="359"/>
                </a:lnTo>
                <a:lnTo>
                  <a:pt x="1211" y="353"/>
                </a:lnTo>
                <a:lnTo>
                  <a:pt x="1211" y="359"/>
                </a:lnTo>
                <a:lnTo>
                  <a:pt x="1221" y="353"/>
                </a:lnTo>
                <a:lnTo>
                  <a:pt x="1216" y="353"/>
                </a:lnTo>
                <a:lnTo>
                  <a:pt x="1221" y="353"/>
                </a:lnTo>
                <a:lnTo>
                  <a:pt x="1221" y="359"/>
                </a:lnTo>
                <a:lnTo>
                  <a:pt x="1226" y="353"/>
                </a:lnTo>
                <a:lnTo>
                  <a:pt x="1237" y="343"/>
                </a:lnTo>
                <a:lnTo>
                  <a:pt x="1242" y="343"/>
                </a:lnTo>
                <a:lnTo>
                  <a:pt x="1242" y="338"/>
                </a:lnTo>
                <a:lnTo>
                  <a:pt x="1242" y="333"/>
                </a:lnTo>
                <a:lnTo>
                  <a:pt x="1247" y="333"/>
                </a:lnTo>
                <a:lnTo>
                  <a:pt x="1247" y="327"/>
                </a:lnTo>
                <a:lnTo>
                  <a:pt x="1247" y="322"/>
                </a:lnTo>
                <a:lnTo>
                  <a:pt x="1242" y="322"/>
                </a:lnTo>
                <a:lnTo>
                  <a:pt x="1237" y="322"/>
                </a:lnTo>
                <a:lnTo>
                  <a:pt x="1226" y="322"/>
                </a:lnTo>
                <a:lnTo>
                  <a:pt x="2276" y="2364"/>
                </a:lnTo>
                <a:lnTo>
                  <a:pt x="1242" y="457"/>
                </a:lnTo>
                <a:lnTo>
                  <a:pt x="1237" y="457"/>
                </a:lnTo>
                <a:lnTo>
                  <a:pt x="1231" y="457"/>
                </a:lnTo>
                <a:lnTo>
                  <a:pt x="1226" y="463"/>
                </a:lnTo>
                <a:lnTo>
                  <a:pt x="1221" y="468"/>
                </a:lnTo>
                <a:lnTo>
                  <a:pt x="1226" y="468"/>
                </a:lnTo>
                <a:lnTo>
                  <a:pt x="1221" y="468"/>
                </a:lnTo>
                <a:lnTo>
                  <a:pt x="1226" y="473"/>
                </a:lnTo>
                <a:lnTo>
                  <a:pt x="1221" y="478"/>
                </a:lnTo>
                <a:lnTo>
                  <a:pt x="1226" y="473"/>
                </a:lnTo>
                <a:lnTo>
                  <a:pt x="1226" y="478"/>
                </a:lnTo>
                <a:lnTo>
                  <a:pt x="1231" y="473"/>
                </a:lnTo>
                <a:lnTo>
                  <a:pt x="1237" y="468"/>
                </a:lnTo>
                <a:lnTo>
                  <a:pt x="1242" y="468"/>
                </a:lnTo>
                <a:lnTo>
                  <a:pt x="1242" y="463"/>
                </a:lnTo>
                <a:lnTo>
                  <a:pt x="1242" y="457"/>
                </a:lnTo>
                <a:lnTo>
                  <a:pt x="2276" y="2364"/>
                </a:lnTo>
                <a:lnTo>
                  <a:pt x="1081" y="889"/>
                </a:lnTo>
                <a:lnTo>
                  <a:pt x="1086" y="883"/>
                </a:lnTo>
                <a:lnTo>
                  <a:pt x="1081" y="883"/>
                </a:lnTo>
                <a:lnTo>
                  <a:pt x="1081" y="889"/>
                </a:lnTo>
                <a:lnTo>
                  <a:pt x="2276" y="2364"/>
                </a:lnTo>
                <a:lnTo>
                  <a:pt x="1190" y="244"/>
                </a:lnTo>
                <a:lnTo>
                  <a:pt x="1190" y="250"/>
                </a:lnTo>
                <a:lnTo>
                  <a:pt x="1195" y="250"/>
                </a:lnTo>
                <a:lnTo>
                  <a:pt x="1200" y="250"/>
                </a:lnTo>
                <a:lnTo>
                  <a:pt x="1211" y="239"/>
                </a:lnTo>
                <a:lnTo>
                  <a:pt x="1211" y="234"/>
                </a:lnTo>
                <a:lnTo>
                  <a:pt x="1200" y="234"/>
                </a:lnTo>
                <a:lnTo>
                  <a:pt x="1190" y="239"/>
                </a:lnTo>
                <a:lnTo>
                  <a:pt x="1190" y="244"/>
                </a:lnTo>
                <a:lnTo>
                  <a:pt x="2276" y="2364"/>
                </a:lnTo>
                <a:lnTo>
                  <a:pt x="1247" y="213"/>
                </a:lnTo>
                <a:lnTo>
                  <a:pt x="1252" y="213"/>
                </a:lnTo>
                <a:lnTo>
                  <a:pt x="1252" y="208"/>
                </a:lnTo>
                <a:lnTo>
                  <a:pt x="1257" y="208"/>
                </a:lnTo>
                <a:lnTo>
                  <a:pt x="1252" y="203"/>
                </a:lnTo>
                <a:lnTo>
                  <a:pt x="1247" y="203"/>
                </a:lnTo>
                <a:lnTo>
                  <a:pt x="1247" y="208"/>
                </a:lnTo>
                <a:lnTo>
                  <a:pt x="1247" y="213"/>
                </a:lnTo>
                <a:lnTo>
                  <a:pt x="2276" y="2364"/>
                </a:lnTo>
                <a:lnTo>
                  <a:pt x="1221" y="722"/>
                </a:lnTo>
                <a:lnTo>
                  <a:pt x="1221" y="717"/>
                </a:lnTo>
                <a:lnTo>
                  <a:pt x="1216" y="717"/>
                </a:lnTo>
                <a:lnTo>
                  <a:pt x="1211" y="717"/>
                </a:lnTo>
                <a:lnTo>
                  <a:pt x="1211" y="722"/>
                </a:lnTo>
                <a:lnTo>
                  <a:pt x="1206" y="722"/>
                </a:lnTo>
                <a:lnTo>
                  <a:pt x="1206" y="727"/>
                </a:lnTo>
                <a:lnTo>
                  <a:pt x="1206" y="733"/>
                </a:lnTo>
                <a:lnTo>
                  <a:pt x="1211" y="733"/>
                </a:lnTo>
                <a:lnTo>
                  <a:pt x="1211" y="727"/>
                </a:lnTo>
                <a:lnTo>
                  <a:pt x="1211" y="733"/>
                </a:lnTo>
                <a:lnTo>
                  <a:pt x="1211" y="727"/>
                </a:lnTo>
                <a:lnTo>
                  <a:pt x="1216" y="727"/>
                </a:lnTo>
                <a:lnTo>
                  <a:pt x="1221" y="727"/>
                </a:lnTo>
                <a:lnTo>
                  <a:pt x="1221" y="722"/>
                </a:lnTo>
                <a:lnTo>
                  <a:pt x="2276" y="2364"/>
                </a:lnTo>
                <a:lnTo>
                  <a:pt x="1231" y="540"/>
                </a:lnTo>
                <a:lnTo>
                  <a:pt x="1237" y="540"/>
                </a:lnTo>
                <a:lnTo>
                  <a:pt x="1237" y="535"/>
                </a:lnTo>
                <a:lnTo>
                  <a:pt x="1242" y="535"/>
                </a:lnTo>
                <a:lnTo>
                  <a:pt x="1242" y="530"/>
                </a:lnTo>
                <a:lnTo>
                  <a:pt x="1231" y="535"/>
                </a:lnTo>
                <a:lnTo>
                  <a:pt x="1231" y="540"/>
                </a:lnTo>
                <a:lnTo>
                  <a:pt x="2276" y="2364"/>
                </a:lnTo>
                <a:lnTo>
                  <a:pt x="1237" y="535"/>
                </a:lnTo>
                <a:lnTo>
                  <a:pt x="1231" y="540"/>
                </a:lnTo>
                <a:lnTo>
                  <a:pt x="1231" y="535"/>
                </a:lnTo>
                <a:lnTo>
                  <a:pt x="1237" y="535"/>
                </a:lnTo>
                <a:lnTo>
                  <a:pt x="2276" y="2364"/>
                </a:lnTo>
                <a:lnTo>
                  <a:pt x="1206" y="483"/>
                </a:lnTo>
                <a:lnTo>
                  <a:pt x="1211" y="483"/>
                </a:lnTo>
                <a:lnTo>
                  <a:pt x="1211" y="478"/>
                </a:lnTo>
                <a:lnTo>
                  <a:pt x="1206" y="478"/>
                </a:lnTo>
                <a:lnTo>
                  <a:pt x="1200" y="483"/>
                </a:lnTo>
                <a:lnTo>
                  <a:pt x="1206" y="483"/>
                </a:lnTo>
                <a:lnTo>
                  <a:pt x="2276" y="2364"/>
                </a:lnTo>
                <a:lnTo>
                  <a:pt x="1055" y="411"/>
                </a:lnTo>
                <a:lnTo>
                  <a:pt x="1055" y="416"/>
                </a:lnTo>
                <a:lnTo>
                  <a:pt x="1060" y="416"/>
                </a:lnTo>
                <a:lnTo>
                  <a:pt x="1065" y="411"/>
                </a:lnTo>
                <a:lnTo>
                  <a:pt x="1065" y="405"/>
                </a:lnTo>
                <a:lnTo>
                  <a:pt x="1055" y="411"/>
                </a:lnTo>
                <a:lnTo>
                  <a:pt x="2276" y="2364"/>
                </a:lnTo>
                <a:lnTo>
                  <a:pt x="1065" y="411"/>
                </a:lnTo>
                <a:lnTo>
                  <a:pt x="1060" y="416"/>
                </a:lnTo>
                <a:lnTo>
                  <a:pt x="1060" y="411"/>
                </a:lnTo>
                <a:lnTo>
                  <a:pt x="1065" y="411"/>
                </a:lnTo>
                <a:lnTo>
                  <a:pt x="2276" y="2364"/>
                </a:lnTo>
                <a:lnTo>
                  <a:pt x="1055" y="556"/>
                </a:lnTo>
                <a:lnTo>
                  <a:pt x="1060" y="556"/>
                </a:lnTo>
                <a:lnTo>
                  <a:pt x="1065" y="551"/>
                </a:lnTo>
                <a:lnTo>
                  <a:pt x="1065" y="546"/>
                </a:lnTo>
                <a:lnTo>
                  <a:pt x="1060" y="551"/>
                </a:lnTo>
                <a:lnTo>
                  <a:pt x="1050" y="551"/>
                </a:lnTo>
                <a:lnTo>
                  <a:pt x="1055" y="556"/>
                </a:lnTo>
                <a:lnTo>
                  <a:pt x="2276" y="2364"/>
                </a:lnTo>
                <a:lnTo>
                  <a:pt x="1060" y="390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5" y="390"/>
                </a:lnTo>
                <a:lnTo>
                  <a:pt x="1060" y="395"/>
                </a:lnTo>
                <a:lnTo>
                  <a:pt x="1060" y="390"/>
                </a:lnTo>
                <a:lnTo>
                  <a:pt x="2276" y="2364"/>
                </a:lnTo>
                <a:lnTo>
                  <a:pt x="1024" y="785"/>
                </a:lnTo>
                <a:lnTo>
                  <a:pt x="1024" y="779"/>
                </a:lnTo>
                <a:lnTo>
                  <a:pt x="1018" y="785"/>
                </a:lnTo>
                <a:lnTo>
                  <a:pt x="1024" y="785"/>
                </a:lnTo>
                <a:lnTo>
                  <a:pt x="2276" y="2364"/>
                </a:lnTo>
                <a:lnTo>
                  <a:pt x="1034" y="1081"/>
                </a:lnTo>
                <a:lnTo>
                  <a:pt x="1039" y="1076"/>
                </a:lnTo>
                <a:lnTo>
                  <a:pt x="1034" y="1076"/>
                </a:lnTo>
                <a:lnTo>
                  <a:pt x="1034" y="1081"/>
                </a:lnTo>
                <a:lnTo>
                  <a:pt x="2276" y="2364"/>
                </a:lnTo>
                <a:lnTo>
                  <a:pt x="1044" y="774"/>
                </a:lnTo>
                <a:lnTo>
                  <a:pt x="1044" y="779"/>
                </a:lnTo>
                <a:lnTo>
                  <a:pt x="1050" y="774"/>
                </a:lnTo>
                <a:lnTo>
                  <a:pt x="1055" y="774"/>
                </a:lnTo>
                <a:lnTo>
                  <a:pt x="1060" y="769"/>
                </a:lnTo>
                <a:lnTo>
                  <a:pt x="1055" y="764"/>
                </a:lnTo>
                <a:lnTo>
                  <a:pt x="1050" y="764"/>
                </a:lnTo>
                <a:lnTo>
                  <a:pt x="1039" y="769"/>
                </a:lnTo>
                <a:lnTo>
                  <a:pt x="1039" y="774"/>
                </a:lnTo>
                <a:lnTo>
                  <a:pt x="1039" y="774"/>
                </a:lnTo>
                <a:lnTo>
                  <a:pt x="1039" y="779"/>
                </a:lnTo>
                <a:lnTo>
                  <a:pt x="1039" y="774"/>
                </a:lnTo>
                <a:lnTo>
                  <a:pt x="1044" y="774"/>
                </a:lnTo>
                <a:lnTo>
                  <a:pt x="2276" y="2364"/>
                </a:lnTo>
                <a:lnTo>
                  <a:pt x="1034" y="795"/>
                </a:lnTo>
                <a:lnTo>
                  <a:pt x="1029" y="800"/>
                </a:lnTo>
                <a:lnTo>
                  <a:pt x="1024" y="800"/>
                </a:lnTo>
                <a:lnTo>
                  <a:pt x="1024" y="805"/>
                </a:lnTo>
                <a:lnTo>
                  <a:pt x="1029" y="800"/>
                </a:lnTo>
                <a:lnTo>
                  <a:pt x="1034" y="795"/>
                </a:lnTo>
                <a:lnTo>
                  <a:pt x="2276" y="2364"/>
                </a:lnTo>
                <a:lnTo>
                  <a:pt x="1050" y="935"/>
                </a:lnTo>
                <a:lnTo>
                  <a:pt x="1050" y="925"/>
                </a:lnTo>
                <a:lnTo>
                  <a:pt x="1044" y="925"/>
                </a:lnTo>
                <a:lnTo>
                  <a:pt x="1044" y="935"/>
                </a:lnTo>
                <a:lnTo>
                  <a:pt x="1050" y="935"/>
                </a:lnTo>
                <a:lnTo>
                  <a:pt x="2276" y="2364"/>
                </a:lnTo>
                <a:close/>
              </a:path>
            </a:pathLst>
          </a:custGeom>
          <a:solidFill>
            <a:schemeClr val="bg2">
              <a:shade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0" algn="tl" rotWithShape="0">
              <a:srgbClr val="7A65A3">
                <a:alpha val="30196"/>
              </a:srgb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-5597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0000">
                <a:schemeClr val="bg1">
                  <a:alpha val="0"/>
                </a:schemeClr>
              </a:gs>
            </a:gsLst>
            <a:lin ang="16200000" scaled="1"/>
            <a:tileRect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14348" y="4714884"/>
            <a:ext cx="7772400" cy="78581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1928802"/>
            <a:ext cx="7772400" cy="2692412"/>
          </a:xfrm>
        </p:spPr>
        <p:txBody>
          <a:bodyPr anchor="b"/>
          <a:lstStyle>
            <a:lvl1pPr marL="0" indent="0">
              <a:buNone/>
              <a:defRPr sz="2000" baseline="0">
                <a:solidFill>
                  <a:schemeClr val="tx2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2022/3/16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2022</a:t>
            </a:r>
            <a:r>
              <a:rPr kumimoji="1" lang="ja-JP" altLang="en-US"/>
              <a:t>年</a:t>
            </a:r>
            <a:r>
              <a:rPr kumimoji="1" lang="en-US" altLang="ja-JP"/>
              <a:t>S</a:t>
            </a:r>
            <a:r>
              <a:rPr kumimoji="1" lang="ja-JP" altLang="en-US"/>
              <a:t>セメスター説明会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grpSp>
        <p:nvGrpSpPr>
          <p:cNvPr id="7" name="グループ化 6"/>
          <p:cNvGrpSpPr>
            <a:grpSpLocks/>
          </p:cNvGrpSpPr>
          <p:nvPr/>
        </p:nvGrpSpPr>
        <p:grpSpPr bwMode="auto">
          <a:xfrm>
            <a:off x="714348" y="4643446"/>
            <a:ext cx="7786742" cy="71438"/>
            <a:chOff x="119" y="877"/>
            <a:chExt cx="5239" cy="71"/>
          </a:xfrm>
          <a:gradFill>
            <a:gsLst>
              <a:gs pos="40000">
                <a:schemeClr val="accent1">
                  <a:alpha val="70000"/>
                </a:schemeClr>
              </a:gs>
              <a:gs pos="100000">
                <a:schemeClr val="accent1">
                  <a:alpha val="0"/>
                </a:schemeClr>
              </a:gs>
            </a:gsLst>
            <a:lin ang="0" scaled="1"/>
          </a:gradFill>
        </p:grpSpPr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5347" y="895"/>
              <a:ext cx="11" cy="12"/>
            </a:xfrm>
            <a:custGeom>
              <a:avLst/>
              <a:gdLst/>
              <a:ahLst/>
              <a:cxnLst>
                <a:cxn ang="0">
                  <a:pos x="11" y="12"/>
                </a:cxn>
                <a:cxn ang="0">
                  <a:pos x="11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11" y="12"/>
                </a:cxn>
              </a:cxnLst>
              <a:rect l="0" t="0" r="0" b="0"/>
              <a:pathLst>
                <a:path w="11" h="12">
                  <a:moveTo>
                    <a:pt x="11" y="12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1" y="1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2" name="フリーフォーム 11"/>
            <p:cNvSpPr>
              <a:spLocks/>
            </p:cNvSpPr>
            <p:nvPr/>
          </p:nvSpPr>
          <p:spPr bwMode="auto">
            <a:xfrm>
              <a:off x="119" y="877"/>
              <a:ext cx="5187" cy="71"/>
            </a:xfrm>
            <a:custGeom>
              <a:avLst/>
              <a:gdLst/>
              <a:ahLst/>
              <a:cxnLst>
                <a:cxn ang="0">
                  <a:pos x="5187" y="18"/>
                </a:cxn>
                <a:cxn ang="0">
                  <a:pos x="5181" y="18"/>
                </a:cxn>
                <a:cxn ang="0">
                  <a:pos x="4946" y="12"/>
                </a:cxn>
                <a:cxn ang="0">
                  <a:pos x="4500" y="0"/>
                </a:cxn>
                <a:cxn ang="0">
                  <a:pos x="3544" y="12"/>
                </a:cxn>
                <a:cxn ang="0">
                  <a:pos x="3339" y="18"/>
                </a:cxn>
                <a:cxn ang="0">
                  <a:pos x="2916" y="18"/>
                </a:cxn>
                <a:cxn ang="0">
                  <a:pos x="2488" y="18"/>
                </a:cxn>
                <a:cxn ang="0">
                  <a:pos x="2236" y="12"/>
                </a:cxn>
                <a:cxn ang="0">
                  <a:pos x="1954" y="18"/>
                </a:cxn>
                <a:cxn ang="0">
                  <a:pos x="1256" y="18"/>
                </a:cxn>
                <a:cxn ang="0">
                  <a:pos x="628" y="18"/>
                </a:cxn>
                <a:cxn ang="0">
                  <a:pos x="259" y="18"/>
                </a:cxn>
                <a:cxn ang="0">
                  <a:pos x="42" y="18"/>
                </a:cxn>
                <a:cxn ang="0">
                  <a:pos x="0" y="18"/>
                </a:cxn>
                <a:cxn ang="0">
                  <a:pos x="30" y="41"/>
                </a:cxn>
                <a:cxn ang="0">
                  <a:pos x="59" y="53"/>
                </a:cxn>
                <a:cxn ang="0">
                  <a:pos x="218" y="65"/>
                </a:cxn>
                <a:cxn ang="0">
                  <a:pos x="564" y="65"/>
                </a:cxn>
                <a:cxn ang="0">
                  <a:pos x="1244" y="71"/>
                </a:cxn>
                <a:cxn ang="0">
                  <a:pos x="1884" y="65"/>
                </a:cxn>
                <a:cxn ang="0">
                  <a:pos x="2552" y="71"/>
                </a:cxn>
                <a:cxn ang="0">
                  <a:pos x="3632" y="71"/>
                </a:cxn>
                <a:cxn ang="0">
                  <a:pos x="4037" y="71"/>
                </a:cxn>
                <a:cxn ang="0">
                  <a:pos x="4395" y="65"/>
                </a:cxn>
                <a:cxn ang="0">
                  <a:pos x="4559" y="53"/>
                </a:cxn>
                <a:cxn ang="0">
                  <a:pos x="4864" y="53"/>
                </a:cxn>
                <a:cxn ang="0">
                  <a:pos x="4999" y="41"/>
                </a:cxn>
                <a:cxn ang="0">
                  <a:pos x="5093" y="65"/>
                </a:cxn>
                <a:cxn ang="0">
                  <a:pos x="5134" y="71"/>
                </a:cxn>
                <a:cxn ang="0">
                  <a:pos x="5157" y="30"/>
                </a:cxn>
                <a:cxn ang="0">
                  <a:pos x="5128" y="12"/>
                </a:cxn>
                <a:cxn ang="0">
                  <a:pos x="5040" y="0"/>
                </a:cxn>
                <a:cxn ang="0">
                  <a:pos x="5169" y="18"/>
                </a:cxn>
                <a:cxn ang="0">
                  <a:pos x="2271" y="65"/>
                </a:cxn>
                <a:cxn ang="0">
                  <a:pos x="922" y="65"/>
                </a:cxn>
                <a:cxn ang="0">
                  <a:pos x="470" y="53"/>
                </a:cxn>
                <a:cxn ang="0">
                  <a:pos x="781" y="53"/>
                </a:cxn>
                <a:cxn ang="0">
                  <a:pos x="1432" y="53"/>
                </a:cxn>
                <a:cxn ang="0">
                  <a:pos x="1796" y="53"/>
                </a:cxn>
                <a:cxn ang="0">
                  <a:pos x="2089" y="53"/>
                </a:cxn>
                <a:cxn ang="0">
                  <a:pos x="2312" y="53"/>
                </a:cxn>
                <a:cxn ang="0">
                  <a:pos x="2687" y="65"/>
                </a:cxn>
                <a:cxn ang="0">
                  <a:pos x="3210" y="65"/>
                </a:cxn>
                <a:cxn ang="0">
                  <a:pos x="3784" y="53"/>
                </a:cxn>
                <a:cxn ang="0">
                  <a:pos x="4160" y="53"/>
                </a:cxn>
                <a:cxn ang="0">
                  <a:pos x="3796" y="71"/>
                </a:cxn>
              </a:cxnLst>
              <a:rect l="0" t="0" r="0" b="0"/>
              <a:pathLst>
                <a:path w="5187" h="71">
                  <a:moveTo>
                    <a:pt x="5169" y="18"/>
                  </a:moveTo>
                  <a:lnTo>
                    <a:pt x="5187" y="18"/>
                  </a:lnTo>
                  <a:lnTo>
                    <a:pt x="5181" y="18"/>
                  </a:lnTo>
                  <a:lnTo>
                    <a:pt x="5181" y="18"/>
                  </a:lnTo>
                  <a:lnTo>
                    <a:pt x="5169" y="18"/>
                  </a:lnTo>
                  <a:lnTo>
                    <a:pt x="4946" y="12"/>
                  </a:lnTo>
                  <a:lnTo>
                    <a:pt x="4729" y="12"/>
                  </a:lnTo>
                  <a:lnTo>
                    <a:pt x="4500" y="0"/>
                  </a:lnTo>
                  <a:lnTo>
                    <a:pt x="3931" y="18"/>
                  </a:lnTo>
                  <a:lnTo>
                    <a:pt x="3544" y="12"/>
                  </a:lnTo>
                  <a:lnTo>
                    <a:pt x="3438" y="18"/>
                  </a:lnTo>
                  <a:lnTo>
                    <a:pt x="3339" y="18"/>
                  </a:lnTo>
                  <a:lnTo>
                    <a:pt x="3198" y="18"/>
                  </a:lnTo>
                  <a:lnTo>
                    <a:pt x="2916" y="18"/>
                  </a:lnTo>
                  <a:lnTo>
                    <a:pt x="2699" y="18"/>
                  </a:lnTo>
                  <a:lnTo>
                    <a:pt x="2488" y="18"/>
                  </a:lnTo>
                  <a:lnTo>
                    <a:pt x="2330" y="18"/>
                  </a:lnTo>
                  <a:lnTo>
                    <a:pt x="2236" y="12"/>
                  </a:lnTo>
                  <a:lnTo>
                    <a:pt x="2019" y="12"/>
                  </a:lnTo>
                  <a:lnTo>
                    <a:pt x="1954" y="18"/>
                  </a:lnTo>
                  <a:lnTo>
                    <a:pt x="1596" y="18"/>
                  </a:lnTo>
                  <a:lnTo>
                    <a:pt x="1256" y="18"/>
                  </a:lnTo>
                  <a:lnTo>
                    <a:pt x="910" y="18"/>
                  </a:lnTo>
                  <a:lnTo>
                    <a:pt x="628" y="18"/>
                  </a:lnTo>
                  <a:lnTo>
                    <a:pt x="394" y="18"/>
                  </a:lnTo>
                  <a:lnTo>
                    <a:pt x="259" y="18"/>
                  </a:lnTo>
                  <a:lnTo>
                    <a:pt x="188" y="18"/>
                  </a:lnTo>
                  <a:lnTo>
                    <a:pt x="42" y="18"/>
                  </a:lnTo>
                  <a:lnTo>
                    <a:pt x="6" y="18"/>
                  </a:lnTo>
                  <a:lnTo>
                    <a:pt x="0" y="18"/>
                  </a:lnTo>
                  <a:lnTo>
                    <a:pt x="0" y="30"/>
                  </a:lnTo>
                  <a:lnTo>
                    <a:pt x="30" y="41"/>
                  </a:lnTo>
                  <a:lnTo>
                    <a:pt x="47" y="53"/>
                  </a:lnTo>
                  <a:lnTo>
                    <a:pt x="59" y="53"/>
                  </a:lnTo>
                  <a:lnTo>
                    <a:pt x="94" y="65"/>
                  </a:lnTo>
                  <a:lnTo>
                    <a:pt x="218" y="65"/>
                  </a:lnTo>
                  <a:lnTo>
                    <a:pt x="282" y="65"/>
                  </a:lnTo>
                  <a:lnTo>
                    <a:pt x="564" y="65"/>
                  </a:lnTo>
                  <a:lnTo>
                    <a:pt x="816" y="71"/>
                  </a:lnTo>
                  <a:lnTo>
                    <a:pt x="1244" y="71"/>
                  </a:lnTo>
                  <a:lnTo>
                    <a:pt x="1526" y="71"/>
                  </a:lnTo>
                  <a:lnTo>
                    <a:pt x="1884" y="65"/>
                  </a:lnTo>
                  <a:lnTo>
                    <a:pt x="2230" y="71"/>
                  </a:lnTo>
                  <a:lnTo>
                    <a:pt x="2552" y="71"/>
                  </a:lnTo>
                  <a:lnTo>
                    <a:pt x="3022" y="71"/>
                  </a:lnTo>
                  <a:lnTo>
                    <a:pt x="3632" y="71"/>
                  </a:lnTo>
                  <a:lnTo>
                    <a:pt x="3849" y="71"/>
                  </a:lnTo>
                  <a:lnTo>
                    <a:pt x="4037" y="71"/>
                  </a:lnTo>
                  <a:lnTo>
                    <a:pt x="4307" y="65"/>
                  </a:lnTo>
                  <a:lnTo>
                    <a:pt x="4395" y="65"/>
                  </a:lnTo>
                  <a:lnTo>
                    <a:pt x="4447" y="53"/>
                  </a:lnTo>
                  <a:lnTo>
                    <a:pt x="4559" y="53"/>
                  </a:lnTo>
                  <a:lnTo>
                    <a:pt x="4770" y="53"/>
                  </a:lnTo>
                  <a:lnTo>
                    <a:pt x="4864" y="53"/>
                  </a:lnTo>
                  <a:lnTo>
                    <a:pt x="4928" y="41"/>
                  </a:lnTo>
                  <a:lnTo>
                    <a:pt x="4999" y="41"/>
                  </a:lnTo>
                  <a:lnTo>
                    <a:pt x="5052" y="53"/>
                  </a:lnTo>
                  <a:lnTo>
                    <a:pt x="5093" y="65"/>
                  </a:lnTo>
                  <a:lnTo>
                    <a:pt x="5116" y="71"/>
                  </a:lnTo>
                  <a:lnTo>
                    <a:pt x="5134" y="71"/>
                  </a:lnTo>
                  <a:lnTo>
                    <a:pt x="5146" y="65"/>
                  </a:lnTo>
                  <a:lnTo>
                    <a:pt x="5157" y="30"/>
                  </a:lnTo>
                  <a:lnTo>
                    <a:pt x="5157" y="18"/>
                  </a:lnTo>
                  <a:lnTo>
                    <a:pt x="5128" y="12"/>
                  </a:lnTo>
                  <a:lnTo>
                    <a:pt x="5081" y="0"/>
                  </a:lnTo>
                  <a:lnTo>
                    <a:pt x="5040" y="0"/>
                  </a:lnTo>
                  <a:lnTo>
                    <a:pt x="4946" y="12"/>
                  </a:lnTo>
                  <a:lnTo>
                    <a:pt x="5169" y="18"/>
                  </a:lnTo>
                  <a:lnTo>
                    <a:pt x="3796" y="71"/>
                  </a:lnTo>
                  <a:lnTo>
                    <a:pt x="2271" y="65"/>
                  </a:lnTo>
                  <a:lnTo>
                    <a:pt x="1367" y="65"/>
                  </a:lnTo>
                  <a:lnTo>
                    <a:pt x="922" y="65"/>
                  </a:lnTo>
                  <a:lnTo>
                    <a:pt x="446" y="53"/>
                  </a:lnTo>
                  <a:lnTo>
                    <a:pt x="470" y="53"/>
                  </a:lnTo>
                  <a:lnTo>
                    <a:pt x="593" y="53"/>
                  </a:lnTo>
                  <a:lnTo>
                    <a:pt x="781" y="53"/>
                  </a:lnTo>
                  <a:lnTo>
                    <a:pt x="1209" y="53"/>
                  </a:lnTo>
                  <a:lnTo>
                    <a:pt x="1432" y="53"/>
                  </a:lnTo>
                  <a:lnTo>
                    <a:pt x="1579" y="53"/>
                  </a:lnTo>
                  <a:lnTo>
                    <a:pt x="1796" y="53"/>
                  </a:lnTo>
                  <a:lnTo>
                    <a:pt x="1978" y="53"/>
                  </a:lnTo>
                  <a:lnTo>
                    <a:pt x="2089" y="53"/>
                  </a:lnTo>
                  <a:lnTo>
                    <a:pt x="2165" y="53"/>
                  </a:lnTo>
                  <a:lnTo>
                    <a:pt x="2312" y="53"/>
                  </a:lnTo>
                  <a:lnTo>
                    <a:pt x="2605" y="65"/>
                  </a:lnTo>
                  <a:lnTo>
                    <a:pt x="2687" y="65"/>
                  </a:lnTo>
                  <a:lnTo>
                    <a:pt x="2863" y="53"/>
                  </a:lnTo>
                  <a:lnTo>
                    <a:pt x="3210" y="65"/>
                  </a:lnTo>
                  <a:lnTo>
                    <a:pt x="3597" y="53"/>
                  </a:lnTo>
                  <a:lnTo>
                    <a:pt x="3784" y="53"/>
                  </a:lnTo>
                  <a:lnTo>
                    <a:pt x="4048" y="53"/>
                  </a:lnTo>
                  <a:lnTo>
                    <a:pt x="4160" y="53"/>
                  </a:lnTo>
                  <a:lnTo>
                    <a:pt x="4236" y="53"/>
                  </a:lnTo>
                  <a:lnTo>
                    <a:pt x="3796" y="71"/>
                  </a:lnTo>
                  <a:lnTo>
                    <a:pt x="5169" y="1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2022/3/16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2022</a:t>
            </a:r>
            <a:r>
              <a:rPr kumimoji="1" lang="ja-JP" altLang="en-US"/>
              <a:t>年</a:t>
            </a:r>
            <a:r>
              <a:rPr kumimoji="1" lang="en-US" altLang="ja-JP"/>
              <a:t>S</a:t>
            </a:r>
            <a:r>
              <a:rPr kumimoji="1" lang="ja-JP" altLang="en-US"/>
              <a:t>セメスター説明会</a:t>
            </a:r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2022/3/16</a:t>
            </a:r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2022</a:t>
            </a:r>
            <a:r>
              <a:rPr kumimoji="1" lang="ja-JP" altLang="en-US"/>
              <a:t>年</a:t>
            </a:r>
            <a:r>
              <a:rPr kumimoji="1" lang="en-US" altLang="ja-JP"/>
              <a:t>S</a:t>
            </a:r>
            <a:r>
              <a:rPr kumimoji="1" lang="ja-JP" altLang="en-US"/>
              <a:t>セメスター説明会</a:t>
            </a:r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7686700" cy="785818"/>
          </a:xfrm>
        </p:spPr>
        <p:txBody>
          <a:bodyPr/>
          <a:lstStyle>
            <a:lvl1pPr algn="l">
              <a:defRPr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2022/3/16</a:t>
            </a:r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2022</a:t>
            </a:r>
            <a:r>
              <a:rPr kumimoji="1" lang="ja-JP" altLang="en-US"/>
              <a:t>年</a:t>
            </a:r>
            <a:r>
              <a:rPr kumimoji="1" lang="en-US" altLang="ja-JP"/>
              <a:t>S</a:t>
            </a:r>
            <a:r>
              <a:rPr kumimoji="1" lang="ja-JP" altLang="en-US"/>
              <a:t>セメスター説明会</a:t>
            </a:r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2022/3/16</a:t>
            </a:r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2022</a:t>
            </a:r>
            <a:r>
              <a:rPr kumimoji="1" lang="ja-JP" altLang="en-US"/>
              <a:t>年</a:t>
            </a:r>
            <a:r>
              <a:rPr kumimoji="1" lang="en-US" altLang="ja-JP"/>
              <a:t>S</a:t>
            </a:r>
            <a:r>
              <a:rPr kumimoji="1" lang="ja-JP" altLang="en-US"/>
              <a:t>セメスター説明会</a:t>
            </a: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2022/3/16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2022</a:t>
            </a:r>
            <a:r>
              <a:rPr kumimoji="1" lang="ja-JP" altLang="en-US"/>
              <a:t>年</a:t>
            </a:r>
            <a:r>
              <a:rPr kumimoji="1" lang="en-US" altLang="ja-JP"/>
              <a:t>S</a:t>
            </a:r>
            <a:r>
              <a:rPr kumimoji="1" lang="ja-JP" altLang="en-US"/>
              <a:t>セメスター説明会</a:t>
            </a:r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78172" y="4857760"/>
            <a:ext cx="3065464" cy="566738"/>
          </a:xfrm>
        </p:spPr>
        <p:txBody>
          <a:bodyPr anchor="b"/>
          <a:lstStyle>
            <a:lvl1pPr algn="ctr">
              <a:defRPr sz="2000" b="1"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857356" y="714356"/>
            <a:ext cx="5486400" cy="4114800"/>
          </a:xfrm>
          <a:prstGeom prst="rect">
            <a:avLst/>
          </a:prstGeom>
          <a:noFill/>
          <a:ln w="76200">
            <a:noFill/>
          </a:ln>
          <a:effectLst>
            <a:outerShdw blurRad="190500" algn="ctr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/>
        </p:spPr>
        <p:txBody>
          <a:bodyPr>
            <a:sp3d extrusionH="57150">
              <a:bevelT w="38100" h="38100" prst="angle"/>
            </a:sp3d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ja-JP" altLang="en-US"/>
              <a:t>アイコンをクリックして図を追加</a:t>
            </a:r>
            <a:endParaRPr kumimoji="0" 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3086128" y="5429264"/>
            <a:ext cx="3057508" cy="63343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2022/3/16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2022</a:t>
            </a:r>
            <a:r>
              <a:rPr kumimoji="1" lang="ja-JP" altLang="en-US"/>
              <a:t>年</a:t>
            </a:r>
            <a:r>
              <a:rPr kumimoji="1" lang="en-US" altLang="ja-JP"/>
              <a:t>S</a:t>
            </a:r>
            <a:r>
              <a:rPr kumimoji="1" lang="ja-JP" altLang="en-US"/>
              <a:t>セメスター説明会</a:t>
            </a:r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1">
                  <a:alpha val="30000"/>
                </a:schemeClr>
              </a:gs>
              <a:gs pos="70000">
                <a:schemeClr val="accent1">
                  <a:alpha val="0"/>
                </a:schemeClr>
              </a:gs>
            </a:gsLst>
            <a:lin ang="16200000" scaled="1"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/>
          </a:p>
        </p:txBody>
      </p:sp>
      <p:sp useBgFill="1">
        <p:nvSpPr>
          <p:cNvPr id="9" name="フリーフォーム 8"/>
          <p:cNvSpPr>
            <a:spLocks/>
          </p:cNvSpPr>
          <p:nvPr/>
        </p:nvSpPr>
        <p:spPr bwMode="auto">
          <a:xfrm>
            <a:off x="-32" y="0"/>
            <a:ext cx="9072594" cy="6858000"/>
          </a:xfrm>
          <a:custGeom>
            <a:avLst/>
            <a:gdLst/>
            <a:ahLst/>
            <a:cxnLst>
              <a:cxn ang="0">
                <a:pos x="1450" y="117"/>
              </a:cxn>
              <a:cxn ang="0">
                <a:pos x="1459" y="129"/>
              </a:cxn>
              <a:cxn ang="0">
                <a:pos x="1515" y="382"/>
              </a:cxn>
              <a:cxn ang="0">
                <a:pos x="1584" y="152"/>
              </a:cxn>
              <a:cxn ang="0">
                <a:pos x="1557" y="196"/>
              </a:cxn>
              <a:cxn ang="0">
                <a:pos x="1515" y="79"/>
              </a:cxn>
              <a:cxn ang="0">
                <a:pos x="1455" y="92"/>
              </a:cxn>
              <a:cxn ang="0">
                <a:pos x="13" y="380"/>
              </a:cxn>
              <a:cxn ang="0">
                <a:pos x="11" y="409"/>
              </a:cxn>
              <a:cxn ang="0">
                <a:pos x="31" y="336"/>
              </a:cxn>
              <a:cxn ang="0">
                <a:pos x="48" y="336"/>
              </a:cxn>
              <a:cxn ang="0">
                <a:pos x="38" y="403"/>
              </a:cxn>
              <a:cxn ang="0">
                <a:pos x="44" y="616"/>
              </a:cxn>
              <a:cxn ang="0">
                <a:pos x="29" y="591"/>
              </a:cxn>
              <a:cxn ang="0">
                <a:pos x="0" y="632"/>
              </a:cxn>
              <a:cxn ang="0">
                <a:pos x="1557" y="1083"/>
              </a:cxn>
              <a:cxn ang="0">
                <a:pos x="1551" y="1006"/>
              </a:cxn>
              <a:cxn ang="0">
                <a:pos x="1534" y="946"/>
              </a:cxn>
              <a:cxn ang="0">
                <a:pos x="1530" y="898"/>
              </a:cxn>
              <a:cxn ang="0">
                <a:pos x="1532" y="820"/>
              </a:cxn>
              <a:cxn ang="0">
                <a:pos x="1572" y="708"/>
              </a:cxn>
              <a:cxn ang="0">
                <a:pos x="1580" y="634"/>
              </a:cxn>
              <a:cxn ang="0">
                <a:pos x="1582" y="495"/>
              </a:cxn>
              <a:cxn ang="0">
                <a:pos x="1578" y="555"/>
              </a:cxn>
              <a:cxn ang="0">
                <a:pos x="1546" y="499"/>
              </a:cxn>
              <a:cxn ang="0">
                <a:pos x="1536" y="497"/>
              </a:cxn>
              <a:cxn ang="0">
                <a:pos x="1519" y="417"/>
              </a:cxn>
              <a:cxn ang="0">
                <a:pos x="1522" y="503"/>
              </a:cxn>
              <a:cxn ang="0">
                <a:pos x="1505" y="361"/>
              </a:cxn>
              <a:cxn ang="0">
                <a:pos x="1513" y="346"/>
              </a:cxn>
              <a:cxn ang="0">
                <a:pos x="1530" y="290"/>
              </a:cxn>
              <a:cxn ang="0">
                <a:pos x="1551" y="303"/>
              </a:cxn>
              <a:cxn ang="0">
                <a:pos x="1563" y="286"/>
              </a:cxn>
              <a:cxn ang="0">
                <a:pos x="1595" y="438"/>
              </a:cxn>
              <a:cxn ang="0">
                <a:pos x="1590" y="394"/>
              </a:cxn>
              <a:cxn ang="0">
                <a:pos x="1597" y="299"/>
              </a:cxn>
              <a:cxn ang="0">
                <a:pos x="34" y="647"/>
              </a:cxn>
              <a:cxn ang="0">
                <a:pos x="1459" y="129"/>
              </a:cxn>
              <a:cxn ang="0">
                <a:pos x="1555" y="689"/>
              </a:cxn>
              <a:cxn ang="0">
                <a:pos x="1496" y="918"/>
              </a:cxn>
              <a:cxn ang="0">
                <a:pos x="1425" y="100"/>
              </a:cxn>
              <a:cxn ang="0">
                <a:pos x="1436" y="111"/>
              </a:cxn>
              <a:cxn ang="0">
                <a:pos x="1436" y="96"/>
              </a:cxn>
              <a:cxn ang="0">
                <a:pos x="1459" y="129"/>
              </a:cxn>
              <a:cxn ang="0">
                <a:pos x="1459" y="129"/>
              </a:cxn>
              <a:cxn ang="0">
                <a:pos x="1536" y="954"/>
              </a:cxn>
              <a:cxn ang="0">
                <a:pos x="1536" y="991"/>
              </a:cxn>
              <a:cxn ang="0">
                <a:pos x="1530" y="1025"/>
              </a:cxn>
              <a:cxn ang="0">
                <a:pos x="1505" y="1041"/>
              </a:cxn>
              <a:cxn ang="0">
                <a:pos x="1515" y="925"/>
              </a:cxn>
              <a:cxn ang="0">
                <a:pos x="1490" y="970"/>
              </a:cxn>
              <a:cxn ang="0">
                <a:pos x="1546" y="442"/>
              </a:cxn>
              <a:cxn ang="0">
                <a:pos x="1613" y="943"/>
              </a:cxn>
              <a:cxn ang="0">
                <a:pos x="1413" y="13"/>
              </a:cxn>
              <a:cxn ang="0">
                <a:pos x="1457" y="88"/>
              </a:cxn>
              <a:cxn ang="0">
                <a:pos x="1442" y="73"/>
              </a:cxn>
              <a:cxn ang="0">
                <a:pos x="42" y="459"/>
              </a:cxn>
              <a:cxn ang="0">
                <a:pos x="1570" y="818"/>
              </a:cxn>
              <a:cxn ang="0">
                <a:pos x="1592" y="943"/>
              </a:cxn>
              <a:cxn ang="0">
                <a:pos x="1563" y="791"/>
              </a:cxn>
              <a:cxn ang="0">
                <a:pos x="1459" y="129"/>
              </a:cxn>
              <a:cxn ang="0">
                <a:pos x="1565" y="1137"/>
              </a:cxn>
            </a:cxnLst>
            <a:rect l="0" t="0" r="0" b="0"/>
            <a:pathLst>
              <a:path w="1624" h="1148">
                <a:moveTo>
                  <a:pt x="1459" y="129"/>
                </a:moveTo>
                <a:lnTo>
                  <a:pt x="1457" y="127"/>
                </a:lnTo>
                <a:lnTo>
                  <a:pt x="1457" y="129"/>
                </a:lnTo>
                <a:lnTo>
                  <a:pt x="1459" y="129"/>
                </a:lnTo>
                <a:lnTo>
                  <a:pt x="1448" y="100"/>
                </a:lnTo>
                <a:lnTo>
                  <a:pt x="1446" y="98"/>
                </a:lnTo>
                <a:lnTo>
                  <a:pt x="1448" y="98"/>
                </a:lnTo>
                <a:lnTo>
                  <a:pt x="1446" y="98"/>
                </a:lnTo>
                <a:lnTo>
                  <a:pt x="1448" y="100"/>
                </a:lnTo>
                <a:lnTo>
                  <a:pt x="1459" y="129"/>
                </a:lnTo>
                <a:lnTo>
                  <a:pt x="1438" y="107"/>
                </a:lnTo>
                <a:lnTo>
                  <a:pt x="1436" y="106"/>
                </a:lnTo>
                <a:lnTo>
                  <a:pt x="1436" y="107"/>
                </a:lnTo>
                <a:lnTo>
                  <a:pt x="1438" y="107"/>
                </a:lnTo>
                <a:lnTo>
                  <a:pt x="1440" y="107"/>
                </a:lnTo>
                <a:lnTo>
                  <a:pt x="1438" y="106"/>
                </a:lnTo>
                <a:lnTo>
                  <a:pt x="1438" y="107"/>
                </a:lnTo>
                <a:lnTo>
                  <a:pt x="1459" y="129"/>
                </a:lnTo>
                <a:lnTo>
                  <a:pt x="1451" y="115"/>
                </a:lnTo>
                <a:lnTo>
                  <a:pt x="1450" y="115"/>
                </a:lnTo>
                <a:lnTo>
                  <a:pt x="1450" y="111"/>
                </a:lnTo>
                <a:lnTo>
                  <a:pt x="1448" y="115"/>
                </a:lnTo>
                <a:lnTo>
                  <a:pt x="1444" y="109"/>
                </a:lnTo>
                <a:lnTo>
                  <a:pt x="1446" y="111"/>
                </a:lnTo>
                <a:lnTo>
                  <a:pt x="1444" y="117"/>
                </a:lnTo>
                <a:lnTo>
                  <a:pt x="1446" y="117"/>
                </a:lnTo>
                <a:lnTo>
                  <a:pt x="1446" y="115"/>
                </a:lnTo>
                <a:lnTo>
                  <a:pt x="1448" y="115"/>
                </a:lnTo>
                <a:lnTo>
                  <a:pt x="1448" y="117"/>
                </a:lnTo>
                <a:lnTo>
                  <a:pt x="1450" y="117"/>
                </a:lnTo>
                <a:lnTo>
                  <a:pt x="1450" y="115"/>
                </a:lnTo>
                <a:lnTo>
                  <a:pt x="1450" y="117"/>
                </a:lnTo>
                <a:lnTo>
                  <a:pt x="1451" y="117"/>
                </a:lnTo>
                <a:lnTo>
                  <a:pt x="1451" y="115"/>
                </a:lnTo>
                <a:lnTo>
                  <a:pt x="1459" y="129"/>
                </a:lnTo>
                <a:lnTo>
                  <a:pt x="1547" y="486"/>
                </a:lnTo>
                <a:lnTo>
                  <a:pt x="1547" y="461"/>
                </a:lnTo>
                <a:lnTo>
                  <a:pt x="1547" y="482"/>
                </a:lnTo>
                <a:lnTo>
                  <a:pt x="1547" y="486"/>
                </a:lnTo>
                <a:lnTo>
                  <a:pt x="1459" y="129"/>
                </a:lnTo>
                <a:lnTo>
                  <a:pt x="1534" y="388"/>
                </a:lnTo>
                <a:lnTo>
                  <a:pt x="1530" y="417"/>
                </a:lnTo>
                <a:lnTo>
                  <a:pt x="1530" y="422"/>
                </a:lnTo>
                <a:lnTo>
                  <a:pt x="1532" y="420"/>
                </a:lnTo>
                <a:lnTo>
                  <a:pt x="1534" y="388"/>
                </a:lnTo>
                <a:lnTo>
                  <a:pt x="1459" y="129"/>
                </a:lnTo>
                <a:lnTo>
                  <a:pt x="1536" y="415"/>
                </a:lnTo>
                <a:lnTo>
                  <a:pt x="1536" y="413"/>
                </a:lnTo>
                <a:lnTo>
                  <a:pt x="1536" y="409"/>
                </a:lnTo>
                <a:lnTo>
                  <a:pt x="1536" y="399"/>
                </a:lnTo>
                <a:lnTo>
                  <a:pt x="1536" y="397"/>
                </a:lnTo>
                <a:lnTo>
                  <a:pt x="1532" y="417"/>
                </a:lnTo>
                <a:lnTo>
                  <a:pt x="1532" y="420"/>
                </a:lnTo>
                <a:lnTo>
                  <a:pt x="1534" y="418"/>
                </a:lnTo>
                <a:lnTo>
                  <a:pt x="1534" y="424"/>
                </a:lnTo>
                <a:lnTo>
                  <a:pt x="1536" y="415"/>
                </a:lnTo>
                <a:lnTo>
                  <a:pt x="1459" y="129"/>
                </a:lnTo>
                <a:lnTo>
                  <a:pt x="1536" y="380"/>
                </a:lnTo>
                <a:lnTo>
                  <a:pt x="1534" y="378"/>
                </a:lnTo>
                <a:lnTo>
                  <a:pt x="1536" y="382"/>
                </a:lnTo>
                <a:lnTo>
                  <a:pt x="1536" y="390"/>
                </a:lnTo>
                <a:lnTo>
                  <a:pt x="1536" y="394"/>
                </a:lnTo>
                <a:lnTo>
                  <a:pt x="1536" y="380"/>
                </a:lnTo>
                <a:lnTo>
                  <a:pt x="1459" y="129"/>
                </a:lnTo>
                <a:lnTo>
                  <a:pt x="1546" y="401"/>
                </a:lnTo>
                <a:lnTo>
                  <a:pt x="1546" y="394"/>
                </a:lnTo>
                <a:lnTo>
                  <a:pt x="1544" y="388"/>
                </a:lnTo>
                <a:lnTo>
                  <a:pt x="1538" y="380"/>
                </a:lnTo>
                <a:lnTo>
                  <a:pt x="1538" y="386"/>
                </a:lnTo>
                <a:lnTo>
                  <a:pt x="1538" y="390"/>
                </a:lnTo>
                <a:lnTo>
                  <a:pt x="1538" y="388"/>
                </a:lnTo>
                <a:lnTo>
                  <a:pt x="1538" y="382"/>
                </a:lnTo>
                <a:lnTo>
                  <a:pt x="1540" y="397"/>
                </a:lnTo>
                <a:lnTo>
                  <a:pt x="1538" y="409"/>
                </a:lnTo>
                <a:lnTo>
                  <a:pt x="1538" y="411"/>
                </a:lnTo>
                <a:lnTo>
                  <a:pt x="1540" y="411"/>
                </a:lnTo>
                <a:lnTo>
                  <a:pt x="1540" y="409"/>
                </a:lnTo>
                <a:lnTo>
                  <a:pt x="1540" y="411"/>
                </a:lnTo>
                <a:lnTo>
                  <a:pt x="1540" y="422"/>
                </a:lnTo>
                <a:lnTo>
                  <a:pt x="1542" y="434"/>
                </a:lnTo>
                <a:lnTo>
                  <a:pt x="1542" y="436"/>
                </a:lnTo>
                <a:lnTo>
                  <a:pt x="1542" y="434"/>
                </a:lnTo>
                <a:lnTo>
                  <a:pt x="1542" y="430"/>
                </a:lnTo>
                <a:lnTo>
                  <a:pt x="1542" y="411"/>
                </a:lnTo>
                <a:lnTo>
                  <a:pt x="1542" y="409"/>
                </a:lnTo>
                <a:lnTo>
                  <a:pt x="1544" y="417"/>
                </a:lnTo>
                <a:lnTo>
                  <a:pt x="1546" y="401"/>
                </a:lnTo>
                <a:lnTo>
                  <a:pt x="1459" y="129"/>
                </a:lnTo>
                <a:lnTo>
                  <a:pt x="1515" y="374"/>
                </a:lnTo>
                <a:lnTo>
                  <a:pt x="1515" y="380"/>
                </a:lnTo>
                <a:lnTo>
                  <a:pt x="1517" y="370"/>
                </a:lnTo>
                <a:lnTo>
                  <a:pt x="1515" y="369"/>
                </a:lnTo>
                <a:lnTo>
                  <a:pt x="1515" y="365"/>
                </a:lnTo>
                <a:lnTo>
                  <a:pt x="1513" y="365"/>
                </a:lnTo>
                <a:lnTo>
                  <a:pt x="1515" y="372"/>
                </a:lnTo>
                <a:lnTo>
                  <a:pt x="1515" y="382"/>
                </a:lnTo>
                <a:lnTo>
                  <a:pt x="1515" y="380"/>
                </a:lnTo>
                <a:lnTo>
                  <a:pt x="1515" y="374"/>
                </a:lnTo>
                <a:lnTo>
                  <a:pt x="1459" y="129"/>
                </a:lnTo>
                <a:lnTo>
                  <a:pt x="1517" y="390"/>
                </a:lnTo>
                <a:lnTo>
                  <a:pt x="1519" y="395"/>
                </a:lnTo>
                <a:lnTo>
                  <a:pt x="1519" y="390"/>
                </a:lnTo>
                <a:lnTo>
                  <a:pt x="1519" y="388"/>
                </a:lnTo>
                <a:lnTo>
                  <a:pt x="1517" y="390"/>
                </a:lnTo>
                <a:lnTo>
                  <a:pt x="1459" y="129"/>
                </a:lnTo>
                <a:lnTo>
                  <a:pt x="1522" y="422"/>
                </a:lnTo>
                <a:lnTo>
                  <a:pt x="1522" y="430"/>
                </a:lnTo>
                <a:lnTo>
                  <a:pt x="1522" y="424"/>
                </a:lnTo>
                <a:lnTo>
                  <a:pt x="1522" y="422"/>
                </a:lnTo>
                <a:lnTo>
                  <a:pt x="1459" y="129"/>
                </a:lnTo>
                <a:lnTo>
                  <a:pt x="1528" y="440"/>
                </a:lnTo>
                <a:lnTo>
                  <a:pt x="1530" y="459"/>
                </a:lnTo>
                <a:lnTo>
                  <a:pt x="1530" y="457"/>
                </a:lnTo>
                <a:lnTo>
                  <a:pt x="1528" y="434"/>
                </a:lnTo>
                <a:lnTo>
                  <a:pt x="1528" y="440"/>
                </a:lnTo>
                <a:lnTo>
                  <a:pt x="1459" y="129"/>
                </a:lnTo>
                <a:lnTo>
                  <a:pt x="1624" y="242"/>
                </a:lnTo>
                <a:lnTo>
                  <a:pt x="1624" y="226"/>
                </a:lnTo>
                <a:lnTo>
                  <a:pt x="1620" y="221"/>
                </a:lnTo>
                <a:lnTo>
                  <a:pt x="1617" y="211"/>
                </a:lnTo>
                <a:lnTo>
                  <a:pt x="1611" y="188"/>
                </a:lnTo>
                <a:lnTo>
                  <a:pt x="1607" y="178"/>
                </a:lnTo>
                <a:lnTo>
                  <a:pt x="1603" y="175"/>
                </a:lnTo>
                <a:lnTo>
                  <a:pt x="1592" y="169"/>
                </a:lnTo>
                <a:lnTo>
                  <a:pt x="1588" y="167"/>
                </a:lnTo>
                <a:lnTo>
                  <a:pt x="1584" y="163"/>
                </a:lnTo>
                <a:lnTo>
                  <a:pt x="1584" y="159"/>
                </a:lnTo>
                <a:lnTo>
                  <a:pt x="1584" y="152"/>
                </a:lnTo>
                <a:lnTo>
                  <a:pt x="1584" y="148"/>
                </a:lnTo>
                <a:lnTo>
                  <a:pt x="1582" y="146"/>
                </a:lnTo>
                <a:lnTo>
                  <a:pt x="1578" y="146"/>
                </a:lnTo>
                <a:lnTo>
                  <a:pt x="1572" y="152"/>
                </a:lnTo>
                <a:lnTo>
                  <a:pt x="1569" y="161"/>
                </a:lnTo>
                <a:lnTo>
                  <a:pt x="1569" y="169"/>
                </a:lnTo>
                <a:lnTo>
                  <a:pt x="1572" y="171"/>
                </a:lnTo>
                <a:lnTo>
                  <a:pt x="1576" y="173"/>
                </a:lnTo>
                <a:lnTo>
                  <a:pt x="1580" y="177"/>
                </a:lnTo>
                <a:lnTo>
                  <a:pt x="1582" y="182"/>
                </a:lnTo>
                <a:lnTo>
                  <a:pt x="1584" y="190"/>
                </a:lnTo>
                <a:lnTo>
                  <a:pt x="1584" y="200"/>
                </a:lnTo>
                <a:lnTo>
                  <a:pt x="1582" y="209"/>
                </a:lnTo>
                <a:lnTo>
                  <a:pt x="1580" y="217"/>
                </a:lnTo>
                <a:lnTo>
                  <a:pt x="1584" y="223"/>
                </a:lnTo>
                <a:lnTo>
                  <a:pt x="1588" y="230"/>
                </a:lnTo>
                <a:lnTo>
                  <a:pt x="1592" y="238"/>
                </a:lnTo>
                <a:lnTo>
                  <a:pt x="1592" y="244"/>
                </a:lnTo>
                <a:lnTo>
                  <a:pt x="1588" y="242"/>
                </a:lnTo>
                <a:lnTo>
                  <a:pt x="1584" y="240"/>
                </a:lnTo>
                <a:lnTo>
                  <a:pt x="1580" y="238"/>
                </a:lnTo>
                <a:lnTo>
                  <a:pt x="1576" y="238"/>
                </a:lnTo>
                <a:lnTo>
                  <a:pt x="1572" y="236"/>
                </a:lnTo>
                <a:lnTo>
                  <a:pt x="1569" y="232"/>
                </a:lnTo>
                <a:lnTo>
                  <a:pt x="1567" y="225"/>
                </a:lnTo>
                <a:lnTo>
                  <a:pt x="1565" y="217"/>
                </a:lnTo>
                <a:lnTo>
                  <a:pt x="1567" y="211"/>
                </a:lnTo>
                <a:lnTo>
                  <a:pt x="1569" y="205"/>
                </a:lnTo>
                <a:lnTo>
                  <a:pt x="1569" y="202"/>
                </a:lnTo>
                <a:lnTo>
                  <a:pt x="1565" y="198"/>
                </a:lnTo>
                <a:lnTo>
                  <a:pt x="1561" y="196"/>
                </a:lnTo>
                <a:lnTo>
                  <a:pt x="1557" y="196"/>
                </a:lnTo>
                <a:lnTo>
                  <a:pt x="1549" y="200"/>
                </a:lnTo>
                <a:lnTo>
                  <a:pt x="1547" y="198"/>
                </a:lnTo>
                <a:lnTo>
                  <a:pt x="1547" y="196"/>
                </a:lnTo>
                <a:lnTo>
                  <a:pt x="1547" y="190"/>
                </a:lnTo>
                <a:lnTo>
                  <a:pt x="1544" y="184"/>
                </a:lnTo>
                <a:lnTo>
                  <a:pt x="1542" y="178"/>
                </a:lnTo>
                <a:lnTo>
                  <a:pt x="1542" y="177"/>
                </a:lnTo>
                <a:lnTo>
                  <a:pt x="1544" y="175"/>
                </a:lnTo>
                <a:lnTo>
                  <a:pt x="1546" y="173"/>
                </a:lnTo>
                <a:lnTo>
                  <a:pt x="1546" y="169"/>
                </a:lnTo>
                <a:lnTo>
                  <a:pt x="1546" y="167"/>
                </a:lnTo>
                <a:lnTo>
                  <a:pt x="1540" y="161"/>
                </a:lnTo>
                <a:lnTo>
                  <a:pt x="1536" y="157"/>
                </a:lnTo>
                <a:lnTo>
                  <a:pt x="1534" y="155"/>
                </a:lnTo>
                <a:lnTo>
                  <a:pt x="1534" y="152"/>
                </a:lnTo>
                <a:lnTo>
                  <a:pt x="1540" y="138"/>
                </a:lnTo>
                <a:lnTo>
                  <a:pt x="1540" y="134"/>
                </a:lnTo>
                <a:lnTo>
                  <a:pt x="1538" y="132"/>
                </a:lnTo>
                <a:lnTo>
                  <a:pt x="1530" y="129"/>
                </a:lnTo>
                <a:lnTo>
                  <a:pt x="1526" y="129"/>
                </a:lnTo>
                <a:lnTo>
                  <a:pt x="1526" y="123"/>
                </a:lnTo>
                <a:lnTo>
                  <a:pt x="1526" y="117"/>
                </a:lnTo>
                <a:lnTo>
                  <a:pt x="1530" y="109"/>
                </a:lnTo>
                <a:lnTo>
                  <a:pt x="1532" y="104"/>
                </a:lnTo>
                <a:lnTo>
                  <a:pt x="1530" y="100"/>
                </a:lnTo>
                <a:lnTo>
                  <a:pt x="1526" y="100"/>
                </a:lnTo>
                <a:lnTo>
                  <a:pt x="1522" y="102"/>
                </a:lnTo>
                <a:lnTo>
                  <a:pt x="1521" y="100"/>
                </a:lnTo>
                <a:lnTo>
                  <a:pt x="1519" y="98"/>
                </a:lnTo>
                <a:lnTo>
                  <a:pt x="1519" y="86"/>
                </a:lnTo>
                <a:lnTo>
                  <a:pt x="1517" y="81"/>
                </a:lnTo>
                <a:lnTo>
                  <a:pt x="1515" y="79"/>
                </a:lnTo>
                <a:lnTo>
                  <a:pt x="1501" y="71"/>
                </a:lnTo>
                <a:lnTo>
                  <a:pt x="1498" y="67"/>
                </a:lnTo>
                <a:lnTo>
                  <a:pt x="1498" y="65"/>
                </a:lnTo>
                <a:lnTo>
                  <a:pt x="1494" y="63"/>
                </a:lnTo>
                <a:lnTo>
                  <a:pt x="1492" y="63"/>
                </a:lnTo>
                <a:lnTo>
                  <a:pt x="1486" y="71"/>
                </a:lnTo>
                <a:lnTo>
                  <a:pt x="1482" y="73"/>
                </a:lnTo>
                <a:lnTo>
                  <a:pt x="1476" y="75"/>
                </a:lnTo>
                <a:lnTo>
                  <a:pt x="1474" y="71"/>
                </a:lnTo>
                <a:lnTo>
                  <a:pt x="1471" y="67"/>
                </a:lnTo>
                <a:lnTo>
                  <a:pt x="1469" y="65"/>
                </a:lnTo>
                <a:lnTo>
                  <a:pt x="1467" y="71"/>
                </a:lnTo>
                <a:lnTo>
                  <a:pt x="1469" y="75"/>
                </a:lnTo>
                <a:lnTo>
                  <a:pt x="1471" y="79"/>
                </a:lnTo>
                <a:lnTo>
                  <a:pt x="1473" y="81"/>
                </a:lnTo>
                <a:lnTo>
                  <a:pt x="1473" y="82"/>
                </a:lnTo>
                <a:lnTo>
                  <a:pt x="1474" y="82"/>
                </a:lnTo>
                <a:lnTo>
                  <a:pt x="1474" y="84"/>
                </a:lnTo>
                <a:lnTo>
                  <a:pt x="1474" y="90"/>
                </a:lnTo>
                <a:lnTo>
                  <a:pt x="1474" y="92"/>
                </a:lnTo>
                <a:lnTo>
                  <a:pt x="1476" y="96"/>
                </a:lnTo>
                <a:lnTo>
                  <a:pt x="1476" y="98"/>
                </a:lnTo>
                <a:lnTo>
                  <a:pt x="1482" y="106"/>
                </a:lnTo>
                <a:lnTo>
                  <a:pt x="1488" y="117"/>
                </a:lnTo>
                <a:lnTo>
                  <a:pt x="1490" y="123"/>
                </a:lnTo>
                <a:lnTo>
                  <a:pt x="1490" y="125"/>
                </a:lnTo>
                <a:lnTo>
                  <a:pt x="1488" y="130"/>
                </a:lnTo>
                <a:lnTo>
                  <a:pt x="1478" y="119"/>
                </a:lnTo>
                <a:lnTo>
                  <a:pt x="1473" y="109"/>
                </a:lnTo>
                <a:lnTo>
                  <a:pt x="1465" y="106"/>
                </a:lnTo>
                <a:lnTo>
                  <a:pt x="1461" y="100"/>
                </a:lnTo>
                <a:lnTo>
                  <a:pt x="1455" y="92"/>
                </a:lnTo>
                <a:lnTo>
                  <a:pt x="1446" y="77"/>
                </a:lnTo>
                <a:lnTo>
                  <a:pt x="1450" y="88"/>
                </a:lnTo>
                <a:lnTo>
                  <a:pt x="1451" y="92"/>
                </a:lnTo>
                <a:lnTo>
                  <a:pt x="1428" y="67"/>
                </a:lnTo>
                <a:lnTo>
                  <a:pt x="1430" y="67"/>
                </a:lnTo>
                <a:lnTo>
                  <a:pt x="1430" y="65"/>
                </a:lnTo>
                <a:lnTo>
                  <a:pt x="1430" y="63"/>
                </a:lnTo>
                <a:lnTo>
                  <a:pt x="1428" y="61"/>
                </a:lnTo>
                <a:lnTo>
                  <a:pt x="1428" y="63"/>
                </a:lnTo>
                <a:lnTo>
                  <a:pt x="1428" y="65"/>
                </a:lnTo>
                <a:lnTo>
                  <a:pt x="1409" y="42"/>
                </a:lnTo>
                <a:lnTo>
                  <a:pt x="1407" y="34"/>
                </a:lnTo>
                <a:lnTo>
                  <a:pt x="1407" y="38"/>
                </a:lnTo>
                <a:lnTo>
                  <a:pt x="1405" y="34"/>
                </a:lnTo>
                <a:lnTo>
                  <a:pt x="1405" y="33"/>
                </a:lnTo>
                <a:lnTo>
                  <a:pt x="1407" y="31"/>
                </a:lnTo>
                <a:lnTo>
                  <a:pt x="1405" y="31"/>
                </a:lnTo>
                <a:lnTo>
                  <a:pt x="1405" y="29"/>
                </a:lnTo>
                <a:lnTo>
                  <a:pt x="1405" y="31"/>
                </a:lnTo>
                <a:lnTo>
                  <a:pt x="1405" y="19"/>
                </a:lnTo>
                <a:lnTo>
                  <a:pt x="1407" y="15"/>
                </a:lnTo>
                <a:lnTo>
                  <a:pt x="1405" y="11"/>
                </a:lnTo>
                <a:lnTo>
                  <a:pt x="1402" y="0"/>
                </a:lnTo>
                <a:lnTo>
                  <a:pt x="0" y="0"/>
                </a:lnTo>
                <a:lnTo>
                  <a:pt x="0" y="328"/>
                </a:lnTo>
                <a:lnTo>
                  <a:pt x="4" y="336"/>
                </a:lnTo>
                <a:lnTo>
                  <a:pt x="6" y="353"/>
                </a:lnTo>
                <a:lnTo>
                  <a:pt x="8" y="357"/>
                </a:lnTo>
                <a:lnTo>
                  <a:pt x="10" y="359"/>
                </a:lnTo>
                <a:lnTo>
                  <a:pt x="15" y="357"/>
                </a:lnTo>
                <a:lnTo>
                  <a:pt x="15" y="372"/>
                </a:lnTo>
                <a:lnTo>
                  <a:pt x="13" y="380"/>
                </a:lnTo>
                <a:lnTo>
                  <a:pt x="10" y="370"/>
                </a:lnTo>
                <a:lnTo>
                  <a:pt x="8" y="372"/>
                </a:lnTo>
                <a:lnTo>
                  <a:pt x="6" y="378"/>
                </a:lnTo>
                <a:lnTo>
                  <a:pt x="6" y="386"/>
                </a:lnTo>
                <a:lnTo>
                  <a:pt x="8" y="392"/>
                </a:lnTo>
                <a:lnTo>
                  <a:pt x="8" y="394"/>
                </a:lnTo>
                <a:lnTo>
                  <a:pt x="6" y="394"/>
                </a:lnTo>
                <a:lnTo>
                  <a:pt x="4" y="394"/>
                </a:lnTo>
                <a:lnTo>
                  <a:pt x="2" y="395"/>
                </a:lnTo>
                <a:lnTo>
                  <a:pt x="0" y="395"/>
                </a:lnTo>
                <a:lnTo>
                  <a:pt x="0" y="397"/>
                </a:lnTo>
                <a:lnTo>
                  <a:pt x="2" y="397"/>
                </a:lnTo>
                <a:lnTo>
                  <a:pt x="0" y="401"/>
                </a:lnTo>
                <a:lnTo>
                  <a:pt x="0" y="417"/>
                </a:lnTo>
                <a:lnTo>
                  <a:pt x="4" y="420"/>
                </a:lnTo>
                <a:lnTo>
                  <a:pt x="8" y="426"/>
                </a:lnTo>
                <a:lnTo>
                  <a:pt x="11" y="434"/>
                </a:lnTo>
                <a:lnTo>
                  <a:pt x="11" y="432"/>
                </a:lnTo>
                <a:lnTo>
                  <a:pt x="13" y="434"/>
                </a:lnTo>
                <a:lnTo>
                  <a:pt x="15" y="440"/>
                </a:lnTo>
                <a:lnTo>
                  <a:pt x="15" y="438"/>
                </a:lnTo>
                <a:lnTo>
                  <a:pt x="15" y="434"/>
                </a:lnTo>
                <a:lnTo>
                  <a:pt x="19" y="436"/>
                </a:lnTo>
                <a:lnTo>
                  <a:pt x="21" y="436"/>
                </a:lnTo>
                <a:lnTo>
                  <a:pt x="21" y="434"/>
                </a:lnTo>
                <a:lnTo>
                  <a:pt x="21" y="430"/>
                </a:lnTo>
                <a:lnTo>
                  <a:pt x="19" y="424"/>
                </a:lnTo>
                <a:lnTo>
                  <a:pt x="15" y="420"/>
                </a:lnTo>
                <a:lnTo>
                  <a:pt x="10" y="417"/>
                </a:lnTo>
                <a:lnTo>
                  <a:pt x="8" y="411"/>
                </a:lnTo>
                <a:lnTo>
                  <a:pt x="10" y="409"/>
                </a:lnTo>
                <a:lnTo>
                  <a:pt x="11" y="409"/>
                </a:lnTo>
                <a:lnTo>
                  <a:pt x="15" y="405"/>
                </a:lnTo>
                <a:lnTo>
                  <a:pt x="11" y="409"/>
                </a:lnTo>
                <a:lnTo>
                  <a:pt x="15" y="401"/>
                </a:lnTo>
                <a:lnTo>
                  <a:pt x="17" y="399"/>
                </a:lnTo>
                <a:lnTo>
                  <a:pt x="17" y="401"/>
                </a:lnTo>
                <a:lnTo>
                  <a:pt x="17" y="399"/>
                </a:lnTo>
                <a:lnTo>
                  <a:pt x="27" y="394"/>
                </a:lnTo>
                <a:lnTo>
                  <a:pt x="27" y="392"/>
                </a:lnTo>
                <a:lnTo>
                  <a:pt x="17" y="397"/>
                </a:lnTo>
                <a:lnTo>
                  <a:pt x="17" y="394"/>
                </a:lnTo>
                <a:lnTo>
                  <a:pt x="17" y="386"/>
                </a:lnTo>
                <a:lnTo>
                  <a:pt x="21" y="374"/>
                </a:lnTo>
                <a:lnTo>
                  <a:pt x="23" y="372"/>
                </a:lnTo>
                <a:lnTo>
                  <a:pt x="23" y="369"/>
                </a:lnTo>
                <a:lnTo>
                  <a:pt x="23" y="370"/>
                </a:lnTo>
                <a:lnTo>
                  <a:pt x="29" y="386"/>
                </a:lnTo>
                <a:lnTo>
                  <a:pt x="29" y="394"/>
                </a:lnTo>
                <a:lnTo>
                  <a:pt x="31" y="394"/>
                </a:lnTo>
                <a:lnTo>
                  <a:pt x="31" y="395"/>
                </a:lnTo>
                <a:lnTo>
                  <a:pt x="31" y="397"/>
                </a:lnTo>
                <a:lnTo>
                  <a:pt x="33" y="401"/>
                </a:lnTo>
                <a:lnTo>
                  <a:pt x="33" y="399"/>
                </a:lnTo>
                <a:lnTo>
                  <a:pt x="29" y="380"/>
                </a:lnTo>
                <a:lnTo>
                  <a:pt x="29" y="382"/>
                </a:lnTo>
                <a:lnTo>
                  <a:pt x="23" y="367"/>
                </a:lnTo>
                <a:lnTo>
                  <a:pt x="23" y="361"/>
                </a:lnTo>
                <a:lnTo>
                  <a:pt x="27" y="367"/>
                </a:lnTo>
                <a:lnTo>
                  <a:pt x="27" y="365"/>
                </a:lnTo>
                <a:lnTo>
                  <a:pt x="29" y="367"/>
                </a:lnTo>
                <a:lnTo>
                  <a:pt x="31" y="367"/>
                </a:lnTo>
                <a:lnTo>
                  <a:pt x="31" y="361"/>
                </a:lnTo>
                <a:lnTo>
                  <a:pt x="31" y="336"/>
                </a:lnTo>
                <a:lnTo>
                  <a:pt x="29" y="326"/>
                </a:lnTo>
                <a:lnTo>
                  <a:pt x="27" y="311"/>
                </a:lnTo>
                <a:lnTo>
                  <a:pt x="23" y="305"/>
                </a:lnTo>
                <a:lnTo>
                  <a:pt x="21" y="303"/>
                </a:lnTo>
                <a:lnTo>
                  <a:pt x="15" y="299"/>
                </a:lnTo>
                <a:lnTo>
                  <a:pt x="15" y="298"/>
                </a:lnTo>
                <a:lnTo>
                  <a:pt x="17" y="296"/>
                </a:lnTo>
                <a:lnTo>
                  <a:pt x="21" y="298"/>
                </a:lnTo>
                <a:lnTo>
                  <a:pt x="27" y="305"/>
                </a:lnTo>
                <a:lnTo>
                  <a:pt x="33" y="322"/>
                </a:lnTo>
                <a:lnTo>
                  <a:pt x="33" y="330"/>
                </a:lnTo>
                <a:lnTo>
                  <a:pt x="33" y="317"/>
                </a:lnTo>
                <a:lnTo>
                  <a:pt x="31" y="313"/>
                </a:lnTo>
                <a:lnTo>
                  <a:pt x="33" y="315"/>
                </a:lnTo>
                <a:lnTo>
                  <a:pt x="33" y="319"/>
                </a:lnTo>
                <a:lnTo>
                  <a:pt x="34" y="319"/>
                </a:lnTo>
                <a:lnTo>
                  <a:pt x="38" y="317"/>
                </a:lnTo>
                <a:lnTo>
                  <a:pt x="40" y="319"/>
                </a:lnTo>
                <a:lnTo>
                  <a:pt x="38" y="334"/>
                </a:lnTo>
                <a:lnTo>
                  <a:pt x="38" y="355"/>
                </a:lnTo>
                <a:lnTo>
                  <a:pt x="40" y="363"/>
                </a:lnTo>
                <a:lnTo>
                  <a:pt x="42" y="367"/>
                </a:lnTo>
                <a:lnTo>
                  <a:pt x="44" y="365"/>
                </a:lnTo>
                <a:lnTo>
                  <a:pt x="46" y="363"/>
                </a:lnTo>
                <a:lnTo>
                  <a:pt x="46" y="361"/>
                </a:lnTo>
                <a:lnTo>
                  <a:pt x="44" y="357"/>
                </a:lnTo>
                <a:lnTo>
                  <a:pt x="42" y="357"/>
                </a:lnTo>
                <a:lnTo>
                  <a:pt x="40" y="355"/>
                </a:lnTo>
                <a:lnTo>
                  <a:pt x="42" y="351"/>
                </a:lnTo>
                <a:lnTo>
                  <a:pt x="44" y="340"/>
                </a:lnTo>
                <a:lnTo>
                  <a:pt x="46" y="338"/>
                </a:lnTo>
                <a:lnTo>
                  <a:pt x="48" y="336"/>
                </a:lnTo>
                <a:lnTo>
                  <a:pt x="50" y="340"/>
                </a:lnTo>
                <a:lnTo>
                  <a:pt x="50" y="351"/>
                </a:lnTo>
                <a:lnTo>
                  <a:pt x="50" y="370"/>
                </a:lnTo>
                <a:lnTo>
                  <a:pt x="52" y="384"/>
                </a:lnTo>
                <a:lnTo>
                  <a:pt x="56" y="394"/>
                </a:lnTo>
                <a:lnTo>
                  <a:pt x="54" y="384"/>
                </a:lnTo>
                <a:lnTo>
                  <a:pt x="52" y="380"/>
                </a:lnTo>
                <a:lnTo>
                  <a:pt x="58" y="388"/>
                </a:lnTo>
                <a:lnTo>
                  <a:pt x="61" y="395"/>
                </a:lnTo>
                <a:lnTo>
                  <a:pt x="63" y="405"/>
                </a:lnTo>
                <a:lnTo>
                  <a:pt x="65" y="426"/>
                </a:lnTo>
                <a:lnTo>
                  <a:pt x="65" y="438"/>
                </a:lnTo>
                <a:lnTo>
                  <a:pt x="65" y="430"/>
                </a:lnTo>
                <a:lnTo>
                  <a:pt x="63" y="417"/>
                </a:lnTo>
                <a:lnTo>
                  <a:pt x="61" y="409"/>
                </a:lnTo>
                <a:lnTo>
                  <a:pt x="54" y="395"/>
                </a:lnTo>
                <a:lnTo>
                  <a:pt x="50" y="376"/>
                </a:lnTo>
                <a:lnTo>
                  <a:pt x="48" y="372"/>
                </a:lnTo>
                <a:lnTo>
                  <a:pt x="48" y="376"/>
                </a:lnTo>
                <a:lnTo>
                  <a:pt x="48" y="388"/>
                </a:lnTo>
                <a:lnTo>
                  <a:pt x="46" y="397"/>
                </a:lnTo>
                <a:lnTo>
                  <a:pt x="44" y="403"/>
                </a:lnTo>
                <a:lnTo>
                  <a:pt x="42" y="395"/>
                </a:lnTo>
                <a:lnTo>
                  <a:pt x="40" y="392"/>
                </a:lnTo>
                <a:lnTo>
                  <a:pt x="36" y="390"/>
                </a:lnTo>
                <a:lnTo>
                  <a:pt x="34" y="390"/>
                </a:lnTo>
                <a:lnTo>
                  <a:pt x="34" y="394"/>
                </a:lnTo>
                <a:lnTo>
                  <a:pt x="36" y="394"/>
                </a:lnTo>
                <a:lnTo>
                  <a:pt x="36" y="399"/>
                </a:lnTo>
                <a:lnTo>
                  <a:pt x="38" y="395"/>
                </a:lnTo>
                <a:lnTo>
                  <a:pt x="38" y="397"/>
                </a:lnTo>
                <a:lnTo>
                  <a:pt x="38" y="403"/>
                </a:lnTo>
                <a:lnTo>
                  <a:pt x="40" y="415"/>
                </a:lnTo>
                <a:lnTo>
                  <a:pt x="38" y="424"/>
                </a:lnTo>
                <a:lnTo>
                  <a:pt x="34" y="403"/>
                </a:lnTo>
                <a:lnTo>
                  <a:pt x="34" y="411"/>
                </a:lnTo>
                <a:lnTo>
                  <a:pt x="38" y="428"/>
                </a:lnTo>
                <a:lnTo>
                  <a:pt x="34" y="455"/>
                </a:lnTo>
                <a:lnTo>
                  <a:pt x="34" y="459"/>
                </a:lnTo>
                <a:lnTo>
                  <a:pt x="34" y="457"/>
                </a:lnTo>
                <a:lnTo>
                  <a:pt x="33" y="451"/>
                </a:lnTo>
                <a:lnTo>
                  <a:pt x="29" y="480"/>
                </a:lnTo>
                <a:lnTo>
                  <a:pt x="31" y="468"/>
                </a:lnTo>
                <a:lnTo>
                  <a:pt x="33" y="465"/>
                </a:lnTo>
                <a:lnTo>
                  <a:pt x="33" y="466"/>
                </a:lnTo>
                <a:lnTo>
                  <a:pt x="34" y="463"/>
                </a:lnTo>
                <a:lnTo>
                  <a:pt x="34" y="488"/>
                </a:lnTo>
                <a:lnTo>
                  <a:pt x="36" y="463"/>
                </a:lnTo>
                <a:lnTo>
                  <a:pt x="36" y="451"/>
                </a:lnTo>
                <a:lnTo>
                  <a:pt x="38" y="449"/>
                </a:lnTo>
                <a:lnTo>
                  <a:pt x="40" y="449"/>
                </a:lnTo>
                <a:lnTo>
                  <a:pt x="42" y="453"/>
                </a:lnTo>
                <a:lnTo>
                  <a:pt x="42" y="457"/>
                </a:lnTo>
                <a:lnTo>
                  <a:pt x="42" y="459"/>
                </a:lnTo>
                <a:lnTo>
                  <a:pt x="46" y="514"/>
                </a:lnTo>
                <a:lnTo>
                  <a:pt x="44" y="549"/>
                </a:lnTo>
                <a:lnTo>
                  <a:pt x="42" y="538"/>
                </a:lnTo>
                <a:lnTo>
                  <a:pt x="42" y="547"/>
                </a:lnTo>
                <a:lnTo>
                  <a:pt x="42" y="553"/>
                </a:lnTo>
                <a:lnTo>
                  <a:pt x="42" y="547"/>
                </a:lnTo>
                <a:lnTo>
                  <a:pt x="38" y="507"/>
                </a:lnTo>
                <a:lnTo>
                  <a:pt x="36" y="478"/>
                </a:lnTo>
                <a:lnTo>
                  <a:pt x="36" y="513"/>
                </a:lnTo>
                <a:lnTo>
                  <a:pt x="44" y="616"/>
                </a:lnTo>
                <a:lnTo>
                  <a:pt x="44" y="637"/>
                </a:lnTo>
                <a:lnTo>
                  <a:pt x="44" y="634"/>
                </a:lnTo>
                <a:lnTo>
                  <a:pt x="40" y="616"/>
                </a:lnTo>
                <a:lnTo>
                  <a:pt x="42" y="628"/>
                </a:lnTo>
                <a:lnTo>
                  <a:pt x="42" y="632"/>
                </a:lnTo>
                <a:lnTo>
                  <a:pt x="40" y="620"/>
                </a:lnTo>
                <a:lnTo>
                  <a:pt x="36" y="597"/>
                </a:lnTo>
                <a:lnTo>
                  <a:pt x="36" y="586"/>
                </a:lnTo>
                <a:lnTo>
                  <a:pt x="36" y="589"/>
                </a:lnTo>
                <a:lnTo>
                  <a:pt x="34" y="576"/>
                </a:lnTo>
                <a:lnTo>
                  <a:pt x="33" y="570"/>
                </a:lnTo>
                <a:lnTo>
                  <a:pt x="34" y="582"/>
                </a:lnTo>
                <a:lnTo>
                  <a:pt x="36" y="599"/>
                </a:lnTo>
                <a:lnTo>
                  <a:pt x="38" y="618"/>
                </a:lnTo>
                <a:lnTo>
                  <a:pt x="42" y="637"/>
                </a:lnTo>
                <a:lnTo>
                  <a:pt x="40" y="637"/>
                </a:lnTo>
                <a:lnTo>
                  <a:pt x="40" y="632"/>
                </a:lnTo>
                <a:lnTo>
                  <a:pt x="40" y="637"/>
                </a:lnTo>
                <a:lnTo>
                  <a:pt x="38" y="635"/>
                </a:lnTo>
                <a:lnTo>
                  <a:pt x="38" y="632"/>
                </a:lnTo>
                <a:lnTo>
                  <a:pt x="36" y="616"/>
                </a:lnTo>
                <a:lnTo>
                  <a:pt x="34" y="599"/>
                </a:lnTo>
                <a:lnTo>
                  <a:pt x="36" y="605"/>
                </a:lnTo>
                <a:lnTo>
                  <a:pt x="36" y="610"/>
                </a:lnTo>
                <a:lnTo>
                  <a:pt x="34" y="605"/>
                </a:lnTo>
                <a:lnTo>
                  <a:pt x="36" y="620"/>
                </a:lnTo>
                <a:lnTo>
                  <a:pt x="38" y="635"/>
                </a:lnTo>
                <a:lnTo>
                  <a:pt x="34" y="634"/>
                </a:lnTo>
                <a:lnTo>
                  <a:pt x="33" y="620"/>
                </a:lnTo>
                <a:lnTo>
                  <a:pt x="29" y="589"/>
                </a:lnTo>
                <a:lnTo>
                  <a:pt x="33" y="624"/>
                </a:lnTo>
                <a:lnTo>
                  <a:pt x="29" y="591"/>
                </a:lnTo>
                <a:lnTo>
                  <a:pt x="31" y="610"/>
                </a:lnTo>
                <a:lnTo>
                  <a:pt x="29" y="605"/>
                </a:lnTo>
                <a:lnTo>
                  <a:pt x="31" y="616"/>
                </a:lnTo>
                <a:lnTo>
                  <a:pt x="33" y="634"/>
                </a:lnTo>
                <a:lnTo>
                  <a:pt x="31" y="634"/>
                </a:lnTo>
                <a:lnTo>
                  <a:pt x="29" y="635"/>
                </a:lnTo>
                <a:lnTo>
                  <a:pt x="29" y="637"/>
                </a:lnTo>
                <a:lnTo>
                  <a:pt x="33" y="643"/>
                </a:lnTo>
                <a:lnTo>
                  <a:pt x="34" y="651"/>
                </a:lnTo>
                <a:lnTo>
                  <a:pt x="33" y="655"/>
                </a:lnTo>
                <a:lnTo>
                  <a:pt x="29" y="655"/>
                </a:lnTo>
                <a:lnTo>
                  <a:pt x="21" y="647"/>
                </a:lnTo>
                <a:lnTo>
                  <a:pt x="15" y="643"/>
                </a:lnTo>
                <a:lnTo>
                  <a:pt x="13" y="645"/>
                </a:lnTo>
                <a:lnTo>
                  <a:pt x="8" y="618"/>
                </a:lnTo>
                <a:lnTo>
                  <a:pt x="10" y="618"/>
                </a:lnTo>
                <a:lnTo>
                  <a:pt x="13" y="614"/>
                </a:lnTo>
                <a:lnTo>
                  <a:pt x="17" y="610"/>
                </a:lnTo>
                <a:lnTo>
                  <a:pt x="13" y="601"/>
                </a:lnTo>
                <a:lnTo>
                  <a:pt x="10" y="607"/>
                </a:lnTo>
                <a:lnTo>
                  <a:pt x="8" y="616"/>
                </a:lnTo>
                <a:lnTo>
                  <a:pt x="0" y="582"/>
                </a:lnTo>
                <a:lnTo>
                  <a:pt x="0" y="584"/>
                </a:lnTo>
                <a:lnTo>
                  <a:pt x="8" y="626"/>
                </a:lnTo>
                <a:lnTo>
                  <a:pt x="10" y="630"/>
                </a:lnTo>
                <a:lnTo>
                  <a:pt x="8" y="632"/>
                </a:lnTo>
                <a:lnTo>
                  <a:pt x="2" y="605"/>
                </a:lnTo>
                <a:lnTo>
                  <a:pt x="6" y="626"/>
                </a:lnTo>
                <a:lnTo>
                  <a:pt x="6" y="637"/>
                </a:lnTo>
                <a:lnTo>
                  <a:pt x="6" y="635"/>
                </a:lnTo>
                <a:lnTo>
                  <a:pt x="4" y="634"/>
                </a:lnTo>
                <a:lnTo>
                  <a:pt x="0" y="632"/>
                </a:lnTo>
                <a:lnTo>
                  <a:pt x="0" y="635"/>
                </a:lnTo>
                <a:lnTo>
                  <a:pt x="4" y="641"/>
                </a:lnTo>
                <a:lnTo>
                  <a:pt x="4" y="643"/>
                </a:lnTo>
                <a:lnTo>
                  <a:pt x="2" y="649"/>
                </a:lnTo>
                <a:lnTo>
                  <a:pt x="0" y="649"/>
                </a:lnTo>
                <a:lnTo>
                  <a:pt x="0" y="653"/>
                </a:lnTo>
                <a:lnTo>
                  <a:pt x="0" y="655"/>
                </a:lnTo>
                <a:lnTo>
                  <a:pt x="0" y="1148"/>
                </a:lnTo>
                <a:lnTo>
                  <a:pt x="1542" y="1148"/>
                </a:lnTo>
                <a:lnTo>
                  <a:pt x="1532" y="1135"/>
                </a:lnTo>
                <a:lnTo>
                  <a:pt x="1530" y="1131"/>
                </a:lnTo>
                <a:lnTo>
                  <a:pt x="1530" y="1123"/>
                </a:lnTo>
                <a:lnTo>
                  <a:pt x="1532" y="1117"/>
                </a:lnTo>
                <a:lnTo>
                  <a:pt x="1536" y="1117"/>
                </a:lnTo>
                <a:lnTo>
                  <a:pt x="1542" y="1121"/>
                </a:lnTo>
                <a:lnTo>
                  <a:pt x="1549" y="1129"/>
                </a:lnTo>
                <a:lnTo>
                  <a:pt x="1553" y="1135"/>
                </a:lnTo>
                <a:lnTo>
                  <a:pt x="1555" y="1138"/>
                </a:lnTo>
                <a:lnTo>
                  <a:pt x="1555" y="1148"/>
                </a:lnTo>
                <a:lnTo>
                  <a:pt x="1570" y="1148"/>
                </a:lnTo>
                <a:lnTo>
                  <a:pt x="1565" y="1138"/>
                </a:lnTo>
                <a:lnTo>
                  <a:pt x="1561" y="1123"/>
                </a:lnTo>
                <a:lnTo>
                  <a:pt x="1563" y="1119"/>
                </a:lnTo>
                <a:lnTo>
                  <a:pt x="1565" y="1115"/>
                </a:lnTo>
                <a:lnTo>
                  <a:pt x="1563" y="1114"/>
                </a:lnTo>
                <a:lnTo>
                  <a:pt x="1561" y="1115"/>
                </a:lnTo>
                <a:lnTo>
                  <a:pt x="1561" y="1112"/>
                </a:lnTo>
                <a:lnTo>
                  <a:pt x="1561" y="1104"/>
                </a:lnTo>
                <a:lnTo>
                  <a:pt x="1565" y="1104"/>
                </a:lnTo>
                <a:lnTo>
                  <a:pt x="1563" y="1098"/>
                </a:lnTo>
                <a:lnTo>
                  <a:pt x="1561" y="1094"/>
                </a:lnTo>
                <a:lnTo>
                  <a:pt x="1557" y="1083"/>
                </a:lnTo>
                <a:lnTo>
                  <a:pt x="1561" y="1079"/>
                </a:lnTo>
                <a:lnTo>
                  <a:pt x="1557" y="1079"/>
                </a:lnTo>
                <a:lnTo>
                  <a:pt x="1557" y="1077"/>
                </a:lnTo>
                <a:lnTo>
                  <a:pt x="1559" y="1077"/>
                </a:lnTo>
                <a:lnTo>
                  <a:pt x="1561" y="1075"/>
                </a:lnTo>
                <a:lnTo>
                  <a:pt x="1561" y="1073"/>
                </a:lnTo>
                <a:lnTo>
                  <a:pt x="1561" y="1075"/>
                </a:lnTo>
                <a:lnTo>
                  <a:pt x="1561" y="1073"/>
                </a:lnTo>
                <a:lnTo>
                  <a:pt x="1559" y="1073"/>
                </a:lnTo>
                <a:lnTo>
                  <a:pt x="1557" y="1073"/>
                </a:lnTo>
                <a:lnTo>
                  <a:pt x="1557" y="1071"/>
                </a:lnTo>
                <a:lnTo>
                  <a:pt x="1555" y="1075"/>
                </a:lnTo>
                <a:lnTo>
                  <a:pt x="1553" y="1077"/>
                </a:lnTo>
                <a:lnTo>
                  <a:pt x="1551" y="1079"/>
                </a:lnTo>
                <a:lnTo>
                  <a:pt x="1553" y="1069"/>
                </a:lnTo>
                <a:lnTo>
                  <a:pt x="1555" y="1066"/>
                </a:lnTo>
                <a:lnTo>
                  <a:pt x="1559" y="1062"/>
                </a:lnTo>
                <a:lnTo>
                  <a:pt x="1557" y="1056"/>
                </a:lnTo>
                <a:lnTo>
                  <a:pt x="1555" y="1048"/>
                </a:lnTo>
                <a:lnTo>
                  <a:pt x="1555" y="1033"/>
                </a:lnTo>
                <a:lnTo>
                  <a:pt x="1553" y="1037"/>
                </a:lnTo>
                <a:lnTo>
                  <a:pt x="1555" y="1031"/>
                </a:lnTo>
                <a:lnTo>
                  <a:pt x="1563" y="1025"/>
                </a:lnTo>
                <a:lnTo>
                  <a:pt x="1565" y="1021"/>
                </a:lnTo>
                <a:lnTo>
                  <a:pt x="1565" y="1019"/>
                </a:lnTo>
                <a:lnTo>
                  <a:pt x="1555" y="1018"/>
                </a:lnTo>
                <a:lnTo>
                  <a:pt x="1557" y="1016"/>
                </a:lnTo>
                <a:lnTo>
                  <a:pt x="1557" y="1014"/>
                </a:lnTo>
                <a:lnTo>
                  <a:pt x="1555" y="1012"/>
                </a:lnTo>
                <a:lnTo>
                  <a:pt x="1553" y="1008"/>
                </a:lnTo>
                <a:lnTo>
                  <a:pt x="1553" y="1004"/>
                </a:lnTo>
                <a:lnTo>
                  <a:pt x="1551" y="1006"/>
                </a:lnTo>
                <a:lnTo>
                  <a:pt x="1551" y="1010"/>
                </a:lnTo>
                <a:lnTo>
                  <a:pt x="1549" y="1016"/>
                </a:lnTo>
                <a:lnTo>
                  <a:pt x="1547" y="1002"/>
                </a:lnTo>
                <a:lnTo>
                  <a:pt x="1555" y="977"/>
                </a:lnTo>
                <a:lnTo>
                  <a:pt x="1559" y="962"/>
                </a:lnTo>
                <a:lnTo>
                  <a:pt x="1582" y="960"/>
                </a:lnTo>
                <a:lnTo>
                  <a:pt x="1624" y="956"/>
                </a:lnTo>
                <a:lnTo>
                  <a:pt x="1624" y="954"/>
                </a:lnTo>
                <a:lnTo>
                  <a:pt x="1622" y="954"/>
                </a:lnTo>
                <a:lnTo>
                  <a:pt x="1617" y="954"/>
                </a:lnTo>
                <a:lnTo>
                  <a:pt x="1609" y="956"/>
                </a:lnTo>
                <a:lnTo>
                  <a:pt x="1594" y="958"/>
                </a:lnTo>
                <a:lnTo>
                  <a:pt x="1592" y="958"/>
                </a:lnTo>
                <a:lnTo>
                  <a:pt x="1590" y="956"/>
                </a:lnTo>
                <a:lnTo>
                  <a:pt x="1588" y="956"/>
                </a:lnTo>
                <a:lnTo>
                  <a:pt x="1574" y="958"/>
                </a:lnTo>
                <a:lnTo>
                  <a:pt x="1563" y="960"/>
                </a:lnTo>
                <a:lnTo>
                  <a:pt x="1559" y="958"/>
                </a:lnTo>
                <a:lnTo>
                  <a:pt x="1561" y="935"/>
                </a:lnTo>
                <a:lnTo>
                  <a:pt x="1561" y="925"/>
                </a:lnTo>
                <a:lnTo>
                  <a:pt x="1563" y="916"/>
                </a:lnTo>
                <a:lnTo>
                  <a:pt x="1565" y="904"/>
                </a:lnTo>
                <a:lnTo>
                  <a:pt x="1561" y="898"/>
                </a:lnTo>
                <a:lnTo>
                  <a:pt x="1561" y="900"/>
                </a:lnTo>
                <a:lnTo>
                  <a:pt x="1559" y="906"/>
                </a:lnTo>
                <a:lnTo>
                  <a:pt x="1557" y="929"/>
                </a:lnTo>
                <a:lnTo>
                  <a:pt x="1557" y="950"/>
                </a:lnTo>
                <a:lnTo>
                  <a:pt x="1542" y="946"/>
                </a:lnTo>
                <a:lnTo>
                  <a:pt x="1536" y="946"/>
                </a:lnTo>
                <a:lnTo>
                  <a:pt x="1538" y="946"/>
                </a:lnTo>
                <a:lnTo>
                  <a:pt x="1536" y="946"/>
                </a:lnTo>
                <a:lnTo>
                  <a:pt x="1534" y="946"/>
                </a:lnTo>
                <a:lnTo>
                  <a:pt x="1536" y="941"/>
                </a:lnTo>
                <a:lnTo>
                  <a:pt x="1536" y="939"/>
                </a:lnTo>
                <a:lnTo>
                  <a:pt x="1536" y="937"/>
                </a:lnTo>
                <a:lnTo>
                  <a:pt x="1534" y="937"/>
                </a:lnTo>
                <a:lnTo>
                  <a:pt x="1532" y="939"/>
                </a:lnTo>
                <a:lnTo>
                  <a:pt x="1532" y="937"/>
                </a:lnTo>
                <a:lnTo>
                  <a:pt x="1536" y="935"/>
                </a:lnTo>
                <a:lnTo>
                  <a:pt x="1536" y="933"/>
                </a:lnTo>
                <a:lnTo>
                  <a:pt x="1536" y="931"/>
                </a:lnTo>
                <a:lnTo>
                  <a:pt x="1540" y="929"/>
                </a:lnTo>
                <a:lnTo>
                  <a:pt x="1536" y="927"/>
                </a:lnTo>
                <a:lnTo>
                  <a:pt x="1540" y="925"/>
                </a:lnTo>
                <a:lnTo>
                  <a:pt x="1536" y="923"/>
                </a:lnTo>
                <a:lnTo>
                  <a:pt x="1538" y="922"/>
                </a:lnTo>
                <a:lnTo>
                  <a:pt x="1538" y="920"/>
                </a:lnTo>
                <a:lnTo>
                  <a:pt x="1538" y="916"/>
                </a:lnTo>
                <a:lnTo>
                  <a:pt x="1538" y="918"/>
                </a:lnTo>
                <a:lnTo>
                  <a:pt x="1538" y="916"/>
                </a:lnTo>
                <a:lnTo>
                  <a:pt x="1540" y="914"/>
                </a:lnTo>
                <a:lnTo>
                  <a:pt x="1540" y="910"/>
                </a:lnTo>
                <a:lnTo>
                  <a:pt x="1538" y="908"/>
                </a:lnTo>
                <a:lnTo>
                  <a:pt x="1536" y="910"/>
                </a:lnTo>
                <a:lnTo>
                  <a:pt x="1538" y="910"/>
                </a:lnTo>
                <a:lnTo>
                  <a:pt x="1536" y="914"/>
                </a:lnTo>
                <a:lnTo>
                  <a:pt x="1534" y="914"/>
                </a:lnTo>
                <a:lnTo>
                  <a:pt x="1530" y="914"/>
                </a:lnTo>
                <a:lnTo>
                  <a:pt x="1532" y="912"/>
                </a:lnTo>
                <a:lnTo>
                  <a:pt x="1530" y="912"/>
                </a:lnTo>
                <a:lnTo>
                  <a:pt x="1530" y="906"/>
                </a:lnTo>
                <a:lnTo>
                  <a:pt x="1530" y="902"/>
                </a:lnTo>
                <a:lnTo>
                  <a:pt x="1532" y="898"/>
                </a:lnTo>
                <a:lnTo>
                  <a:pt x="1530" y="898"/>
                </a:lnTo>
                <a:lnTo>
                  <a:pt x="1534" y="895"/>
                </a:lnTo>
                <a:lnTo>
                  <a:pt x="1534" y="891"/>
                </a:lnTo>
                <a:lnTo>
                  <a:pt x="1528" y="897"/>
                </a:lnTo>
                <a:lnTo>
                  <a:pt x="1530" y="891"/>
                </a:lnTo>
                <a:lnTo>
                  <a:pt x="1532" y="883"/>
                </a:lnTo>
                <a:lnTo>
                  <a:pt x="1530" y="883"/>
                </a:lnTo>
                <a:lnTo>
                  <a:pt x="1530" y="881"/>
                </a:lnTo>
                <a:lnTo>
                  <a:pt x="1530" y="879"/>
                </a:lnTo>
                <a:lnTo>
                  <a:pt x="1532" y="874"/>
                </a:lnTo>
                <a:lnTo>
                  <a:pt x="1536" y="864"/>
                </a:lnTo>
                <a:lnTo>
                  <a:pt x="1540" y="862"/>
                </a:lnTo>
                <a:lnTo>
                  <a:pt x="1544" y="862"/>
                </a:lnTo>
                <a:lnTo>
                  <a:pt x="1546" y="860"/>
                </a:lnTo>
                <a:lnTo>
                  <a:pt x="1538" y="856"/>
                </a:lnTo>
                <a:lnTo>
                  <a:pt x="1536" y="852"/>
                </a:lnTo>
                <a:lnTo>
                  <a:pt x="1540" y="845"/>
                </a:lnTo>
                <a:lnTo>
                  <a:pt x="1540" y="843"/>
                </a:lnTo>
                <a:lnTo>
                  <a:pt x="1538" y="843"/>
                </a:lnTo>
                <a:lnTo>
                  <a:pt x="1532" y="847"/>
                </a:lnTo>
                <a:lnTo>
                  <a:pt x="1528" y="841"/>
                </a:lnTo>
                <a:lnTo>
                  <a:pt x="1530" y="839"/>
                </a:lnTo>
                <a:lnTo>
                  <a:pt x="1534" y="837"/>
                </a:lnTo>
                <a:lnTo>
                  <a:pt x="1532" y="835"/>
                </a:lnTo>
                <a:lnTo>
                  <a:pt x="1526" y="831"/>
                </a:lnTo>
                <a:lnTo>
                  <a:pt x="1522" y="829"/>
                </a:lnTo>
                <a:lnTo>
                  <a:pt x="1524" y="824"/>
                </a:lnTo>
                <a:lnTo>
                  <a:pt x="1526" y="822"/>
                </a:lnTo>
                <a:lnTo>
                  <a:pt x="1530" y="822"/>
                </a:lnTo>
                <a:lnTo>
                  <a:pt x="1532" y="824"/>
                </a:lnTo>
                <a:lnTo>
                  <a:pt x="1534" y="827"/>
                </a:lnTo>
                <a:lnTo>
                  <a:pt x="1536" y="826"/>
                </a:lnTo>
                <a:lnTo>
                  <a:pt x="1532" y="820"/>
                </a:lnTo>
                <a:lnTo>
                  <a:pt x="1532" y="818"/>
                </a:lnTo>
                <a:lnTo>
                  <a:pt x="1530" y="814"/>
                </a:lnTo>
                <a:lnTo>
                  <a:pt x="1530" y="812"/>
                </a:lnTo>
                <a:lnTo>
                  <a:pt x="1532" y="812"/>
                </a:lnTo>
                <a:lnTo>
                  <a:pt x="1534" y="810"/>
                </a:lnTo>
                <a:lnTo>
                  <a:pt x="1534" y="808"/>
                </a:lnTo>
                <a:lnTo>
                  <a:pt x="1532" y="806"/>
                </a:lnTo>
                <a:lnTo>
                  <a:pt x="1528" y="806"/>
                </a:lnTo>
                <a:lnTo>
                  <a:pt x="1530" y="801"/>
                </a:lnTo>
                <a:lnTo>
                  <a:pt x="1532" y="799"/>
                </a:lnTo>
                <a:lnTo>
                  <a:pt x="1536" y="799"/>
                </a:lnTo>
                <a:lnTo>
                  <a:pt x="1544" y="797"/>
                </a:lnTo>
                <a:lnTo>
                  <a:pt x="1547" y="795"/>
                </a:lnTo>
                <a:lnTo>
                  <a:pt x="1549" y="793"/>
                </a:lnTo>
                <a:lnTo>
                  <a:pt x="1546" y="781"/>
                </a:lnTo>
                <a:lnTo>
                  <a:pt x="1546" y="774"/>
                </a:lnTo>
                <a:lnTo>
                  <a:pt x="1547" y="774"/>
                </a:lnTo>
                <a:lnTo>
                  <a:pt x="1551" y="774"/>
                </a:lnTo>
                <a:lnTo>
                  <a:pt x="1557" y="770"/>
                </a:lnTo>
                <a:lnTo>
                  <a:pt x="1563" y="762"/>
                </a:lnTo>
                <a:lnTo>
                  <a:pt x="1565" y="758"/>
                </a:lnTo>
                <a:lnTo>
                  <a:pt x="1563" y="760"/>
                </a:lnTo>
                <a:lnTo>
                  <a:pt x="1559" y="758"/>
                </a:lnTo>
                <a:lnTo>
                  <a:pt x="1551" y="753"/>
                </a:lnTo>
                <a:lnTo>
                  <a:pt x="1557" y="737"/>
                </a:lnTo>
                <a:lnTo>
                  <a:pt x="1561" y="728"/>
                </a:lnTo>
                <a:lnTo>
                  <a:pt x="1563" y="722"/>
                </a:lnTo>
                <a:lnTo>
                  <a:pt x="1565" y="722"/>
                </a:lnTo>
                <a:lnTo>
                  <a:pt x="1572" y="720"/>
                </a:lnTo>
                <a:lnTo>
                  <a:pt x="1574" y="720"/>
                </a:lnTo>
                <a:lnTo>
                  <a:pt x="1574" y="716"/>
                </a:lnTo>
                <a:lnTo>
                  <a:pt x="1572" y="708"/>
                </a:lnTo>
                <a:lnTo>
                  <a:pt x="1567" y="699"/>
                </a:lnTo>
                <a:lnTo>
                  <a:pt x="1567" y="714"/>
                </a:lnTo>
                <a:lnTo>
                  <a:pt x="1565" y="718"/>
                </a:lnTo>
                <a:lnTo>
                  <a:pt x="1563" y="705"/>
                </a:lnTo>
                <a:lnTo>
                  <a:pt x="1563" y="697"/>
                </a:lnTo>
                <a:lnTo>
                  <a:pt x="1563" y="691"/>
                </a:lnTo>
                <a:lnTo>
                  <a:pt x="1567" y="682"/>
                </a:lnTo>
                <a:lnTo>
                  <a:pt x="1572" y="685"/>
                </a:lnTo>
                <a:lnTo>
                  <a:pt x="1576" y="687"/>
                </a:lnTo>
                <a:lnTo>
                  <a:pt x="1580" y="687"/>
                </a:lnTo>
                <a:lnTo>
                  <a:pt x="1586" y="683"/>
                </a:lnTo>
                <a:lnTo>
                  <a:pt x="1588" y="678"/>
                </a:lnTo>
                <a:lnTo>
                  <a:pt x="1586" y="672"/>
                </a:lnTo>
                <a:lnTo>
                  <a:pt x="1576" y="660"/>
                </a:lnTo>
                <a:lnTo>
                  <a:pt x="1574" y="657"/>
                </a:lnTo>
                <a:lnTo>
                  <a:pt x="1580" y="658"/>
                </a:lnTo>
                <a:lnTo>
                  <a:pt x="1586" y="664"/>
                </a:lnTo>
                <a:lnTo>
                  <a:pt x="1590" y="670"/>
                </a:lnTo>
                <a:lnTo>
                  <a:pt x="1592" y="672"/>
                </a:lnTo>
                <a:lnTo>
                  <a:pt x="1594" y="670"/>
                </a:lnTo>
                <a:lnTo>
                  <a:pt x="1597" y="666"/>
                </a:lnTo>
                <a:lnTo>
                  <a:pt x="1603" y="662"/>
                </a:lnTo>
                <a:lnTo>
                  <a:pt x="1605" y="658"/>
                </a:lnTo>
                <a:lnTo>
                  <a:pt x="1605" y="657"/>
                </a:lnTo>
                <a:lnTo>
                  <a:pt x="1601" y="653"/>
                </a:lnTo>
                <a:lnTo>
                  <a:pt x="1597" y="649"/>
                </a:lnTo>
                <a:lnTo>
                  <a:pt x="1595" y="649"/>
                </a:lnTo>
                <a:lnTo>
                  <a:pt x="1594" y="651"/>
                </a:lnTo>
                <a:lnTo>
                  <a:pt x="1592" y="651"/>
                </a:lnTo>
                <a:lnTo>
                  <a:pt x="1588" y="649"/>
                </a:lnTo>
                <a:lnTo>
                  <a:pt x="1580" y="637"/>
                </a:lnTo>
                <a:lnTo>
                  <a:pt x="1580" y="634"/>
                </a:lnTo>
                <a:lnTo>
                  <a:pt x="1582" y="628"/>
                </a:lnTo>
                <a:lnTo>
                  <a:pt x="1588" y="626"/>
                </a:lnTo>
                <a:lnTo>
                  <a:pt x="1590" y="626"/>
                </a:lnTo>
                <a:lnTo>
                  <a:pt x="1594" y="626"/>
                </a:lnTo>
                <a:lnTo>
                  <a:pt x="1599" y="622"/>
                </a:lnTo>
                <a:lnTo>
                  <a:pt x="1613" y="609"/>
                </a:lnTo>
                <a:lnTo>
                  <a:pt x="1617" y="603"/>
                </a:lnTo>
                <a:lnTo>
                  <a:pt x="1615" y="597"/>
                </a:lnTo>
                <a:lnTo>
                  <a:pt x="1611" y="591"/>
                </a:lnTo>
                <a:lnTo>
                  <a:pt x="1607" y="587"/>
                </a:lnTo>
                <a:lnTo>
                  <a:pt x="1605" y="587"/>
                </a:lnTo>
                <a:lnTo>
                  <a:pt x="1607" y="576"/>
                </a:lnTo>
                <a:lnTo>
                  <a:pt x="1605" y="561"/>
                </a:lnTo>
                <a:lnTo>
                  <a:pt x="1607" y="553"/>
                </a:lnTo>
                <a:lnTo>
                  <a:pt x="1611" y="545"/>
                </a:lnTo>
                <a:lnTo>
                  <a:pt x="1613" y="538"/>
                </a:lnTo>
                <a:lnTo>
                  <a:pt x="1613" y="534"/>
                </a:lnTo>
                <a:lnTo>
                  <a:pt x="1613" y="528"/>
                </a:lnTo>
                <a:lnTo>
                  <a:pt x="1611" y="522"/>
                </a:lnTo>
                <a:lnTo>
                  <a:pt x="1609" y="520"/>
                </a:lnTo>
                <a:lnTo>
                  <a:pt x="1605" y="520"/>
                </a:lnTo>
                <a:lnTo>
                  <a:pt x="1601" y="522"/>
                </a:lnTo>
                <a:lnTo>
                  <a:pt x="1597" y="522"/>
                </a:lnTo>
                <a:lnTo>
                  <a:pt x="1595" y="518"/>
                </a:lnTo>
                <a:lnTo>
                  <a:pt x="1595" y="513"/>
                </a:lnTo>
                <a:lnTo>
                  <a:pt x="1595" y="509"/>
                </a:lnTo>
                <a:lnTo>
                  <a:pt x="1597" y="503"/>
                </a:lnTo>
                <a:lnTo>
                  <a:pt x="1594" y="493"/>
                </a:lnTo>
                <a:lnTo>
                  <a:pt x="1590" y="490"/>
                </a:lnTo>
                <a:lnTo>
                  <a:pt x="1584" y="490"/>
                </a:lnTo>
                <a:lnTo>
                  <a:pt x="1584" y="491"/>
                </a:lnTo>
                <a:lnTo>
                  <a:pt x="1582" y="495"/>
                </a:lnTo>
                <a:lnTo>
                  <a:pt x="1580" y="507"/>
                </a:lnTo>
                <a:lnTo>
                  <a:pt x="1576" y="518"/>
                </a:lnTo>
                <a:lnTo>
                  <a:pt x="1576" y="522"/>
                </a:lnTo>
                <a:lnTo>
                  <a:pt x="1578" y="526"/>
                </a:lnTo>
                <a:lnTo>
                  <a:pt x="1586" y="528"/>
                </a:lnTo>
                <a:lnTo>
                  <a:pt x="1592" y="532"/>
                </a:lnTo>
                <a:lnTo>
                  <a:pt x="1592" y="536"/>
                </a:lnTo>
                <a:lnTo>
                  <a:pt x="1592" y="541"/>
                </a:lnTo>
                <a:lnTo>
                  <a:pt x="1588" y="539"/>
                </a:lnTo>
                <a:lnTo>
                  <a:pt x="1588" y="541"/>
                </a:lnTo>
                <a:lnTo>
                  <a:pt x="1590" y="543"/>
                </a:lnTo>
                <a:lnTo>
                  <a:pt x="1588" y="545"/>
                </a:lnTo>
                <a:lnTo>
                  <a:pt x="1586" y="545"/>
                </a:lnTo>
                <a:lnTo>
                  <a:pt x="1588" y="547"/>
                </a:lnTo>
                <a:lnTo>
                  <a:pt x="1588" y="549"/>
                </a:lnTo>
                <a:lnTo>
                  <a:pt x="1584" y="547"/>
                </a:lnTo>
                <a:lnTo>
                  <a:pt x="1586" y="551"/>
                </a:lnTo>
                <a:lnTo>
                  <a:pt x="1586" y="553"/>
                </a:lnTo>
                <a:lnTo>
                  <a:pt x="1582" y="551"/>
                </a:lnTo>
                <a:lnTo>
                  <a:pt x="1582" y="549"/>
                </a:lnTo>
                <a:lnTo>
                  <a:pt x="1582" y="545"/>
                </a:lnTo>
                <a:lnTo>
                  <a:pt x="1582" y="543"/>
                </a:lnTo>
                <a:lnTo>
                  <a:pt x="1580" y="543"/>
                </a:lnTo>
                <a:lnTo>
                  <a:pt x="1580" y="545"/>
                </a:lnTo>
                <a:lnTo>
                  <a:pt x="1578" y="547"/>
                </a:lnTo>
                <a:lnTo>
                  <a:pt x="1576" y="549"/>
                </a:lnTo>
                <a:lnTo>
                  <a:pt x="1578" y="551"/>
                </a:lnTo>
                <a:lnTo>
                  <a:pt x="1580" y="553"/>
                </a:lnTo>
                <a:lnTo>
                  <a:pt x="1582" y="555"/>
                </a:lnTo>
                <a:lnTo>
                  <a:pt x="1582" y="557"/>
                </a:lnTo>
                <a:lnTo>
                  <a:pt x="1580" y="557"/>
                </a:lnTo>
                <a:lnTo>
                  <a:pt x="1578" y="555"/>
                </a:lnTo>
                <a:lnTo>
                  <a:pt x="1576" y="551"/>
                </a:lnTo>
                <a:lnTo>
                  <a:pt x="1572" y="547"/>
                </a:lnTo>
                <a:lnTo>
                  <a:pt x="1572" y="549"/>
                </a:lnTo>
                <a:lnTo>
                  <a:pt x="1576" y="553"/>
                </a:lnTo>
                <a:lnTo>
                  <a:pt x="1576" y="557"/>
                </a:lnTo>
                <a:lnTo>
                  <a:pt x="1569" y="559"/>
                </a:lnTo>
                <a:lnTo>
                  <a:pt x="1565" y="561"/>
                </a:lnTo>
                <a:lnTo>
                  <a:pt x="1563" y="549"/>
                </a:lnTo>
                <a:lnTo>
                  <a:pt x="1565" y="541"/>
                </a:lnTo>
                <a:lnTo>
                  <a:pt x="1565" y="526"/>
                </a:lnTo>
                <a:lnTo>
                  <a:pt x="1565" y="522"/>
                </a:lnTo>
                <a:lnTo>
                  <a:pt x="1563" y="522"/>
                </a:lnTo>
                <a:lnTo>
                  <a:pt x="1561" y="530"/>
                </a:lnTo>
                <a:lnTo>
                  <a:pt x="1561" y="536"/>
                </a:lnTo>
                <a:lnTo>
                  <a:pt x="1561" y="547"/>
                </a:lnTo>
                <a:lnTo>
                  <a:pt x="1561" y="555"/>
                </a:lnTo>
                <a:lnTo>
                  <a:pt x="1561" y="557"/>
                </a:lnTo>
                <a:lnTo>
                  <a:pt x="1559" y="557"/>
                </a:lnTo>
                <a:lnTo>
                  <a:pt x="1557" y="549"/>
                </a:lnTo>
                <a:lnTo>
                  <a:pt x="1557" y="545"/>
                </a:lnTo>
                <a:lnTo>
                  <a:pt x="1557" y="547"/>
                </a:lnTo>
                <a:lnTo>
                  <a:pt x="1555" y="553"/>
                </a:lnTo>
                <a:lnTo>
                  <a:pt x="1559" y="559"/>
                </a:lnTo>
                <a:lnTo>
                  <a:pt x="1561" y="572"/>
                </a:lnTo>
                <a:lnTo>
                  <a:pt x="1555" y="553"/>
                </a:lnTo>
                <a:lnTo>
                  <a:pt x="1551" y="534"/>
                </a:lnTo>
                <a:lnTo>
                  <a:pt x="1549" y="520"/>
                </a:lnTo>
                <a:lnTo>
                  <a:pt x="1547" y="511"/>
                </a:lnTo>
                <a:lnTo>
                  <a:pt x="1547" y="499"/>
                </a:lnTo>
                <a:lnTo>
                  <a:pt x="1546" y="488"/>
                </a:lnTo>
                <a:lnTo>
                  <a:pt x="1546" y="503"/>
                </a:lnTo>
                <a:lnTo>
                  <a:pt x="1546" y="499"/>
                </a:lnTo>
                <a:lnTo>
                  <a:pt x="1546" y="484"/>
                </a:lnTo>
                <a:lnTo>
                  <a:pt x="1546" y="486"/>
                </a:lnTo>
                <a:lnTo>
                  <a:pt x="1544" y="484"/>
                </a:lnTo>
                <a:lnTo>
                  <a:pt x="1544" y="478"/>
                </a:lnTo>
                <a:lnTo>
                  <a:pt x="1544" y="482"/>
                </a:lnTo>
                <a:lnTo>
                  <a:pt x="1542" y="461"/>
                </a:lnTo>
                <a:lnTo>
                  <a:pt x="1542" y="459"/>
                </a:lnTo>
                <a:lnTo>
                  <a:pt x="1540" y="461"/>
                </a:lnTo>
                <a:lnTo>
                  <a:pt x="1540" y="463"/>
                </a:lnTo>
                <a:lnTo>
                  <a:pt x="1540" y="468"/>
                </a:lnTo>
                <a:lnTo>
                  <a:pt x="1540" y="461"/>
                </a:lnTo>
                <a:lnTo>
                  <a:pt x="1540" y="453"/>
                </a:lnTo>
                <a:lnTo>
                  <a:pt x="1538" y="442"/>
                </a:lnTo>
                <a:lnTo>
                  <a:pt x="1538" y="438"/>
                </a:lnTo>
                <a:lnTo>
                  <a:pt x="1536" y="434"/>
                </a:lnTo>
                <a:lnTo>
                  <a:pt x="1536" y="438"/>
                </a:lnTo>
                <a:lnTo>
                  <a:pt x="1534" y="453"/>
                </a:lnTo>
                <a:lnTo>
                  <a:pt x="1534" y="466"/>
                </a:lnTo>
                <a:lnTo>
                  <a:pt x="1534" y="482"/>
                </a:lnTo>
                <a:lnTo>
                  <a:pt x="1534" y="486"/>
                </a:lnTo>
                <a:lnTo>
                  <a:pt x="1536" y="472"/>
                </a:lnTo>
                <a:lnTo>
                  <a:pt x="1538" y="465"/>
                </a:lnTo>
                <a:lnTo>
                  <a:pt x="1538" y="472"/>
                </a:lnTo>
                <a:lnTo>
                  <a:pt x="1538" y="480"/>
                </a:lnTo>
                <a:lnTo>
                  <a:pt x="1540" y="476"/>
                </a:lnTo>
                <a:lnTo>
                  <a:pt x="1540" y="478"/>
                </a:lnTo>
                <a:lnTo>
                  <a:pt x="1540" y="486"/>
                </a:lnTo>
                <a:lnTo>
                  <a:pt x="1538" y="490"/>
                </a:lnTo>
                <a:lnTo>
                  <a:pt x="1538" y="480"/>
                </a:lnTo>
                <a:lnTo>
                  <a:pt x="1538" y="476"/>
                </a:lnTo>
                <a:lnTo>
                  <a:pt x="1538" y="480"/>
                </a:lnTo>
                <a:lnTo>
                  <a:pt x="1536" y="497"/>
                </a:lnTo>
                <a:lnTo>
                  <a:pt x="1536" y="507"/>
                </a:lnTo>
                <a:lnTo>
                  <a:pt x="1540" y="511"/>
                </a:lnTo>
                <a:lnTo>
                  <a:pt x="1542" y="513"/>
                </a:lnTo>
                <a:lnTo>
                  <a:pt x="1546" y="513"/>
                </a:lnTo>
                <a:lnTo>
                  <a:pt x="1546" y="522"/>
                </a:lnTo>
                <a:lnTo>
                  <a:pt x="1544" y="530"/>
                </a:lnTo>
                <a:lnTo>
                  <a:pt x="1538" y="514"/>
                </a:lnTo>
                <a:lnTo>
                  <a:pt x="1542" y="557"/>
                </a:lnTo>
                <a:lnTo>
                  <a:pt x="1546" y="618"/>
                </a:lnTo>
                <a:lnTo>
                  <a:pt x="1546" y="639"/>
                </a:lnTo>
                <a:lnTo>
                  <a:pt x="1540" y="566"/>
                </a:lnTo>
                <a:lnTo>
                  <a:pt x="1536" y="511"/>
                </a:lnTo>
                <a:lnTo>
                  <a:pt x="1534" y="507"/>
                </a:lnTo>
                <a:lnTo>
                  <a:pt x="1530" y="497"/>
                </a:lnTo>
                <a:lnTo>
                  <a:pt x="1528" y="482"/>
                </a:lnTo>
                <a:lnTo>
                  <a:pt x="1528" y="468"/>
                </a:lnTo>
                <a:lnTo>
                  <a:pt x="1530" y="463"/>
                </a:lnTo>
                <a:lnTo>
                  <a:pt x="1528" y="447"/>
                </a:lnTo>
                <a:lnTo>
                  <a:pt x="1526" y="451"/>
                </a:lnTo>
                <a:lnTo>
                  <a:pt x="1526" y="447"/>
                </a:lnTo>
                <a:lnTo>
                  <a:pt x="1526" y="438"/>
                </a:lnTo>
                <a:lnTo>
                  <a:pt x="1524" y="430"/>
                </a:lnTo>
                <a:lnTo>
                  <a:pt x="1522" y="438"/>
                </a:lnTo>
                <a:lnTo>
                  <a:pt x="1522" y="451"/>
                </a:lnTo>
                <a:lnTo>
                  <a:pt x="1522" y="442"/>
                </a:lnTo>
                <a:lnTo>
                  <a:pt x="1522" y="443"/>
                </a:lnTo>
                <a:lnTo>
                  <a:pt x="1521" y="443"/>
                </a:lnTo>
                <a:lnTo>
                  <a:pt x="1522" y="440"/>
                </a:lnTo>
                <a:lnTo>
                  <a:pt x="1522" y="436"/>
                </a:lnTo>
                <a:lnTo>
                  <a:pt x="1521" y="420"/>
                </a:lnTo>
                <a:lnTo>
                  <a:pt x="1519" y="413"/>
                </a:lnTo>
                <a:lnTo>
                  <a:pt x="1519" y="417"/>
                </a:lnTo>
                <a:lnTo>
                  <a:pt x="1519" y="407"/>
                </a:lnTo>
                <a:lnTo>
                  <a:pt x="1517" y="392"/>
                </a:lnTo>
                <a:lnTo>
                  <a:pt x="1517" y="394"/>
                </a:lnTo>
                <a:lnTo>
                  <a:pt x="1519" y="409"/>
                </a:lnTo>
                <a:lnTo>
                  <a:pt x="1519" y="442"/>
                </a:lnTo>
                <a:lnTo>
                  <a:pt x="1519" y="449"/>
                </a:lnTo>
                <a:lnTo>
                  <a:pt x="1521" y="445"/>
                </a:lnTo>
                <a:lnTo>
                  <a:pt x="1521" y="453"/>
                </a:lnTo>
                <a:lnTo>
                  <a:pt x="1521" y="436"/>
                </a:lnTo>
                <a:lnTo>
                  <a:pt x="1522" y="468"/>
                </a:lnTo>
                <a:lnTo>
                  <a:pt x="1524" y="503"/>
                </a:lnTo>
                <a:lnTo>
                  <a:pt x="1522" y="472"/>
                </a:lnTo>
                <a:lnTo>
                  <a:pt x="1522" y="466"/>
                </a:lnTo>
                <a:lnTo>
                  <a:pt x="1522" y="470"/>
                </a:lnTo>
                <a:lnTo>
                  <a:pt x="1522" y="490"/>
                </a:lnTo>
                <a:lnTo>
                  <a:pt x="1524" y="528"/>
                </a:lnTo>
                <a:lnTo>
                  <a:pt x="1526" y="534"/>
                </a:lnTo>
                <a:lnTo>
                  <a:pt x="1526" y="528"/>
                </a:lnTo>
                <a:lnTo>
                  <a:pt x="1524" y="516"/>
                </a:lnTo>
                <a:lnTo>
                  <a:pt x="1524" y="507"/>
                </a:lnTo>
                <a:lnTo>
                  <a:pt x="1526" y="514"/>
                </a:lnTo>
                <a:lnTo>
                  <a:pt x="1526" y="524"/>
                </a:lnTo>
                <a:lnTo>
                  <a:pt x="1526" y="538"/>
                </a:lnTo>
                <a:lnTo>
                  <a:pt x="1526" y="526"/>
                </a:lnTo>
                <a:lnTo>
                  <a:pt x="1526" y="547"/>
                </a:lnTo>
                <a:lnTo>
                  <a:pt x="1530" y="566"/>
                </a:lnTo>
                <a:lnTo>
                  <a:pt x="1530" y="568"/>
                </a:lnTo>
                <a:lnTo>
                  <a:pt x="1532" y="591"/>
                </a:lnTo>
                <a:lnTo>
                  <a:pt x="1526" y="557"/>
                </a:lnTo>
                <a:lnTo>
                  <a:pt x="1524" y="524"/>
                </a:lnTo>
                <a:lnTo>
                  <a:pt x="1522" y="505"/>
                </a:lnTo>
                <a:lnTo>
                  <a:pt x="1522" y="503"/>
                </a:lnTo>
                <a:lnTo>
                  <a:pt x="1522" y="495"/>
                </a:lnTo>
                <a:lnTo>
                  <a:pt x="1521" y="465"/>
                </a:lnTo>
                <a:lnTo>
                  <a:pt x="1521" y="488"/>
                </a:lnTo>
                <a:lnTo>
                  <a:pt x="1521" y="480"/>
                </a:lnTo>
                <a:lnTo>
                  <a:pt x="1519" y="451"/>
                </a:lnTo>
                <a:lnTo>
                  <a:pt x="1519" y="474"/>
                </a:lnTo>
                <a:lnTo>
                  <a:pt x="1519" y="470"/>
                </a:lnTo>
                <a:lnTo>
                  <a:pt x="1517" y="443"/>
                </a:lnTo>
                <a:lnTo>
                  <a:pt x="1517" y="447"/>
                </a:lnTo>
                <a:lnTo>
                  <a:pt x="1517" y="445"/>
                </a:lnTo>
                <a:lnTo>
                  <a:pt x="1515" y="436"/>
                </a:lnTo>
                <a:lnTo>
                  <a:pt x="1517" y="440"/>
                </a:lnTo>
                <a:lnTo>
                  <a:pt x="1513" y="407"/>
                </a:lnTo>
                <a:lnTo>
                  <a:pt x="1513" y="405"/>
                </a:lnTo>
                <a:lnTo>
                  <a:pt x="1513" y="407"/>
                </a:lnTo>
                <a:lnTo>
                  <a:pt x="1511" y="394"/>
                </a:lnTo>
                <a:lnTo>
                  <a:pt x="1511" y="382"/>
                </a:lnTo>
                <a:lnTo>
                  <a:pt x="1511" y="374"/>
                </a:lnTo>
                <a:lnTo>
                  <a:pt x="1507" y="369"/>
                </a:lnTo>
                <a:lnTo>
                  <a:pt x="1505" y="363"/>
                </a:lnTo>
                <a:lnTo>
                  <a:pt x="1507" y="376"/>
                </a:lnTo>
                <a:lnTo>
                  <a:pt x="1505" y="359"/>
                </a:lnTo>
                <a:lnTo>
                  <a:pt x="1503" y="357"/>
                </a:lnTo>
                <a:lnTo>
                  <a:pt x="1503" y="361"/>
                </a:lnTo>
                <a:lnTo>
                  <a:pt x="1503" y="353"/>
                </a:lnTo>
                <a:lnTo>
                  <a:pt x="1507" y="480"/>
                </a:lnTo>
                <a:lnTo>
                  <a:pt x="1501" y="338"/>
                </a:lnTo>
                <a:lnTo>
                  <a:pt x="1501" y="332"/>
                </a:lnTo>
                <a:lnTo>
                  <a:pt x="1501" y="305"/>
                </a:lnTo>
                <a:lnTo>
                  <a:pt x="1501" y="324"/>
                </a:lnTo>
                <a:lnTo>
                  <a:pt x="1503" y="280"/>
                </a:lnTo>
                <a:lnTo>
                  <a:pt x="1505" y="361"/>
                </a:lnTo>
                <a:lnTo>
                  <a:pt x="1507" y="369"/>
                </a:lnTo>
                <a:lnTo>
                  <a:pt x="1507" y="349"/>
                </a:lnTo>
                <a:lnTo>
                  <a:pt x="1505" y="330"/>
                </a:lnTo>
                <a:lnTo>
                  <a:pt x="1507" y="340"/>
                </a:lnTo>
                <a:lnTo>
                  <a:pt x="1511" y="369"/>
                </a:lnTo>
                <a:lnTo>
                  <a:pt x="1511" y="372"/>
                </a:lnTo>
                <a:lnTo>
                  <a:pt x="1505" y="305"/>
                </a:lnTo>
                <a:lnTo>
                  <a:pt x="1503" y="274"/>
                </a:lnTo>
                <a:lnTo>
                  <a:pt x="1505" y="299"/>
                </a:lnTo>
                <a:lnTo>
                  <a:pt x="1503" y="244"/>
                </a:lnTo>
                <a:lnTo>
                  <a:pt x="1503" y="240"/>
                </a:lnTo>
                <a:lnTo>
                  <a:pt x="1503" y="246"/>
                </a:lnTo>
                <a:lnTo>
                  <a:pt x="1503" y="261"/>
                </a:lnTo>
                <a:lnTo>
                  <a:pt x="1505" y="286"/>
                </a:lnTo>
                <a:lnTo>
                  <a:pt x="1505" y="290"/>
                </a:lnTo>
                <a:lnTo>
                  <a:pt x="1505" y="282"/>
                </a:lnTo>
                <a:lnTo>
                  <a:pt x="1507" y="305"/>
                </a:lnTo>
                <a:lnTo>
                  <a:pt x="1507" y="321"/>
                </a:lnTo>
                <a:lnTo>
                  <a:pt x="1507" y="326"/>
                </a:lnTo>
                <a:lnTo>
                  <a:pt x="1511" y="324"/>
                </a:lnTo>
                <a:lnTo>
                  <a:pt x="1511" y="326"/>
                </a:lnTo>
                <a:lnTo>
                  <a:pt x="1511" y="346"/>
                </a:lnTo>
                <a:lnTo>
                  <a:pt x="1513" y="365"/>
                </a:lnTo>
                <a:lnTo>
                  <a:pt x="1513" y="369"/>
                </a:lnTo>
                <a:lnTo>
                  <a:pt x="1513" y="365"/>
                </a:lnTo>
                <a:lnTo>
                  <a:pt x="1513" y="357"/>
                </a:lnTo>
                <a:lnTo>
                  <a:pt x="1511" y="326"/>
                </a:lnTo>
                <a:lnTo>
                  <a:pt x="1511" y="322"/>
                </a:lnTo>
                <a:lnTo>
                  <a:pt x="1513" y="347"/>
                </a:lnTo>
                <a:lnTo>
                  <a:pt x="1513" y="351"/>
                </a:lnTo>
                <a:lnTo>
                  <a:pt x="1513" y="349"/>
                </a:lnTo>
                <a:lnTo>
                  <a:pt x="1513" y="346"/>
                </a:lnTo>
                <a:lnTo>
                  <a:pt x="1513" y="363"/>
                </a:lnTo>
                <a:lnTo>
                  <a:pt x="1515" y="361"/>
                </a:lnTo>
                <a:lnTo>
                  <a:pt x="1515" y="346"/>
                </a:lnTo>
                <a:lnTo>
                  <a:pt x="1515" y="330"/>
                </a:lnTo>
                <a:lnTo>
                  <a:pt x="1515" y="332"/>
                </a:lnTo>
                <a:lnTo>
                  <a:pt x="1517" y="338"/>
                </a:lnTo>
                <a:lnTo>
                  <a:pt x="1517" y="361"/>
                </a:lnTo>
                <a:lnTo>
                  <a:pt x="1519" y="365"/>
                </a:lnTo>
                <a:lnTo>
                  <a:pt x="1519" y="363"/>
                </a:lnTo>
                <a:lnTo>
                  <a:pt x="1519" y="346"/>
                </a:lnTo>
                <a:lnTo>
                  <a:pt x="1519" y="311"/>
                </a:lnTo>
                <a:lnTo>
                  <a:pt x="1521" y="286"/>
                </a:lnTo>
                <a:lnTo>
                  <a:pt x="1521" y="282"/>
                </a:lnTo>
                <a:lnTo>
                  <a:pt x="1521" y="286"/>
                </a:lnTo>
                <a:lnTo>
                  <a:pt x="1522" y="305"/>
                </a:lnTo>
                <a:lnTo>
                  <a:pt x="1522" y="309"/>
                </a:lnTo>
                <a:lnTo>
                  <a:pt x="1524" y="303"/>
                </a:lnTo>
                <a:lnTo>
                  <a:pt x="1526" y="276"/>
                </a:lnTo>
                <a:lnTo>
                  <a:pt x="1521" y="263"/>
                </a:lnTo>
                <a:lnTo>
                  <a:pt x="1521" y="257"/>
                </a:lnTo>
                <a:lnTo>
                  <a:pt x="1522" y="255"/>
                </a:lnTo>
                <a:lnTo>
                  <a:pt x="1526" y="255"/>
                </a:lnTo>
                <a:lnTo>
                  <a:pt x="1530" y="255"/>
                </a:lnTo>
                <a:lnTo>
                  <a:pt x="1532" y="257"/>
                </a:lnTo>
                <a:lnTo>
                  <a:pt x="1538" y="263"/>
                </a:lnTo>
                <a:lnTo>
                  <a:pt x="1534" y="273"/>
                </a:lnTo>
                <a:lnTo>
                  <a:pt x="1530" y="280"/>
                </a:lnTo>
                <a:lnTo>
                  <a:pt x="1528" y="278"/>
                </a:lnTo>
                <a:lnTo>
                  <a:pt x="1526" y="294"/>
                </a:lnTo>
                <a:lnTo>
                  <a:pt x="1526" y="299"/>
                </a:lnTo>
                <a:lnTo>
                  <a:pt x="1528" y="298"/>
                </a:lnTo>
                <a:lnTo>
                  <a:pt x="1530" y="290"/>
                </a:lnTo>
                <a:lnTo>
                  <a:pt x="1530" y="298"/>
                </a:lnTo>
                <a:lnTo>
                  <a:pt x="1528" y="309"/>
                </a:lnTo>
                <a:lnTo>
                  <a:pt x="1524" y="322"/>
                </a:lnTo>
                <a:lnTo>
                  <a:pt x="1522" y="326"/>
                </a:lnTo>
                <a:lnTo>
                  <a:pt x="1524" y="326"/>
                </a:lnTo>
                <a:lnTo>
                  <a:pt x="1526" y="324"/>
                </a:lnTo>
                <a:lnTo>
                  <a:pt x="1528" y="324"/>
                </a:lnTo>
                <a:lnTo>
                  <a:pt x="1526" y="338"/>
                </a:lnTo>
                <a:lnTo>
                  <a:pt x="1524" y="347"/>
                </a:lnTo>
                <a:lnTo>
                  <a:pt x="1524" y="357"/>
                </a:lnTo>
                <a:lnTo>
                  <a:pt x="1526" y="359"/>
                </a:lnTo>
                <a:lnTo>
                  <a:pt x="1526" y="357"/>
                </a:lnTo>
                <a:lnTo>
                  <a:pt x="1528" y="349"/>
                </a:lnTo>
                <a:lnTo>
                  <a:pt x="1530" y="324"/>
                </a:lnTo>
                <a:lnTo>
                  <a:pt x="1532" y="321"/>
                </a:lnTo>
                <a:lnTo>
                  <a:pt x="1536" y="340"/>
                </a:lnTo>
                <a:lnTo>
                  <a:pt x="1536" y="342"/>
                </a:lnTo>
                <a:lnTo>
                  <a:pt x="1534" y="340"/>
                </a:lnTo>
                <a:lnTo>
                  <a:pt x="1534" y="338"/>
                </a:lnTo>
                <a:lnTo>
                  <a:pt x="1532" y="338"/>
                </a:lnTo>
                <a:lnTo>
                  <a:pt x="1530" y="361"/>
                </a:lnTo>
                <a:lnTo>
                  <a:pt x="1530" y="363"/>
                </a:lnTo>
                <a:lnTo>
                  <a:pt x="1536" y="359"/>
                </a:lnTo>
                <a:lnTo>
                  <a:pt x="1536" y="357"/>
                </a:lnTo>
                <a:lnTo>
                  <a:pt x="1544" y="353"/>
                </a:lnTo>
                <a:lnTo>
                  <a:pt x="1547" y="347"/>
                </a:lnTo>
                <a:lnTo>
                  <a:pt x="1547" y="340"/>
                </a:lnTo>
                <a:lnTo>
                  <a:pt x="1546" y="322"/>
                </a:lnTo>
                <a:lnTo>
                  <a:pt x="1547" y="315"/>
                </a:lnTo>
                <a:lnTo>
                  <a:pt x="1547" y="307"/>
                </a:lnTo>
                <a:lnTo>
                  <a:pt x="1547" y="305"/>
                </a:lnTo>
                <a:lnTo>
                  <a:pt x="1551" y="303"/>
                </a:lnTo>
                <a:lnTo>
                  <a:pt x="1555" y="301"/>
                </a:lnTo>
                <a:lnTo>
                  <a:pt x="1557" y="301"/>
                </a:lnTo>
                <a:lnTo>
                  <a:pt x="1555" y="299"/>
                </a:lnTo>
                <a:lnTo>
                  <a:pt x="1553" y="299"/>
                </a:lnTo>
                <a:lnTo>
                  <a:pt x="1546" y="301"/>
                </a:lnTo>
                <a:lnTo>
                  <a:pt x="1544" y="298"/>
                </a:lnTo>
                <a:lnTo>
                  <a:pt x="1549" y="296"/>
                </a:lnTo>
                <a:lnTo>
                  <a:pt x="1544" y="296"/>
                </a:lnTo>
                <a:lnTo>
                  <a:pt x="1538" y="288"/>
                </a:lnTo>
                <a:lnTo>
                  <a:pt x="1542" y="286"/>
                </a:lnTo>
                <a:lnTo>
                  <a:pt x="1544" y="282"/>
                </a:lnTo>
                <a:lnTo>
                  <a:pt x="1544" y="280"/>
                </a:lnTo>
                <a:lnTo>
                  <a:pt x="1542" y="282"/>
                </a:lnTo>
                <a:lnTo>
                  <a:pt x="1538" y="286"/>
                </a:lnTo>
                <a:lnTo>
                  <a:pt x="1536" y="286"/>
                </a:lnTo>
                <a:lnTo>
                  <a:pt x="1538" y="282"/>
                </a:lnTo>
                <a:lnTo>
                  <a:pt x="1542" y="276"/>
                </a:lnTo>
                <a:lnTo>
                  <a:pt x="1542" y="274"/>
                </a:lnTo>
                <a:lnTo>
                  <a:pt x="1540" y="278"/>
                </a:lnTo>
                <a:lnTo>
                  <a:pt x="1536" y="282"/>
                </a:lnTo>
                <a:lnTo>
                  <a:pt x="1534" y="282"/>
                </a:lnTo>
                <a:lnTo>
                  <a:pt x="1536" y="274"/>
                </a:lnTo>
                <a:lnTo>
                  <a:pt x="1540" y="265"/>
                </a:lnTo>
                <a:lnTo>
                  <a:pt x="1544" y="267"/>
                </a:lnTo>
                <a:lnTo>
                  <a:pt x="1546" y="273"/>
                </a:lnTo>
                <a:lnTo>
                  <a:pt x="1546" y="282"/>
                </a:lnTo>
                <a:lnTo>
                  <a:pt x="1547" y="284"/>
                </a:lnTo>
                <a:lnTo>
                  <a:pt x="1553" y="286"/>
                </a:lnTo>
                <a:lnTo>
                  <a:pt x="1555" y="288"/>
                </a:lnTo>
                <a:lnTo>
                  <a:pt x="1555" y="290"/>
                </a:lnTo>
                <a:lnTo>
                  <a:pt x="1553" y="286"/>
                </a:lnTo>
                <a:lnTo>
                  <a:pt x="1563" y="286"/>
                </a:lnTo>
                <a:lnTo>
                  <a:pt x="1559" y="288"/>
                </a:lnTo>
                <a:lnTo>
                  <a:pt x="1555" y="290"/>
                </a:lnTo>
                <a:lnTo>
                  <a:pt x="1559" y="305"/>
                </a:lnTo>
                <a:lnTo>
                  <a:pt x="1561" y="330"/>
                </a:lnTo>
                <a:lnTo>
                  <a:pt x="1561" y="376"/>
                </a:lnTo>
                <a:lnTo>
                  <a:pt x="1563" y="388"/>
                </a:lnTo>
                <a:lnTo>
                  <a:pt x="1565" y="392"/>
                </a:lnTo>
                <a:lnTo>
                  <a:pt x="1569" y="394"/>
                </a:lnTo>
                <a:lnTo>
                  <a:pt x="1572" y="395"/>
                </a:lnTo>
                <a:lnTo>
                  <a:pt x="1574" y="399"/>
                </a:lnTo>
                <a:lnTo>
                  <a:pt x="1576" y="407"/>
                </a:lnTo>
                <a:lnTo>
                  <a:pt x="1576" y="415"/>
                </a:lnTo>
                <a:lnTo>
                  <a:pt x="1572" y="418"/>
                </a:lnTo>
                <a:lnTo>
                  <a:pt x="1569" y="422"/>
                </a:lnTo>
                <a:lnTo>
                  <a:pt x="1567" y="426"/>
                </a:lnTo>
                <a:lnTo>
                  <a:pt x="1569" y="428"/>
                </a:lnTo>
                <a:lnTo>
                  <a:pt x="1570" y="432"/>
                </a:lnTo>
                <a:lnTo>
                  <a:pt x="1570" y="440"/>
                </a:lnTo>
                <a:lnTo>
                  <a:pt x="1572" y="447"/>
                </a:lnTo>
                <a:lnTo>
                  <a:pt x="1569" y="447"/>
                </a:lnTo>
                <a:lnTo>
                  <a:pt x="1567" y="449"/>
                </a:lnTo>
                <a:lnTo>
                  <a:pt x="1569" y="455"/>
                </a:lnTo>
                <a:lnTo>
                  <a:pt x="1570" y="459"/>
                </a:lnTo>
                <a:lnTo>
                  <a:pt x="1572" y="461"/>
                </a:lnTo>
                <a:lnTo>
                  <a:pt x="1578" y="461"/>
                </a:lnTo>
                <a:lnTo>
                  <a:pt x="1584" y="457"/>
                </a:lnTo>
                <a:lnTo>
                  <a:pt x="1586" y="453"/>
                </a:lnTo>
                <a:lnTo>
                  <a:pt x="1584" y="443"/>
                </a:lnTo>
                <a:lnTo>
                  <a:pt x="1582" y="440"/>
                </a:lnTo>
                <a:lnTo>
                  <a:pt x="1590" y="438"/>
                </a:lnTo>
                <a:lnTo>
                  <a:pt x="1594" y="436"/>
                </a:lnTo>
                <a:lnTo>
                  <a:pt x="1595" y="438"/>
                </a:lnTo>
                <a:lnTo>
                  <a:pt x="1594" y="451"/>
                </a:lnTo>
                <a:lnTo>
                  <a:pt x="1594" y="455"/>
                </a:lnTo>
                <a:lnTo>
                  <a:pt x="1595" y="457"/>
                </a:lnTo>
                <a:lnTo>
                  <a:pt x="1595" y="455"/>
                </a:lnTo>
                <a:lnTo>
                  <a:pt x="1603" y="445"/>
                </a:lnTo>
                <a:lnTo>
                  <a:pt x="1601" y="445"/>
                </a:lnTo>
                <a:lnTo>
                  <a:pt x="1599" y="442"/>
                </a:lnTo>
                <a:lnTo>
                  <a:pt x="1601" y="434"/>
                </a:lnTo>
                <a:lnTo>
                  <a:pt x="1599" y="434"/>
                </a:lnTo>
                <a:lnTo>
                  <a:pt x="1599" y="426"/>
                </a:lnTo>
                <a:lnTo>
                  <a:pt x="1605" y="417"/>
                </a:lnTo>
                <a:lnTo>
                  <a:pt x="1603" y="411"/>
                </a:lnTo>
                <a:lnTo>
                  <a:pt x="1603" y="407"/>
                </a:lnTo>
                <a:lnTo>
                  <a:pt x="1603" y="411"/>
                </a:lnTo>
                <a:lnTo>
                  <a:pt x="1599" y="415"/>
                </a:lnTo>
                <a:lnTo>
                  <a:pt x="1599" y="413"/>
                </a:lnTo>
                <a:lnTo>
                  <a:pt x="1599" y="407"/>
                </a:lnTo>
                <a:lnTo>
                  <a:pt x="1599" y="394"/>
                </a:lnTo>
                <a:lnTo>
                  <a:pt x="1597" y="392"/>
                </a:lnTo>
                <a:lnTo>
                  <a:pt x="1597" y="394"/>
                </a:lnTo>
                <a:lnTo>
                  <a:pt x="1595" y="411"/>
                </a:lnTo>
                <a:lnTo>
                  <a:pt x="1594" y="420"/>
                </a:lnTo>
                <a:lnTo>
                  <a:pt x="1592" y="420"/>
                </a:lnTo>
                <a:lnTo>
                  <a:pt x="1588" y="418"/>
                </a:lnTo>
                <a:lnTo>
                  <a:pt x="1584" y="415"/>
                </a:lnTo>
                <a:lnTo>
                  <a:pt x="1584" y="407"/>
                </a:lnTo>
                <a:lnTo>
                  <a:pt x="1586" y="403"/>
                </a:lnTo>
                <a:lnTo>
                  <a:pt x="1588" y="403"/>
                </a:lnTo>
                <a:lnTo>
                  <a:pt x="1590" y="405"/>
                </a:lnTo>
                <a:lnTo>
                  <a:pt x="1592" y="405"/>
                </a:lnTo>
                <a:lnTo>
                  <a:pt x="1592" y="403"/>
                </a:lnTo>
                <a:lnTo>
                  <a:pt x="1590" y="394"/>
                </a:lnTo>
                <a:lnTo>
                  <a:pt x="1584" y="363"/>
                </a:lnTo>
                <a:lnTo>
                  <a:pt x="1582" y="346"/>
                </a:lnTo>
                <a:lnTo>
                  <a:pt x="1584" y="349"/>
                </a:lnTo>
                <a:lnTo>
                  <a:pt x="1588" y="355"/>
                </a:lnTo>
                <a:lnTo>
                  <a:pt x="1592" y="357"/>
                </a:lnTo>
                <a:lnTo>
                  <a:pt x="1592" y="353"/>
                </a:lnTo>
                <a:lnTo>
                  <a:pt x="1590" y="342"/>
                </a:lnTo>
                <a:lnTo>
                  <a:pt x="1588" y="336"/>
                </a:lnTo>
                <a:lnTo>
                  <a:pt x="1590" y="326"/>
                </a:lnTo>
                <a:lnTo>
                  <a:pt x="1590" y="324"/>
                </a:lnTo>
                <a:lnTo>
                  <a:pt x="1592" y="328"/>
                </a:lnTo>
                <a:lnTo>
                  <a:pt x="1594" y="340"/>
                </a:lnTo>
                <a:lnTo>
                  <a:pt x="1595" y="340"/>
                </a:lnTo>
                <a:lnTo>
                  <a:pt x="1597" y="334"/>
                </a:lnTo>
                <a:lnTo>
                  <a:pt x="1595" y="334"/>
                </a:lnTo>
                <a:lnTo>
                  <a:pt x="1595" y="328"/>
                </a:lnTo>
                <a:lnTo>
                  <a:pt x="1594" y="324"/>
                </a:lnTo>
                <a:lnTo>
                  <a:pt x="1594" y="319"/>
                </a:lnTo>
                <a:lnTo>
                  <a:pt x="1595" y="319"/>
                </a:lnTo>
                <a:lnTo>
                  <a:pt x="1597" y="321"/>
                </a:lnTo>
                <a:lnTo>
                  <a:pt x="1599" y="321"/>
                </a:lnTo>
                <a:lnTo>
                  <a:pt x="1599" y="319"/>
                </a:lnTo>
                <a:lnTo>
                  <a:pt x="1597" y="309"/>
                </a:lnTo>
                <a:lnTo>
                  <a:pt x="1595" y="309"/>
                </a:lnTo>
                <a:lnTo>
                  <a:pt x="1595" y="307"/>
                </a:lnTo>
                <a:lnTo>
                  <a:pt x="1594" y="307"/>
                </a:lnTo>
                <a:lnTo>
                  <a:pt x="1594" y="311"/>
                </a:lnTo>
                <a:lnTo>
                  <a:pt x="1588" y="298"/>
                </a:lnTo>
                <a:lnTo>
                  <a:pt x="1590" y="299"/>
                </a:lnTo>
                <a:lnTo>
                  <a:pt x="1594" y="301"/>
                </a:lnTo>
                <a:lnTo>
                  <a:pt x="1595" y="301"/>
                </a:lnTo>
                <a:lnTo>
                  <a:pt x="1597" y="299"/>
                </a:lnTo>
                <a:lnTo>
                  <a:pt x="1597" y="296"/>
                </a:lnTo>
                <a:lnTo>
                  <a:pt x="1599" y="296"/>
                </a:lnTo>
                <a:lnTo>
                  <a:pt x="1601" y="299"/>
                </a:lnTo>
                <a:lnTo>
                  <a:pt x="1607" y="286"/>
                </a:lnTo>
                <a:lnTo>
                  <a:pt x="1607" y="280"/>
                </a:lnTo>
                <a:lnTo>
                  <a:pt x="1607" y="273"/>
                </a:lnTo>
                <a:lnTo>
                  <a:pt x="1607" y="261"/>
                </a:lnTo>
                <a:lnTo>
                  <a:pt x="1607" y="259"/>
                </a:lnTo>
                <a:lnTo>
                  <a:pt x="1611" y="257"/>
                </a:lnTo>
                <a:lnTo>
                  <a:pt x="1622" y="261"/>
                </a:lnTo>
                <a:lnTo>
                  <a:pt x="1624" y="261"/>
                </a:lnTo>
                <a:lnTo>
                  <a:pt x="1624" y="257"/>
                </a:lnTo>
                <a:lnTo>
                  <a:pt x="1617" y="246"/>
                </a:lnTo>
                <a:lnTo>
                  <a:pt x="1615" y="242"/>
                </a:lnTo>
                <a:lnTo>
                  <a:pt x="1617" y="240"/>
                </a:lnTo>
                <a:lnTo>
                  <a:pt x="1618" y="240"/>
                </a:lnTo>
                <a:lnTo>
                  <a:pt x="1624" y="242"/>
                </a:lnTo>
                <a:lnTo>
                  <a:pt x="1459" y="129"/>
                </a:lnTo>
                <a:lnTo>
                  <a:pt x="8" y="411"/>
                </a:lnTo>
                <a:lnTo>
                  <a:pt x="8" y="407"/>
                </a:lnTo>
                <a:lnTo>
                  <a:pt x="10" y="405"/>
                </a:lnTo>
                <a:lnTo>
                  <a:pt x="10" y="409"/>
                </a:lnTo>
                <a:lnTo>
                  <a:pt x="8" y="411"/>
                </a:lnTo>
                <a:lnTo>
                  <a:pt x="1459" y="129"/>
                </a:lnTo>
                <a:lnTo>
                  <a:pt x="10" y="632"/>
                </a:lnTo>
                <a:lnTo>
                  <a:pt x="10" y="630"/>
                </a:lnTo>
                <a:lnTo>
                  <a:pt x="11" y="645"/>
                </a:lnTo>
                <a:lnTo>
                  <a:pt x="10" y="632"/>
                </a:lnTo>
                <a:lnTo>
                  <a:pt x="1459" y="129"/>
                </a:lnTo>
                <a:lnTo>
                  <a:pt x="34" y="651"/>
                </a:lnTo>
                <a:lnTo>
                  <a:pt x="33" y="643"/>
                </a:lnTo>
                <a:lnTo>
                  <a:pt x="34" y="647"/>
                </a:lnTo>
                <a:lnTo>
                  <a:pt x="34" y="651"/>
                </a:lnTo>
                <a:lnTo>
                  <a:pt x="1459" y="129"/>
                </a:lnTo>
                <a:lnTo>
                  <a:pt x="42" y="430"/>
                </a:lnTo>
                <a:lnTo>
                  <a:pt x="42" y="428"/>
                </a:lnTo>
                <a:lnTo>
                  <a:pt x="44" y="434"/>
                </a:lnTo>
                <a:lnTo>
                  <a:pt x="42" y="436"/>
                </a:lnTo>
                <a:lnTo>
                  <a:pt x="44" y="434"/>
                </a:lnTo>
                <a:lnTo>
                  <a:pt x="44" y="443"/>
                </a:lnTo>
                <a:lnTo>
                  <a:pt x="42" y="438"/>
                </a:lnTo>
                <a:lnTo>
                  <a:pt x="40" y="434"/>
                </a:lnTo>
                <a:lnTo>
                  <a:pt x="42" y="430"/>
                </a:lnTo>
                <a:lnTo>
                  <a:pt x="1459" y="129"/>
                </a:lnTo>
                <a:lnTo>
                  <a:pt x="44" y="570"/>
                </a:lnTo>
                <a:lnTo>
                  <a:pt x="44" y="578"/>
                </a:lnTo>
                <a:lnTo>
                  <a:pt x="42" y="562"/>
                </a:lnTo>
                <a:lnTo>
                  <a:pt x="44" y="568"/>
                </a:lnTo>
                <a:lnTo>
                  <a:pt x="44" y="570"/>
                </a:lnTo>
                <a:lnTo>
                  <a:pt x="1459" y="129"/>
                </a:lnTo>
                <a:lnTo>
                  <a:pt x="44" y="641"/>
                </a:lnTo>
                <a:lnTo>
                  <a:pt x="44" y="639"/>
                </a:lnTo>
                <a:lnTo>
                  <a:pt x="46" y="620"/>
                </a:lnTo>
                <a:lnTo>
                  <a:pt x="46" y="630"/>
                </a:lnTo>
                <a:lnTo>
                  <a:pt x="46" y="634"/>
                </a:lnTo>
                <a:lnTo>
                  <a:pt x="46" y="637"/>
                </a:lnTo>
                <a:lnTo>
                  <a:pt x="44" y="641"/>
                </a:lnTo>
                <a:lnTo>
                  <a:pt x="1459" y="129"/>
                </a:lnTo>
                <a:lnTo>
                  <a:pt x="46" y="562"/>
                </a:lnTo>
                <a:lnTo>
                  <a:pt x="46" y="564"/>
                </a:lnTo>
                <a:lnTo>
                  <a:pt x="44" y="553"/>
                </a:lnTo>
                <a:lnTo>
                  <a:pt x="46" y="516"/>
                </a:lnTo>
                <a:lnTo>
                  <a:pt x="46" y="562"/>
                </a:lnTo>
                <a:lnTo>
                  <a:pt x="1459" y="129"/>
                </a:lnTo>
                <a:lnTo>
                  <a:pt x="50" y="584"/>
                </a:lnTo>
                <a:lnTo>
                  <a:pt x="48" y="568"/>
                </a:lnTo>
                <a:lnTo>
                  <a:pt x="48" y="514"/>
                </a:lnTo>
                <a:lnTo>
                  <a:pt x="44" y="457"/>
                </a:lnTo>
                <a:lnTo>
                  <a:pt x="46" y="455"/>
                </a:lnTo>
                <a:lnTo>
                  <a:pt x="46" y="451"/>
                </a:lnTo>
                <a:lnTo>
                  <a:pt x="50" y="513"/>
                </a:lnTo>
                <a:lnTo>
                  <a:pt x="52" y="545"/>
                </a:lnTo>
                <a:lnTo>
                  <a:pt x="50" y="584"/>
                </a:lnTo>
                <a:lnTo>
                  <a:pt x="1459" y="129"/>
                </a:lnTo>
                <a:lnTo>
                  <a:pt x="1557" y="1098"/>
                </a:lnTo>
                <a:lnTo>
                  <a:pt x="1559" y="1100"/>
                </a:lnTo>
                <a:lnTo>
                  <a:pt x="1557" y="1104"/>
                </a:lnTo>
                <a:lnTo>
                  <a:pt x="1555" y="1102"/>
                </a:lnTo>
                <a:lnTo>
                  <a:pt x="1557" y="1098"/>
                </a:lnTo>
                <a:lnTo>
                  <a:pt x="1459" y="129"/>
                </a:lnTo>
                <a:lnTo>
                  <a:pt x="1555" y="1098"/>
                </a:lnTo>
                <a:lnTo>
                  <a:pt x="1557" y="1098"/>
                </a:lnTo>
                <a:lnTo>
                  <a:pt x="1555" y="1102"/>
                </a:lnTo>
                <a:lnTo>
                  <a:pt x="1553" y="1100"/>
                </a:lnTo>
                <a:lnTo>
                  <a:pt x="1555" y="1098"/>
                </a:lnTo>
                <a:lnTo>
                  <a:pt x="1459" y="129"/>
                </a:lnTo>
                <a:lnTo>
                  <a:pt x="1559" y="668"/>
                </a:lnTo>
                <a:lnTo>
                  <a:pt x="1561" y="676"/>
                </a:lnTo>
                <a:lnTo>
                  <a:pt x="1559" y="680"/>
                </a:lnTo>
                <a:lnTo>
                  <a:pt x="1561" y="676"/>
                </a:lnTo>
                <a:lnTo>
                  <a:pt x="1563" y="678"/>
                </a:lnTo>
                <a:lnTo>
                  <a:pt x="1559" y="687"/>
                </a:lnTo>
                <a:lnTo>
                  <a:pt x="1557" y="699"/>
                </a:lnTo>
                <a:lnTo>
                  <a:pt x="1555" y="699"/>
                </a:lnTo>
                <a:lnTo>
                  <a:pt x="1559" y="680"/>
                </a:lnTo>
                <a:lnTo>
                  <a:pt x="1555" y="689"/>
                </a:lnTo>
                <a:lnTo>
                  <a:pt x="1553" y="697"/>
                </a:lnTo>
                <a:lnTo>
                  <a:pt x="1551" y="695"/>
                </a:lnTo>
                <a:lnTo>
                  <a:pt x="1551" y="689"/>
                </a:lnTo>
                <a:lnTo>
                  <a:pt x="1553" y="680"/>
                </a:lnTo>
                <a:lnTo>
                  <a:pt x="1559" y="668"/>
                </a:lnTo>
                <a:lnTo>
                  <a:pt x="1459" y="129"/>
                </a:lnTo>
                <a:lnTo>
                  <a:pt x="1549" y="741"/>
                </a:lnTo>
                <a:lnTo>
                  <a:pt x="1547" y="751"/>
                </a:lnTo>
                <a:lnTo>
                  <a:pt x="1546" y="749"/>
                </a:lnTo>
                <a:lnTo>
                  <a:pt x="1546" y="745"/>
                </a:lnTo>
                <a:lnTo>
                  <a:pt x="1549" y="741"/>
                </a:lnTo>
                <a:lnTo>
                  <a:pt x="1459" y="129"/>
                </a:lnTo>
                <a:lnTo>
                  <a:pt x="1490" y="912"/>
                </a:lnTo>
                <a:lnTo>
                  <a:pt x="1492" y="908"/>
                </a:lnTo>
                <a:lnTo>
                  <a:pt x="1494" y="904"/>
                </a:lnTo>
                <a:lnTo>
                  <a:pt x="1498" y="904"/>
                </a:lnTo>
                <a:lnTo>
                  <a:pt x="1498" y="906"/>
                </a:lnTo>
                <a:lnTo>
                  <a:pt x="1494" y="910"/>
                </a:lnTo>
                <a:lnTo>
                  <a:pt x="1492" y="912"/>
                </a:lnTo>
                <a:lnTo>
                  <a:pt x="1490" y="912"/>
                </a:lnTo>
                <a:lnTo>
                  <a:pt x="1459" y="129"/>
                </a:lnTo>
                <a:lnTo>
                  <a:pt x="1488" y="914"/>
                </a:lnTo>
                <a:lnTo>
                  <a:pt x="1492" y="918"/>
                </a:lnTo>
                <a:lnTo>
                  <a:pt x="1492" y="920"/>
                </a:lnTo>
                <a:lnTo>
                  <a:pt x="1490" y="922"/>
                </a:lnTo>
                <a:lnTo>
                  <a:pt x="1492" y="920"/>
                </a:lnTo>
                <a:lnTo>
                  <a:pt x="1492" y="922"/>
                </a:lnTo>
                <a:lnTo>
                  <a:pt x="1488" y="923"/>
                </a:lnTo>
                <a:lnTo>
                  <a:pt x="1492" y="927"/>
                </a:lnTo>
                <a:lnTo>
                  <a:pt x="1496" y="922"/>
                </a:lnTo>
                <a:lnTo>
                  <a:pt x="1498" y="918"/>
                </a:lnTo>
                <a:lnTo>
                  <a:pt x="1496" y="918"/>
                </a:lnTo>
                <a:lnTo>
                  <a:pt x="1498" y="916"/>
                </a:lnTo>
                <a:lnTo>
                  <a:pt x="1498" y="923"/>
                </a:lnTo>
                <a:lnTo>
                  <a:pt x="1498" y="927"/>
                </a:lnTo>
                <a:lnTo>
                  <a:pt x="1496" y="929"/>
                </a:lnTo>
                <a:lnTo>
                  <a:pt x="1496" y="933"/>
                </a:lnTo>
                <a:lnTo>
                  <a:pt x="1494" y="937"/>
                </a:lnTo>
                <a:lnTo>
                  <a:pt x="1496" y="939"/>
                </a:lnTo>
                <a:lnTo>
                  <a:pt x="1492" y="946"/>
                </a:lnTo>
                <a:lnTo>
                  <a:pt x="1490" y="946"/>
                </a:lnTo>
                <a:lnTo>
                  <a:pt x="1488" y="927"/>
                </a:lnTo>
                <a:lnTo>
                  <a:pt x="1488" y="914"/>
                </a:lnTo>
                <a:lnTo>
                  <a:pt x="1459" y="129"/>
                </a:lnTo>
                <a:lnTo>
                  <a:pt x="1455" y="136"/>
                </a:lnTo>
                <a:lnTo>
                  <a:pt x="1448" y="134"/>
                </a:lnTo>
                <a:lnTo>
                  <a:pt x="1453" y="138"/>
                </a:lnTo>
                <a:lnTo>
                  <a:pt x="1451" y="138"/>
                </a:lnTo>
                <a:lnTo>
                  <a:pt x="1434" y="119"/>
                </a:lnTo>
                <a:lnTo>
                  <a:pt x="1421" y="102"/>
                </a:lnTo>
                <a:lnTo>
                  <a:pt x="1421" y="100"/>
                </a:lnTo>
                <a:lnTo>
                  <a:pt x="1421" y="98"/>
                </a:lnTo>
                <a:lnTo>
                  <a:pt x="1425" y="100"/>
                </a:lnTo>
                <a:lnTo>
                  <a:pt x="1426" y="102"/>
                </a:lnTo>
                <a:lnTo>
                  <a:pt x="1440" y="119"/>
                </a:lnTo>
                <a:lnTo>
                  <a:pt x="1440" y="121"/>
                </a:lnTo>
                <a:lnTo>
                  <a:pt x="1442" y="121"/>
                </a:lnTo>
                <a:lnTo>
                  <a:pt x="1450" y="130"/>
                </a:lnTo>
                <a:lnTo>
                  <a:pt x="1457" y="136"/>
                </a:lnTo>
                <a:lnTo>
                  <a:pt x="1455" y="136"/>
                </a:lnTo>
                <a:lnTo>
                  <a:pt x="1459" y="129"/>
                </a:lnTo>
                <a:lnTo>
                  <a:pt x="1423" y="98"/>
                </a:lnTo>
                <a:lnTo>
                  <a:pt x="1425" y="98"/>
                </a:lnTo>
                <a:lnTo>
                  <a:pt x="1425" y="100"/>
                </a:lnTo>
                <a:lnTo>
                  <a:pt x="1423" y="98"/>
                </a:lnTo>
                <a:lnTo>
                  <a:pt x="1459" y="129"/>
                </a:lnTo>
                <a:lnTo>
                  <a:pt x="1473" y="152"/>
                </a:lnTo>
                <a:lnTo>
                  <a:pt x="1471" y="152"/>
                </a:lnTo>
                <a:lnTo>
                  <a:pt x="1469" y="152"/>
                </a:lnTo>
                <a:lnTo>
                  <a:pt x="1463" y="152"/>
                </a:lnTo>
                <a:lnTo>
                  <a:pt x="1461" y="150"/>
                </a:lnTo>
                <a:lnTo>
                  <a:pt x="1459" y="146"/>
                </a:lnTo>
                <a:lnTo>
                  <a:pt x="1463" y="146"/>
                </a:lnTo>
                <a:lnTo>
                  <a:pt x="1463" y="144"/>
                </a:lnTo>
                <a:lnTo>
                  <a:pt x="1459" y="142"/>
                </a:lnTo>
                <a:lnTo>
                  <a:pt x="1461" y="142"/>
                </a:lnTo>
                <a:lnTo>
                  <a:pt x="1459" y="142"/>
                </a:lnTo>
                <a:lnTo>
                  <a:pt x="1461" y="140"/>
                </a:lnTo>
                <a:lnTo>
                  <a:pt x="1461" y="138"/>
                </a:lnTo>
                <a:lnTo>
                  <a:pt x="1469" y="148"/>
                </a:lnTo>
                <a:lnTo>
                  <a:pt x="1473" y="150"/>
                </a:lnTo>
                <a:lnTo>
                  <a:pt x="1473" y="152"/>
                </a:lnTo>
                <a:lnTo>
                  <a:pt x="1459" y="129"/>
                </a:lnTo>
                <a:lnTo>
                  <a:pt x="1471" y="140"/>
                </a:lnTo>
                <a:lnTo>
                  <a:pt x="1474" y="146"/>
                </a:lnTo>
                <a:lnTo>
                  <a:pt x="1459" y="134"/>
                </a:lnTo>
                <a:lnTo>
                  <a:pt x="1444" y="121"/>
                </a:lnTo>
                <a:lnTo>
                  <a:pt x="1446" y="121"/>
                </a:lnTo>
                <a:lnTo>
                  <a:pt x="1448" y="121"/>
                </a:lnTo>
                <a:lnTo>
                  <a:pt x="1446" y="121"/>
                </a:lnTo>
                <a:lnTo>
                  <a:pt x="1446" y="119"/>
                </a:lnTo>
                <a:lnTo>
                  <a:pt x="1444" y="119"/>
                </a:lnTo>
                <a:lnTo>
                  <a:pt x="1442" y="119"/>
                </a:lnTo>
                <a:lnTo>
                  <a:pt x="1442" y="121"/>
                </a:lnTo>
                <a:lnTo>
                  <a:pt x="1440" y="117"/>
                </a:lnTo>
                <a:lnTo>
                  <a:pt x="1436" y="111"/>
                </a:lnTo>
                <a:lnTo>
                  <a:pt x="1430" y="107"/>
                </a:lnTo>
                <a:lnTo>
                  <a:pt x="1428" y="102"/>
                </a:lnTo>
                <a:lnTo>
                  <a:pt x="1430" y="104"/>
                </a:lnTo>
                <a:lnTo>
                  <a:pt x="1432" y="106"/>
                </a:lnTo>
                <a:lnTo>
                  <a:pt x="1434" y="104"/>
                </a:lnTo>
                <a:lnTo>
                  <a:pt x="1438" y="106"/>
                </a:lnTo>
                <a:lnTo>
                  <a:pt x="1434" y="104"/>
                </a:lnTo>
                <a:lnTo>
                  <a:pt x="1434" y="100"/>
                </a:lnTo>
                <a:lnTo>
                  <a:pt x="1430" y="102"/>
                </a:lnTo>
                <a:lnTo>
                  <a:pt x="1428" y="100"/>
                </a:lnTo>
                <a:lnTo>
                  <a:pt x="1432" y="100"/>
                </a:lnTo>
                <a:lnTo>
                  <a:pt x="1430" y="100"/>
                </a:lnTo>
                <a:lnTo>
                  <a:pt x="1426" y="100"/>
                </a:lnTo>
                <a:lnTo>
                  <a:pt x="1425" y="100"/>
                </a:lnTo>
                <a:lnTo>
                  <a:pt x="1425" y="98"/>
                </a:lnTo>
                <a:lnTo>
                  <a:pt x="1426" y="100"/>
                </a:lnTo>
                <a:lnTo>
                  <a:pt x="1423" y="98"/>
                </a:lnTo>
                <a:lnTo>
                  <a:pt x="1423" y="96"/>
                </a:lnTo>
                <a:lnTo>
                  <a:pt x="1419" y="96"/>
                </a:lnTo>
                <a:lnTo>
                  <a:pt x="1415" y="94"/>
                </a:lnTo>
                <a:lnTo>
                  <a:pt x="1417" y="86"/>
                </a:lnTo>
                <a:lnTo>
                  <a:pt x="1417" y="84"/>
                </a:lnTo>
                <a:lnTo>
                  <a:pt x="1415" y="82"/>
                </a:lnTo>
                <a:lnTo>
                  <a:pt x="1415" y="84"/>
                </a:lnTo>
                <a:lnTo>
                  <a:pt x="1413" y="88"/>
                </a:lnTo>
                <a:lnTo>
                  <a:pt x="1407" y="82"/>
                </a:lnTo>
                <a:lnTo>
                  <a:pt x="1411" y="79"/>
                </a:lnTo>
                <a:lnTo>
                  <a:pt x="1417" y="82"/>
                </a:lnTo>
                <a:lnTo>
                  <a:pt x="1413" y="79"/>
                </a:lnTo>
                <a:lnTo>
                  <a:pt x="1415" y="73"/>
                </a:lnTo>
                <a:lnTo>
                  <a:pt x="1417" y="73"/>
                </a:lnTo>
                <a:lnTo>
                  <a:pt x="1436" y="96"/>
                </a:lnTo>
                <a:lnTo>
                  <a:pt x="1432" y="90"/>
                </a:lnTo>
                <a:lnTo>
                  <a:pt x="1426" y="81"/>
                </a:lnTo>
                <a:lnTo>
                  <a:pt x="1421" y="69"/>
                </a:lnTo>
                <a:lnTo>
                  <a:pt x="1421" y="67"/>
                </a:lnTo>
                <a:lnTo>
                  <a:pt x="1419" y="69"/>
                </a:lnTo>
                <a:lnTo>
                  <a:pt x="1419" y="65"/>
                </a:lnTo>
                <a:lnTo>
                  <a:pt x="1419" y="63"/>
                </a:lnTo>
                <a:lnTo>
                  <a:pt x="1417" y="63"/>
                </a:lnTo>
                <a:lnTo>
                  <a:pt x="1413" y="56"/>
                </a:lnTo>
                <a:lnTo>
                  <a:pt x="1413" y="54"/>
                </a:lnTo>
                <a:lnTo>
                  <a:pt x="1413" y="52"/>
                </a:lnTo>
                <a:lnTo>
                  <a:pt x="1411" y="54"/>
                </a:lnTo>
                <a:lnTo>
                  <a:pt x="1409" y="50"/>
                </a:lnTo>
                <a:lnTo>
                  <a:pt x="1409" y="48"/>
                </a:lnTo>
                <a:lnTo>
                  <a:pt x="1409" y="50"/>
                </a:lnTo>
                <a:lnTo>
                  <a:pt x="1407" y="48"/>
                </a:lnTo>
                <a:lnTo>
                  <a:pt x="1409" y="44"/>
                </a:lnTo>
                <a:lnTo>
                  <a:pt x="1421" y="59"/>
                </a:lnTo>
                <a:lnTo>
                  <a:pt x="1442" y="90"/>
                </a:lnTo>
                <a:lnTo>
                  <a:pt x="1461" y="111"/>
                </a:lnTo>
                <a:lnTo>
                  <a:pt x="1474" y="125"/>
                </a:lnTo>
                <a:lnTo>
                  <a:pt x="1486" y="132"/>
                </a:lnTo>
                <a:lnTo>
                  <a:pt x="1482" y="134"/>
                </a:lnTo>
                <a:lnTo>
                  <a:pt x="1478" y="142"/>
                </a:lnTo>
                <a:lnTo>
                  <a:pt x="1473" y="140"/>
                </a:lnTo>
                <a:lnTo>
                  <a:pt x="1471" y="140"/>
                </a:lnTo>
                <a:lnTo>
                  <a:pt x="1459" y="129"/>
                </a:lnTo>
                <a:lnTo>
                  <a:pt x="1428" y="100"/>
                </a:lnTo>
                <a:lnTo>
                  <a:pt x="1430" y="102"/>
                </a:lnTo>
                <a:lnTo>
                  <a:pt x="1428" y="102"/>
                </a:lnTo>
                <a:lnTo>
                  <a:pt x="1428" y="100"/>
                </a:lnTo>
                <a:lnTo>
                  <a:pt x="1459" y="129"/>
                </a:lnTo>
                <a:lnTo>
                  <a:pt x="1484" y="971"/>
                </a:lnTo>
                <a:lnTo>
                  <a:pt x="1482" y="973"/>
                </a:lnTo>
                <a:lnTo>
                  <a:pt x="1484" y="970"/>
                </a:lnTo>
                <a:lnTo>
                  <a:pt x="1484" y="971"/>
                </a:lnTo>
                <a:lnTo>
                  <a:pt x="1459" y="129"/>
                </a:lnTo>
                <a:lnTo>
                  <a:pt x="1486" y="964"/>
                </a:lnTo>
                <a:lnTo>
                  <a:pt x="1486" y="975"/>
                </a:lnTo>
                <a:lnTo>
                  <a:pt x="1484" y="970"/>
                </a:lnTo>
                <a:lnTo>
                  <a:pt x="1486" y="964"/>
                </a:lnTo>
                <a:lnTo>
                  <a:pt x="1459" y="129"/>
                </a:lnTo>
                <a:lnTo>
                  <a:pt x="1540" y="1075"/>
                </a:lnTo>
                <a:lnTo>
                  <a:pt x="1536" y="1073"/>
                </a:lnTo>
                <a:lnTo>
                  <a:pt x="1536" y="1069"/>
                </a:lnTo>
                <a:lnTo>
                  <a:pt x="1540" y="1064"/>
                </a:lnTo>
                <a:lnTo>
                  <a:pt x="1538" y="1066"/>
                </a:lnTo>
                <a:lnTo>
                  <a:pt x="1542" y="1064"/>
                </a:lnTo>
                <a:lnTo>
                  <a:pt x="1542" y="1069"/>
                </a:lnTo>
                <a:lnTo>
                  <a:pt x="1540" y="1075"/>
                </a:lnTo>
                <a:lnTo>
                  <a:pt x="1459" y="129"/>
                </a:lnTo>
                <a:lnTo>
                  <a:pt x="1542" y="1077"/>
                </a:lnTo>
                <a:lnTo>
                  <a:pt x="1544" y="1077"/>
                </a:lnTo>
                <a:lnTo>
                  <a:pt x="1544" y="1081"/>
                </a:lnTo>
                <a:lnTo>
                  <a:pt x="1544" y="1083"/>
                </a:lnTo>
                <a:lnTo>
                  <a:pt x="1542" y="1077"/>
                </a:lnTo>
                <a:lnTo>
                  <a:pt x="1459" y="129"/>
                </a:lnTo>
                <a:lnTo>
                  <a:pt x="1544" y="1006"/>
                </a:lnTo>
                <a:lnTo>
                  <a:pt x="1544" y="1004"/>
                </a:lnTo>
                <a:lnTo>
                  <a:pt x="1546" y="1004"/>
                </a:lnTo>
                <a:lnTo>
                  <a:pt x="1547" y="1002"/>
                </a:lnTo>
                <a:lnTo>
                  <a:pt x="1546" y="1004"/>
                </a:lnTo>
                <a:lnTo>
                  <a:pt x="1544" y="1006"/>
                </a:lnTo>
                <a:lnTo>
                  <a:pt x="1459" y="129"/>
                </a:lnTo>
                <a:lnTo>
                  <a:pt x="1549" y="1096"/>
                </a:lnTo>
                <a:lnTo>
                  <a:pt x="1546" y="1090"/>
                </a:lnTo>
                <a:lnTo>
                  <a:pt x="1547" y="1092"/>
                </a:lnTo>
                <a:lnTo>
                  <a:pt x="1549" y="1089"/>
                </a:lnTo>
                <a:lnTo>
                  <a:pt x="1549" y="1087"/>
                </a:lnTo>
                <a:lnTo>
                  <a:pt x="1549" y="1085"/>
                </a:lnTo>
                <a:lnTo>
                  <a:pt x="1546" y="1089"/>
                </a:lnTo>
                <a:lnTo>
                  <a:pt x="1544" y="1083"/>
                </a:lnTo>
                <a:lnTo>
                  <a:pt x="1546" y="1083"/>
                </a:lnTo>
                <a:lnTo>
                  <a:pt x="1546" y="1085"/>
                </a:lnTo>
                <a:lnTo>
                  <a:pt x="1547" y="1081"/>
                </a:lnTo>
                <a:lnTo>
                  <a:pt x="1549" y="1089"/>
                </a:lnTo>
                <a:lnTo>
                  <a:pt x="1549" y="1096"/>
                </a:lnTo>
                <a:lnTo>
                  <a:pt x="1459" y="129"/>
                </a:lnTo>
                <a:lnTo>
                  <a:pt x="1549" y="1042"/>
                </a:lnTo>
                <a:lnTo>
                  <a:pt x="1547" y="1046"/>
                </a:lnTo>
                <a:lnTo>
                  <a:pt x="1547" y="1044"/>
                </a:lnTo>
                <a:lnTo>
                  <a:pt x="1549" y="1042"/>
                </a:lnTo>
                <a:lnTo>
                  <a:pt x="1459" y="129"/>
                </a:lnTo>
                <a:lnTo>
                  <a:pt x="1536" y="948"/>
                </a:lnTo>
                <a:lnTo>
                  <a:pt x="1544" y="950"/>
                </a:lnTo>
                <a:lnTo>
                  <a:pt x="1549" y="948"/>
                </a:lnTo>
                <a:lnTo>
                  <a:pt x="1551" y="950"/>
                </a:lnTo>
                <a:lnTo>
                  <a:pt x="1553" y="952"/>
                </a:lnTo>
                <a:lnTo>
                  <a:pt x="1557" y="952"/>
                </a:lnTo>
                <a:lnTo>
                  <a:pt x="1557" y="958"/>
                </a:lnTo>
                <a:lnTo>
                  <a:pt x="1551" y="956"/>
                </a:lnTo>
                <a:lnTo>
                  <a:pt x="1547" y="956"/>
                </a:lnTo>
                <a:lnTo>
                  <a:pt x="1538" y="958"/>
                </a:lnTo>
                <a:lnTo>
                  <a:pt x="1538" y="954"/>
                </a:lnTo>
                <a:lnTo>
                  <a:pt x="1536" y="956"/>
                </a:lnTo>
                <a:lnTo>
                  <a:pt x="1536" y="954"/>
                </a:lnTo>
                <a:lnTo>
                  <a:pt x="1553" y="952"/>
                </a:lnTo>
                <a:lnTo>
                  <a:pt x="1536" y="952"/>
                </a:lnTo>
                <a:lnTo>
                  <a:pt x="1536" y="948"/>
                </a:lnTo>
                <a:lnTo>
                  <a:pt x="1459" y="129"/>
                </a:lnTo>
                <a:lnTo>
                  <a:pt x="1538" y="975"/>
                </a:lnTo>
                <a:lnTo>
                  <a:pt x="1540" y="977"/>
                </a:lnTo>
                <a:lnTo>
                  <a:pt x="1538" y="977"/>
                </a:lnTo>
                <a:lnTo>
                  <a:pt x="1538" y="975"/>
                </a:lnTo>
                <a:lnTo>
                  <a:pt x="1459" y="129"/>
                </a:lnTo>
                <a:lnTo>
                  <a:pt x="1536" y="975"/>
                </a:lnTo>
                <a:lnTo>
                  <a:pt x="1536" y="977"/>
                </a:lnTo>
                <a:lnTo>
                  <a:pt x="1534" y="977"/>
                </a:lnTo>
                <a:lnTo>
                  <a:pt x="1536" y="975"/>
                </a:lnTo>
                <a:lnTo>
                  <a:pt x="1459" y="129"/>
                </a:lnTo>
                <a:lnTo>
                  <a:pt x="1530" y="898"/>
                </a:lnTo>
                <a:lnTo>
                  <a:pt x="1530" y="900"/>
                </a:lnTo>
                <a:lnTo>
                  <a:pt x="1528" y="898"/>
                </a:lnTo>
                <a:lnTo>
                  <a:pt x="1530" y="898"/>
                </a:lnTo>
                <a:lnTo>
                  <a:pt x="1459" y="129"/>
                </a:lnTo>
                <a:lnTo>
                  <a:pt x="1517" y="996"/>
                </a:lnTo>
                <a:lnTo>
                  <a:pt x="1519" y="998"/>
                </a:lnTo>
                <a:lnTo>
                  <a:pt x="1522" y="1000"/>
                </a:lnTo>
                <a:lnTo>
                  <a:pt x="1524" y="1000"/>
                </a:lnTo>
                <a:lnTo>
                  <a:pt x="1524" y="998"/>
                </a:lnTo>
                <a:lnTo>
                  <a:pt x="1524" y="994"/>
                </a:lnTo>
                <a:lnTo>
                  <a:pt x="1526" y="987"/>
                </a:lnTo>
                <a:lnTo>
                  <a:pt x="1528" y="981"/>
                </a:lnTo>
                <a:lnTo>
                  <a:pt x="1532" y="981"/>
                </a:lnTo>
                <a:lnTo>
                  <a:pt x="1534" y="983"/>
                </a:lnTo>
                <a:lnTo>
                  <a:pt x="1532" y="989"/>
                </a:lnTo>
                <a:lnTo>
                  <a:pt x="1534" y="993"/>
                </a:lnTo>
                <a:lnTo>
                  <a:pt x="1536" y="991"/>
                </a:lnTo>
                <a:lnTo>
                  <a:pt x="1538" y="987"/>
                </a:lnTo>
                <a:lnTo>
                  <a:pt x="1540" y="983"/>
                </a:lnTo>
                <a:lnTo>
                  <a:pt x="1538" y="983"/>
                </a:lnTo>
                <a:lnTo>
                  <a:pt x="1540" y="981"/>
                </a:lnTo>
                <a:lnTo>
                  <a:pt x="1544" y="975"/>
                </a:lnTo>
                <a:lnTo>
                  <a:pt x="1544" y="970"/>
                </a:lnTo>
                <a:lnTo>
                  <a:pt x="1544" y="966"/>
                </a:lnTo>
                <a:lnTo>
                  <a:pt x="1542" y="970"/>
                </a:lnTo>
                <a:lnTo>
                  <a:pt x="1540" y="971"/>
                </a:lnTo>
                <a:lnTo>
                  <a:pt x="1538" y="968"/>
                </a:lnTo>
                <a:lnTo>
                  <a:pt x="1540" y="964"/>
                </a:lnTo>
                <a:lnTo>
                  <a:pt x="1538" y="966"/>
                </a:lnTo>
                <a:lnTo>
                  <a:pt x="1538" y="962"/>
                </a:lnTo>
                <a:lnTo>
                  <a:pt x="1555" y="962"/>
                </a:lnTo>
                <a:lnTo>
                  <a:pt x="1553" y="979"/>
                </a:lnTo>
                <a:lnTo>
                  <a:pt x="1549" y="996"/>
                </a:lnTo>
                <a:lnTo>
                  <a:pt x="1547" y="998"/>
                </a:lnTo>
                <a:lnTo>
                  <a:pt x="1547" y="996"/>
                </a:lnTo>
                <a:lnTo>
                  <a:pt x="1547" y="993"/>
                </a:lnTo>
                <a:lnTo>
                  <a:pt x="1547" y="987"/>
                </a:lnTo>
                <a:lnTo>
                  <a:pt x="1546" y="983"/>
                </a:lnTo>
                <a:lnTo>
                  <a:pt x="1544" y="985"/>
                </a:lnTo>
                <a:lnTo>
                  <a:pt x="1546" y="996"/>
                </a:lnTo>
                <a:lnTo>
                  <a:pt x="1546" y="1000"/>
                </a:lnTo>
                <a:lnTo>
                  <a:pt x="1544" y="1002"/>
                </a:lnTo>
                <a:lnTo>
                  <a:pt x="1542" y="1004"/>
                </a:lnTo>
                <a:lnTo>
                  <a:pt x="1532" y="1000"/>
                </a:lnTo>
                <a:lnTo>
                  <a:pt x="1530" y="1000"/>
                </a:lnTo>
                <a:lnTo>
                  <a:pt x="1530" y="1002"/>
                </a:lnTo>
                <a:lnTo>
                  <a:pt x="1532" y="1010"/>
                </a:lnTo>
                <a:lnTo>
                  <a:pt x="1532" y="1018"/>
                </a:lnTo>
                <a:lnTo>
                  <a:pt x="1530" y="1025"/>
                </a:lnTo>
                <a:lnTo>
                  <a:pt x="1528" y="1027"/>
                </a:lnTo>
                <a:lnTo>
                  <a:pt x="1528" y="1023"/>
                </a:lnTo>
                <a:lnTo>
                  <a:pt x="1528" y="1016"/>
                </a:lnTo>
                <a:lnTo>
                  <a:pt x="1526" y="1016"/>
                </a:lnTo>
                <a:lnTo>
                  <a:pt x="1524" y="1018"/>
                </a:lnTo>
                <a:lnTo>
                  <a:pt x="1522" y="1021"/>
                </a:lnTo>
                <a:lnTo>
                  <a:pt x="1522" y="1029"/>
                </a:lnTo>
                <a:lnTo>
                  <a:pt x="1521" y="1042"/>
                </a:lnTo>
                <a:lnTo>
                  <a:pt x="1522" y="1046"/>
                </a:lnTo>
                <a:lnTo>
                  <a:pt x="1522" y="1048"/>
                </a:lnTo>
                <a:lnTo>
                  <a:pt x="1521" y="1050"/>
                </a:lnTo>
                <a:lnTo>
                  <a:pt x="1519" y="1052"/>
                </a:lnTo>
                <a:lnTo>
                  <a:pt x="1517" y="1052"/>
                </a:lnTo>
                <a:lnTo>
                  <a:pt x="1515" y="1048"/>
                </a:lnTo>
                <a:lnTo>
                  <a:pt x="1511" y="1046"/>
                </a:lnTo>
                <a:lnTo>
                  <a:pt x="1507" y="1046"/>
                </a:lnTo>
                <a:lnTo>
                  <a:pt x="1505" y="1050"/>
                </a:lnTo>
                <a:lnTo>
                  <a:pt x="1503" y="1058"/>
                </a:lnTo>
                <a:lnTo>
                  <a:pt x="1499" y="1064"/>
                </a:lnTo>
                <a:lnTo>
                  <a:pt x="1496" y="1067"/>
                </a:lnTo>
                <a:lnTo>
                  <a:pt x="1494" y="1067"/>
                </a:lnTo>
                <a:lnTo>
                  <a:pt x="1496" y="1062"/>
                </a:lnTo>
                <a:lnTo>
                  <a:pt x="1498" y="1052"/>
                </a:lnTo>
                <a:lnTo>
                  <a:pt x="1496" y="1054"/>
                </a:lnTo>
                <a:lnTo>
                  <a:pt x="1492" y="1054"/>
                </a:lnTo>
                <a:lnTo>
                  <a:pt x="1490" y="1054"/>
                </a:lnTo>
                <a:lnTo>
                  <a:pt x="1488" y="1050"/>
                </a:lnTo>
                <a:lnTo>
                  <a:pt x="1490" y="1046"/>
                </a:lnTo>
                <a:lnTo>
                  <a:pt x="1492" y="1042"/>
                </a:lnTo>
                <a:lnTo>
                  <a:pt x="1496" y="1041"/>
                </a:lnTo>
                <a:lnTo>
                  <a:pt x="1501" y="1042"/>
                </a:lnTo>
                <a:lnTo>
                  <a:pt x="1505" y="1041"/>
                </a:lnTo>
                <a:lnTo>
                  <a:pt x="1505" y="1037"/>
                </a:lnTo>
                <a:lnTo>
                  <a:pt x="1505" y="1027"/>
                </a:lnTo>
                <a:lnTo>
                  <a:pt x="1505" y="1019"/>
                </a:lnTo>
                <a:lnTo>
                  <a:pt x="1507" y="1014"/>
                </a:lnTo>
                <a:lnTo>
                  <a:pt x="1505" y="1016"/>
                </a:lnTo>
                <a:lnTo>
                  <a:pt x="1499" y="1027"/>
                </a:lnTo>
                <a:lnTo>
                  <a:pt x="1498" y="1029"/>
                </a:lnTo>
                <a:lnTo>
                  <a:pt x="1498" y="1027"/>
                </a:lnTo>
                <a:lnTo>
                  <a:pt x="1496" y="1025"/>
                </a:lnTo>
                <a:lnTo>
                  <a:pt x="1494" y="1025"/>
                </a:lnTo>
                <a:lnTo>
                  <a:pt x="1496" y="1023"/>
                </a:lnTo>
                <a:lnTo>
                  <a:pt x="1499" y="1016"/>
                </a:lnTo>
                <a:lnTo>
                  <a:pt x="1501" y="1014"/>
                </a:lnTo>
                <a:lnTo>
                  <a:pt x="1503" y="1016"/>
                </a:lnTo>
                <a:lnTo>
                  <a:pt x="1505" y="1016"/>
                </a:lnTo>
                <a:lnTo>
                  <a:pt x="1507" y="1014"/>
                </a:lnTo>
                <a:lnTo>
                  <a:pt x="1513" y="1008"/>
                </a:lnTo>
                <a:lnTo>
                  <a:pt x="1517" y="1004"/>
                </a:lnTo>
                <a:lnTo>
                  <a:pt x="1515" y="1004"/>
                </a:lnTo>
                <a:lnTo>
                  <a:pt x="1494" y="1016"/>
                </a:lnTo>
                <a:lnTo>
                  <a:pt x="1486" y="1021"/>
                </a:lnTo>
                <a:lnTo>
                  <a:pt x="1490" y="1018"/>
                </a:lnTo>
                <a:lnTo>
                  <a:pt x="1490" y="1016"/>
                </a:lnTo>
                <a:lnTo>
                  <a:pt x="1496" y="1012"/>
                </a:lnTo>
                <a:lnTo>
                  <a:pt x="1511" y="1006"/>
                </a:lnTo>
                <a:lnTo>
                  <a:pt x="1513" y="1002"/>
                </a:lnTo>
                <a:lnTo>
                  <a:pt x="1515" y="996"/>
                </a:lnTo>
                <a:lnTo>
                  <a:pt x="1515" y="994"/>
                </a:lnTo>
                <a:lnTo>
                  <a:pt x="1517" y="994"/>
                </a:lnTo>
                <a:lnTo>
                  <a:pt x="1517" y="996"/>
                </a:lnTo>
                <a:lnTo>
                  <a:pt x="1459" y="129"/>
                </a:lnTo>
                <a:lnTo>
                  <a:pt x="1515" y="925"/>
                </a:lnTo>
                <a:lnTo>
                  <a:pt x="1517" y="925"/>
                </a:lnTo>
                <a:lnTo>
                  <a:pt x="1515" y="927"/>
                </a:lnTo>
                <a:lnTo>
                  <a:pt x="1515" y="925"/>
                </a:lnTo>
                <a:lnTo>
                  <a:pt x="1459" y="129"/>
                </a:lnTo>
                <a:lnTo>
                  <a:pt x="1507" y="943"/>
                </a:lnTo>
                <a:lnTo>
                  <a:pt x="1511" y="939"/>
                </a:lnTo>
                <a:lnTo>
                  <a:pt x="1511" y="937"/>
                </a:lnTo>
                <a:lnTo>
                  <a:pt x="1513" y="931"/>
                </a:lnTo>
                <a:lnTo>
                  <a:pt x="1515" y="935"/>
                </a:lnTo>
                <a:lnTo>
                  <a:pt x="1515" y="939"/>
                </a:lnTo>
                <a:lnTo>
                  <a:pt x="1515" y="943"/>
                </a:lnTo>
                <a:lnTo>
                  <a:pt x="1507" y="946"/>
                </a:lnTo>
                <a:lnTo>
                  <a:pt x="1507" y="943"/>
                </a:lnTo>
                <a:lnTo>
                  <a:pt x="1459" y="129"/>
                </a:lnTo>
                <a:lnTo>
                  <a:pt x="1507" y="962"/>
                </a:lnTo>
                <a:lnTo>
                  <a:pt x="1511" y="960"/>
                </a:lnTo>
                <a:lnTo>
                  <a:pt x="1513" y="958"/>
                </a:lnTo>
                <a:lnTo>
                  <a:pt x="1513" y="960"/>
                </a:lnTo>
                <a:lnTo>
                  <a:pt x="1515" y="958"/>
                </a:lnTo>
                <a:lnTo>
                  <a:pt x="1517" y="960"/>
                </a:lnTo>
                <a:lnTo>
                  <a:pt x="1513" y="962"/>
                </a:lnTo>
                <a:lnTo>
                  <a:pt x="1507" y="968"/>
                </a:lnTo>
                <a:lnTo>
                  <a:pt x="1503" y="973"/>
                </a:lnTo>
                <a:lnTo>
                  <a:pt x="1501" y="979"/>
                </a:lnTo>
                <a:lnTo>
                  <a:pt x="1494" y="983"/>
                </a:lnTo>
                <a:lnTo>
                  <a:pt x="1494" y="981"/>
                </a:lnTo>
                <a:lnTo>
                  <a:pt x="1496" y="979"/>
                </a:lnTo>
                <a:lnTo>
                  <a:pt x="1492" y="981"/>
                </a:lnTo>
                <a:lnTo>
                  <a:pt x="1490" y="981"/>
                </a:lnTo>
                <a:lnTo>
                  <a:pt x="1488" y="981"/>
                </a:lnTo>
                <a:lnTo>
                  <a:pt x="1490" y="979"/>
                </a:lnTo>
                <a:lnTo>
                  <a:pt x="1490" y="970"/>
                </a:lnTo>
                <a:lnTo>
                  <a:pt x="1488" y="975"/>
                </a:lnTo>
                <a:lnTo>
                  <a:pt x="1488" y="964"/>
                </a:lnTo>
                <a:lnTo>
                  <a:pt x="1486" y="964"/>
                </a:lnTo>
                <a:lnTo>
                  <a:pt x="1488" y="960"/>
                </a:lnTo>
                <a:lnTo>
                  <a:pt x="1492" y="960"/>
                </a:lnTo>
                <a:lnTo>
                  <a:pt x="1494" y="968"/>
                </a:lnTo>
                <a:lnTo>
                  <a:pt x="1499" y="971"/>
                </a:lnTo>
                <a:lnTo>
                  <a:pt x="1503" y="973"/>
                </a:lnTo>
                <a:lnTo>
                  <a:pt x="1505" y="971"/>
                </a:lnTo>
                <a:lnTo>
                  <a:pt x="1507" y="962"/>
                </a:lnTo>
                <a:lnTo>
                  <a:pt x="1459" y="129"/>
                </a:lnTo>
                <a:lnTo>
                  <a:pt x="1488" y="119"/>
                </a:lnTo>
                <a:lnTo>
                  <a:pt x="1488" y="121"/>
                </a:lnTo>
                <a:lnTo>
                  <a:pt x="1490" y="121"/>
                </a:lnTo>
                <a:lnTo>
                  <a:pt x="1488" y="119"/>
                </a:lnTo>
                <a:lnTo>
                  <a:pt x="1459" y="129"/>
                </a:lnTo>
                <a:lnTo>
                  <a:pt x="1432" y="92"/>
                </a:lnTo>
                <a:lnTo>
                  <a:pt x="1430" y="92"/>
                </a:lnTo>
                <a:lnTo>
                  <a:pt x="1428" y="94"/>
                </a:lnTo>
                <a:lnTo>
                  <a:pt x="1430" y="96"/>
                </a:lnTo>
                <a:lnTo>
                  <a:pt x="1430" y="94"/>
                </a:lnTo>
                <a:lnTo>
                  <a:pt x="1432" y="92"/>
                </a:lnTo>
                <a:lnTo>
                  <a:pt x="1459" y="129"/>
                </a:lnTo>
                <a:lnTo>
                  <a:pt x="1553" y="376"/>
                </a:lnTo>
                <a:lnTo>
                  <a:pt x="1546" y="426"/>
                </a:lnTo>
                <a:lnTo>
                  <a:pt x="1544" y="418"/>
                </a:lnTo>
                <a:lnTo>
                  <a:pt x="1544" y="422"/>
                </a:lnTo>
                <a:lnTo>
                  <a:pt x="1544" y="424"/>
                </a:lnTo>
                <a:lnTo>
                  <a:pt x="1544" y="422"/>
                </a:lnTo>
                <a:lnTo>
                  <a:pt x="1544" y="440"/>
                </a:lnTo>
                <a:lnTo>
                  <a:pt x="1546" y="445"/>
                </a:lnTo>
                <a:lnTo>
                  <a:pt x="1546" y="442"/>
                </a:lnTo>
                <a:lnTo>
                  <a:pt x="1546" y="440"/>
                </a:lnTo>
                <a:lnTo>
                  <a:pt x="1546" y="451"/>
                </a:lnTo>
                <a:lnTo>
                  <a:pt x="1547" y="461"/>
                </a:lnTo>
                <a:lnTo>
                  <a:pt x="1547" y="482"/>
                </a:lnTo>
                <a:lnTo>
                  <a:pt x="1547" y="486"/>
                </a:lnTo>
                <a:lnTo>
                  <a:pt x="1549" y="484"/>
                </a:lnTo>
                <a:lnTo>
                  <a:pt x="1549" y="488"/>
                </a:lnTo>
                <a:lnTo>
                  <a:pt x="1549" y="478"/>
                </a:lnTo>
                <a:lnTo>
                  <a:pt x="1551" y="491"/>
                </a:lnTo>
                <a:lnTo>
                  <a:pt x="1553" y="486"/>
                </a:lnTo>
                <a:lnTo>
                  <a:pt x="1553" y="480"/>
                </a:lnTo>
                <a:lnTo>
                  <a:pt x="1553" y="465"/>
                </a:lnTo>
                <a:lnTo>
                  <a:pt x="1551" y="445"/>
                </a:lnTo>
                <a:lnTo>
                  <a:pt x="1546" y="426"/>
                </a:lnTo>
                <a:lnTo>
                  <a:pt x="1555" y="374"/>
                </a:lnTo>
                <a:lnTo>
                  <a:pt x="1553" y="376"/>
                </a:lnTo>
                <a:lnTo>
                  <a:pt x="1459" y="129"/>
                </a:lnTo>
                <a:lnTo>
                  <a:pt x="1609" y="397"/>
                </a:lnTo>
                <a:lnTo>
                  <a:pt x="1609" y="386"/>
                </a:lnTo>
                <a:lnTo>
                  <a:pt x="1609" y="384"/>
                </a:lnTo>
                <a:lnTo>
                  <a:pt x="1605" y="372"/>
                </a:lnTo>
                <a:lnTo>
                  <a:pt x="1605" y="369"/>
                </a:lnTo>
                <a:lnTo>
                  <a:pt x="1603" y="372"/>
                </a:lnTo>
                <a:lnTo>
                  <a:pt x="1603" y="380"/>
                </a:lnTo>
                <a:lnTo>
                  <a:pt x="1605" y="390"/>
                </a:lnTo>
                <a:lnTo>
                  <a:pt x="1611" y="405"/>
                </a:lnTo>
                <a:lnTo>
                  <a:pt x="1609" y="397"/>
                </a:lnTo>
                <a:lnTo>
                  <a:pt x="1459" y="129"/>
                </a:lnTo>
                <a:lnTo>
                  <a:pt x="1618" y="943"/>
                </a:lnTo>
                <a:lnTo>
                  <a:pt x="1620" y="943"/>
                </a:lnTo>
                <a:lnTo>
                  <a:pt x="1624" y="943"/>
                </a:lnTo>
                <a:lnTo>
                  <a:pt x="1613" y="943"/>
                </a:lnTo>
                <a:lnTo>
                  <a:pt x="1618" y="943"/>
                </a:lnTo>
                <a:lnTo>
                  <a:pt x="1459" y="129"/>
                </a:lnTo>
                <a:lnTo>
                  <a:pt x="1551" y="524"/>
                </a:lnTo>
                <a:lnTo>
                  <a:pt x="1553" y="532"/>
                </a:lnTo>
                <a:lnTo>
                  <a:pt x="1553" y="528"/>
                </a:lnTo>
                <a:lnTo>
                  <a:pt x="1551" y="524"/>
                </a:lnTo>
                <a:lnTo>
                  <a:pt x="1459" y="129"/>
                </a:lnTo>
                <a:lnTo>
                  <a:pt x="1474" y="54"/>
                </a:lnTo>
                <a:lnTo>
                  <a:pt x="1473" y="52"/>
                </a:lnTo>
                <a:lnTo>
                  <a:pt x="1473" y="54"/>
                </a:lnTo>
                <a:lnTo>
                  <a:pt x="1474" y="54"/>
                </a:lnTo>
                <a:lnTo>
                  <a:pt x="1459" y="129"/>
                </a:lnTo>
                <a:lnTo>
                  <a:pt x="1419" y="42"/>
                </a:lnTo>
                <a:lnTo>
                  <a:pt x="1419" y="44"/>
                </a:lnTo>
                <a:lnTo>
                  <a:pt x="1421" y="44"/>
                </a:lnTo>
                <a:lnTo>
                  <a:pt x="1421" y="42"/>
                </a:lnTo>
                <a:lnTo>
                  <a:pt x="1419" y="42"/>
                </a:lnTo>
                <a:lnTo>
                  <a:pt x="1459" y="129"/>
                </a:lnTo>
                <a:lnTo>
                  <a:pt x="1417" y="34"/>
                </a:lnTo>
                <a:lnTo>
                  <a:pt x="1419" y="34"/>
                </a:lnTo>
                <a:lnTo>
                  <a:pt x="1421" y="33"/>
                </a:lnTo>
                <a:lnTo>
                  <a:pt x="1421" y="31"/>
                </a:lnTo>
                <a:lnTo>
                  <a:pt x="1421" y="29"/>
                </a:lnTo>
                <a:lnTo>
                  <a:pt x="1421" y="27"/>
                </a:lnTo>
                <a:lnTo>
                  <a:pt x="1419" y="27"/>
                </a:lnTo>
                <a:lnTo>
                  <a:pt x="1419" y="29"/>
                </a:lnTo>
                <a:lnTo>
                  <a:pt x="1417" y="29"/>
                </a:lnTo>
                <a:lnTo>
                  <a:pt x="1417" y="31"/>
                </a:lnTo>
                <a:lnTo>
                  <a:pt x="1417" y="33"/>
                </a:lnTo>
                <a:lnTo>
                  <a:pt x="1417" y="34"/>
                </a:lnTo>
                <a:lnTo>
                  <a:pt x="1459" y="129"/>
                </a:lnTo>
                <a:lnTo>
                  <a:pt x="1413" y="13"/>
                </a:lnTo>
                <a:lnTo>
                  <a:pt x="1415" y="15"/>
                </a:lnTo>
                <a:lnTo>
                  <a:pt x="1415" y="13"/>
                </a:lnTo>
                <a:lnTo>
                  <a:pt x="1417" y="11"/>
                </a:lnTo>
                <a:lnTo>
                  <a:pt x="1417" y="10"/>
                </a:lnTo>
                <a:lnTo>
                  <a:pt x="1417" y="8"/>
                </a:lnTo>
                <a:lnTo>
                  <a:pt x="1415" y="8"/>
                </a:lnTo>
                <a:lnTo>
                  <a:pt x="1415" y="6"/>
                </a:lnTo>
                <a:lnTo>
                  <a:pt x="1415" y="8"/>
                </a:lnTo>
                <a:lnTo>
                  <a:pt x="1415" y="6"/>
                </a:lnTo>
                <a:lnTo>
                  <a:pt x="1415" y="8"/>
                </a:lnTo>
                <a:lnTo>
                  <a:pt x="1413" y="10"/>
                </a:lnTo>
                <a:lnTo>
                  <a:pt x="1413" y="11"/>
                </a:lnTo>
                <a:lnTo>
                  <a:pt x="1413" y="13"/>
                </a:lnTo>
                <a:lnTo>
                  <a:pt x="1459" y="129"/>
                </a:lnTo>
                <a:lnTo>
                  <a:pt x="1426" y="15"/>
                </a:lnTo>
                <a:lnTo>
                  <a:pt x="1426" y="13"/>
                </a:lnTo>
                <a:lnTo>
                  <a:pt x="1426" y="11"/>
                </a:lnTo>
                <a:lnTo>
                  <a:pt x="1426" y="10"/>
                </a:lnTo>
                <a:lnTo>
                  <a:pt x="1425" y="11"/>
                </a:lnTo>
                <a:lnTo>
                  <a:pt x="1425" y="13"/>
                </a:lnTo>
                <a:lnTo>
                  <a:pt x="1425" y="15"/>
                </a:lnTo>
                <a:lnTo>
                  <a:pt x="1426" y="15"/>
                </a:lnTo>
                <a:lnTo>
                  <a:pt x="1459" y="129"/>
                </a:lnTo>
                <a:lnTo>
                  <a:pt x="1428" y="34"/>
                </a:lnTo>
                <a:lnTo>
                  <a:pt x="1428" y="36"/>
                </a:lnTo>
                <a:lnTo>
                  <a:pt x="1430" y="34"/>
                </a:lnTo>
                <a:lnTo>
                  <a:pt x="1430" y="33"/>
                </a:lnTo>
                <a:lnTo>
                  <a:pt x="1428" y="34"/>
                </a:lnTo>
                <a:lnTo>
                  <a:pt x="1459" y="129"/>
                </a:lnTo>
                <a:lnTo>
                  <a:pt x="1459" y="90"/>
                </a:lnTo>
                <a:lnTo>
                  <a:pt x="1459" y="88"/>
                </a:lnTo>
                <a:lnTo>
                  <a:pt x="1457" y="88"/>
                </a:lnTo>
                <a:lnTo>
                  <a:pt x="1459" y="90"/>
                </a:lnTo>
                <a:lnTo>
                  <a:pt x="1459" y="129"/>
                </a:lnTo>
                <a:lnTo>
                  <a:pt x="1480" y="65"/>
                </a:lnTo>
                <a:lnTo>
                  <a:pt x="1478" y="65"/>
                </a:lnTo>
                <a:lnTo>
                  <a:pt x="1478" y="67"/>
                </a:lnTo>
                <a:lnTo>
                  <a:pt x="1480" y="65"/>
                </a:lnTo>
                <a:lnTo>
                  <a:pt x="1459" y="129"/>
                </a:lnTo>
                <a:lnTo>
                  <a:pt x="1505" y="359"/>
                </a:lnTo>
                <a:lnTo>
                  <a:pt x="1503" y="351"/>
                </a:lnTo>
                <a:lnTo>
                  <a:pt x="1503" y="355"/>
                </a:lnTo>
                <a:lnTo>
                  <a:pt x="1505" y="359"/>
                </a:lnTo>
                <a:lnTo>
                  <a:pt x="1459" y="129"/>
                </a:lnTo>
                <a:lnTo>
                  <a:pt x="1434" y="40"/>
                </a:lnTo>
                <a:lnTo>
                  <a:pt x="1436" y="40"/>
                </a:lnTo>
                <a:lnTo>
                  <a:pt x="1436" y="38"/>
                </a:lnTo>
                <a:lnTo>
                  <a:pt x="1438" y="38"/>
                </a:lnTo>
                <a:lnTo>
                  <a:pt x="1436" y="36"/>
                </a:lnTo>
                <a:lnTo>
                  <a:pt x="1438" y="36"/>
                </a:lnTo>
                <a:lnTo>
                  <a:pt x="1438" y="34"/>
                </a:lnTo>
                <a:lnTo>
                  <a:pt x="1436" y="33"/>
                </a:lnTo>
                <a:lnTo>
                  <a:pt x="1438" y="33"/>
                </a:lnTo>
                <a:lnTo>
                  <a:pt x="1436" y="33"/>
                </a:lnTo>
                <a:lnTo>
                  <a:pt x="1434" y="33"/>
                </a:lnTo>
                <a:lnTo>
                  <a:pt x="1434" y="34"/>
                </a:lnTo>
                <a:lnTo>
                  <a:pt x="1432" y="36"/>
                </a:lnTo>
                <a:lnTo>
                  <a:pt x="1432" y="40"/>
                </a:lnTo>
                <a:lnTo>
                  <a:pt x="1434" y="40"/>
                </a:lnTo>
                <a:lnTo>
                  <a:pt x="1459" y="129"/>
                </a:lnTo>
                <a:lnTo>
                  <a:pt x="1440" y="77"/>
                </a:lnTo>
                <a:lnTo>
                  <a:pt x="1442" y="77"/>
                </a:lnTo>
                <a:lnTo>
                  <a:pt x="1442" y="75"/>
                </a:lnTo>
                <a:lnTo>
                  <a:pt x="1442" y="73"/>
                </a:lnTo>
                <a:lnTo>
                  <a:pt x="1440" y="73"/>
                </a:lnTo>
                <a:lnTo>
                  <a:pt x="1440" y="75"/>
                </a:lnTo>
                <a:lnTo>
                  <a:pt x="1440" y="77"/>
                </a:lnTo>
                <a:lnTo>
                  <a:pt x="1459" y="129"/>
                </a:lnTo>
                <a:lnTo>
                  <a:pt x="1448" y="59"/>
                </a:lnTo>
                <a:lnTo>
                  <a:pt x="1450" y="61"/>
                </a:lnTo>
                <a:lnTo>
                  <a:pt x="1451" y="61"/>
                </a:lnTo>
                <a:lnTo>
                  <a:pt x="1451" y="59"/>
                </a:lnTo>
                <a:lnTo>
                  <a:pt x="1451" y="58"/>
                </a:lnTo>
                <a:lnTo>
                  <a:pt x="1450" y="58"/>
                </a:lnTo>
                <a:lnTo>
                  <a:pt x="1448" y="58"/>
                </a:lnTo>
                <a:lnTo>
                  <a:pt x="1448" y="59"/>
                </a:lnTo>
                <a:lnTo>
                  <a:pt x="1459" y="129"/>
                </a:lnTo>
                <a:lnTo>
                  <a:pt x="1438" y="2"/>
                </a:lnTo>
                <a:lnTo>
                  <a:pt x="1436" y="2"/>
                </a:lnTo>
                <a:lnTo>
                  <a:pt x="1436" y="4"/>
                </a:lnTo>
                <a:lnTo>
                  <a:pt x="1438" y="2"/>
                </a:lnTo>
                <a:lnTo>
                  <a:pt x="1459" y="129"/>
                </a:lnTo>
                <a:lnTo>
                  <a:pt x="1442" y="54"/>
                </a:lnTo>
                <a:lnTo>
                  <a:pt x="1444" y="52"/>
                </a:lnTo>
                <a:lnTo>
                  <a:pt x="1444" y="50"/>
                </a:lnTo>
                <a:lnTo>
                  <a:pt x="1442" y="52"/>
                </a:lnTo>
                <a:lnTo>
                  <a:pt x="1442" y="54"/>
                </a:lnTo>
                <a:lnTo>
                  <a:pt x="1459" y="129"/>
                </a:lnTo>
                <a:lnTo>
                  <a:pt x="1544" y="981"/>
                </a:lnTo>
                <a:lnTo>
                  <a:pt x="1544" y="983"/>
                </a:lnTo>
                <a:lnTo>
                  <a:pt x="1546" y="981"/>
                </a:lnTo>
                <a:lnTo>
                  <a:pt x="1544" y="981"/>
                </a:lnTo>
                <a:lnTo>
                  <a:pt x="1459" y="129"/>
                </a:lnTo>
                <a:lnTo>
                  <a:pt x="40" y="461"/>
                </a:lnTo>
                <a:lnTo>
                  <a:pt x="40" y="463"/>
                </a:lnTo>
                <a:lnTo>
                  <a:pt x="42" y="459"/>
                </a:lnTo>
                <a:lnTo>
                  <a:pt x="40" y="461"/>
                </a:lnTo>
                <a:lnTo>
                  <a:pt x="1459" y="129"/>
                </a:lnTo>
                <a:lnTo>
                  <a:pt x="1609" y="369"/>
                </a:lnTo>
                <a:lnTo>
                  <a:pt x="1609" y="347"/>
                </a:lnTo>
                <a:lnTo>
                  <a:pt x="1609" y="349"/>
                </a:lnTo>
                <a:lnTo>
                  <a:pt x="1607" y="342"/>
                </a:lnTo>
                <a:lnTo>
                  <a:pt x="1605" y="336"/>
                </a:lnTo>
                <a:lnTo>
                  <a:pt x="1603" y="332"/>
                </a:lnTo>
                <a:lnTo>
                  <a:pt x="1601" y="332"/>
                </a:lnTo>
                <a:lnTo>
                  <a:pt x="1599" y="336"/>
                </a:lnTo>
                <a:lnTo>
                  <a:pt x="1601" y="353"/>
                </a:lnTo>
                <a:lnTo>
                  <a:pt x="1601" y="359"/>
                </a:lnTo>
                <a:lnTo>
                  <a:pt x="1601" y="346"/>
                </a:lnTo>
                <a:lnTo>
                  <a:pt x="1603" y="342"/>
                </a:lnTo>
                <a:lnTo>
                  <a:pt x="1605" y="347"/>
                </a:lnTo>
                <a:lnTo>
                  <a:pt x="1609" y="369"/>
                </a:lnTo>
                <a:lnTo>
                  <a:pt x="1459" y="129"/>
                </a:lnTo>
                <a:lnTo>
                  <a:pt x="1519" y="449"/>
                </a:lnTo>
                <a:lnTo>
                  <a:pt x="1517" y="407"/>
                </a:lnTo>
                <a:lnTo>
                  <a:pt x="1519" y="442"/>
                </a:lnTo>
                <a:lnTo>
                  <a:pt x="1519" y="449"/>
                </a:lnTo>
                <a:lnTo>
                  <a:pt x="1459" y="129"/>
                </a:lnTo>
                <a:lnTo>
                  <a:pt x="40" y="465"/>
                </a:lnTo>
                <a:lnTo>
                  <a:pt x="38" y="466"/>
                </a:lnTo>
                <a:lnTo>
                  <a:pt x="38" y="470"/>
                </a:lnTo>
                <a:lnTo>
                  <a:pt x="40" y="470"/>
                </a:lnTo>
                <a:lnTo>
                  <a:pt x="42" y="468"/>
                </a:lnTo>
                <a:lnTo>
                  <a:pt x="42" y="465"/>
                </a:lnTo>
                <a:lnTo>
                  <a:pt x="40" y="465"/>
                </a:lnTo>
                <a:lnTo>
                  <a:pt x="1459" y="129"/>
                </a:lnTo>
                <a:lnTo>
                  <a:pt x="1572" y="824"/>
                </a:lnTo>
                <a:lnTo>
                  <a:pt x="1570" y="818"/>
                </a:lnTo>
                <a:lnTo>
                  <a:pt x="1572" y="818"/>
                </a:lnTo>
                <a:lnTo>
                  <a:pt x="1574" y="818"/>
                </a:lnTo>
                <a:lnTo>
                  <a:pt x="1576" y="816"/>
                </a:lnTo>
                <a:lnTo>
                  <a:pt x="1574" y="814"/>
                </a:lnTo>
                <a:lnTo>
                  <a:pt x="1572" y="812"/>
                </a:lnTo>
                <a:lnTo>
                  <a:pt x="1570" y="812"/>
                </a:lnTo>
                <a:lnTo>
                  <a:pt x="1572" y="810"/>
                </a:lnTo>
                <a:lnTo>
                  <a:pt x="1576" y="802"/>
                </a:lnTo>
                <a:lnTo>
                  <a:pt x="1572" y="806"/>
                </a:lnTo>
                <a:lnTo>
                  <a:pt x="1569" y="810"/>
                </a:lnTo>
                <a:lnTo>
                  <a:pt x="1569" y="806"/>
                </a:lnTo>
                <a:lnTo>
                  <a:pt x="1569" y="802"/>
                </a:lnTo>
                <a:lnTo>
                  <a:pt x="1567" y="802"/>
                </a:lnTo>
                <a:lnTo>
                  <a:pt x="1567" y="806"/>
                </a:lnTo>
                <a:lnTo>
                  <a:pt x="1563" y="808"/>
                </a:lnTo>
                <a:lnTo>
                  <a:pt x="1565" y="810"/>
                </a:lnTo>
                <a:lnTo>
                  <a:pt x="1563" y="812"/>
                </a:lnTo>
                <a:lnTo>
                  <a:pt x="1559" y="814"/>
                </a:lnTo>
                <a:lnTo>
                  <a:pt x="1563" y="814"/>
                </a:lnTo>
                <a:lnTo>
                  <a:pt x="1563" y="816"/>
                </a:lnTo>
                <a:lnTo>
                  <a:pt x="1563" y="818"/>
                </a:lnTo>
                <a:lnTo>
                  <a:pt x="1563" y="820"/>
                </a:lnTo>
                <a:lnTo>
                  <a:pt x="1565" y="822"/>
                </a:lnTo>
                <a:lnTo>
                  <a:pt x="1567" y="822"/>
                </a:lnTo>
                <a:lnTo>
                  <a:pt x="1567" y="826"/>
                </a:lnTo>
                <a:lnTo>
                  <a:pt x="1569" y="826"/>
                </a:lnTo>
                <a:lnTo>
                  <a:pt x="1570" y="826"/>
                </a:lnTo>
                <a:lnTo>
                  <a:pt x="1572" y="826"/>
                </a:lnTo>
                <a:lnTo>
                  <a:pt x="1572" y="824"/>
                </a:lnTo>
                <a:lnTo>
                  <a:pt x="1459" y="129"/>
                </a:lnTo>
                <a:lnTo>
                  <a:pt x="1597" y="943"/>
                </a:lnTo>
                <a:lnTo>
                  <a:pt x="1592" y="943"/>
                </a:lnTo>
                <a:lnTo>
                  <a:pt x="1597" y="945"/>
                </a:lnTo>
                <a:lnTo>
                  <a:pt x="1597" y="943"/>
                </a:lnTo>
                <a:lnTo>
                  <a:pt x="1459" y="129"/>
                </a:lnTo>
                <a:lnTo>
                  <a:pt x="33" y="428"/>
                </a:lnTo>
                <a:lnTo>
                  <a:pt x="33" y="420"/>
                </a:lnTo>
                <a:lnTo>
                  <a:pt x="33" y="417"/>
                </a:lnTo>
                <a:lnTo>
                  <a:pt x="31" y="418"/>
                </a:lnTo>
                <a:lnTo>
                  <a:pt x="31" y="420"/>
                </a:lnTo>
                <a:lnTo>
                  <a:pt x="31" y="418"/>
                </a:lnTo>
                <a:lnTo>
                  <a:pt x="31" y="411"/>
                </a:lnTo>
                <a:lnTo>
                  <a:pt x="29" y="424"/>
                </a:lnTo>
                <a:lnTo>
                  <a:pt x="29" y="436"/>
                </a:lnTo>
                <a:lnTo>
                  <a:pt x="31" y="428"/>
                </a:lnTo>
                <a:lnTo>
                  <a:pt x="33" y="428"/>
                </a:lnTo>
                <a:lnTo>
                  <a:pt x="1459" y="129"/>
                </a:lnTo>
                <a:lnTo>
                  <a:pt x="1599" y="941"/>
                </a:lnTo>
                <a:lnTo>
                  <a:pt x="1597" y="943"/>
                </a:lnTo>
                <a:lnTo>
                  <a:pt x="1601" y="941"/>
                </a:lnTo>
                <a:lnTo>
                  <a:pt x="1599" y="941"/>
                </a:lnTo>
                <a:lnTo>
                  <a:pt x="1459" y="129"/>
                </a:lnTo>
                <a:lnTo>
                  <a:pt x="1559" y="793"/>
                </a:lnTo>
                <a:lnTo>
                  <a:pt x="1561" y="793"/>
                </a:lnTo>
                <a:lnTo>
                  <a:pt x="1561" y="795"/>
                </a:lnTo>
                <a:lnTo>
                  <a:pt x="1561" y="797"/>
                </a:lnTo>
                <a:lnTo>
                  <a:pt x="1563" y="799"/>
                </a:lnTo>
                <a:lnTo>
                  <a:pt x="1565" y="799"/>
                </a:lnTo>
                <a:lnTo>
                  <a:pt x="1565" y="797"/>
                </a:lnTo>
                <a:lnTo>
                  <a:pt x="1565" y="795"/>
                </a:lnTo>
                <a:lnTo>
                  <a:pt x="1565" y="793"/>
                </a:lnTo>
                <a:lnTo>
                  <a:pt x="1565" y="791"/>
                </a:lnTo>
                <a:lnTo>
                  <a:pt x="1567" y="789"/>
                </a:lnTo>
                <a:lnTo>
                  <a:pt x="1563" y="791"/>
                </a:lnTo>
                <a:lnTo>
                  <a:pt x="1563" y="789"/>
                </a:lnTo>
                <a:lnTo>
                  <a:pt x="1561" y="789"/>
                </a:lnTo>
                <a:lnTo>
                  <a:pt x="1561" y="791"/>
                </a:lnTo>
                <a:lnTo>
                  <a:pt x="1561" y="793"/>
                </a:lnTo>
                <a:lnTo>
                  <a:pt x="1559" y="793"/>
                </a:lnTo>
                <a:lnTo>
                  <a:pt x="1459" y="129"/>
                </a:lnTo>
                <a:lnTo>
                  <a:pt x="1567" y="849"/>
                </a:lnTo>
                <a:lnTo>
                  <a:pt x="1567" y="847"/>
                </a:lnTo>
                <a:lnTo>
                  <a:pt x="1565" y="849"/>
                </a:lnTo>
                <a:lnTo>
                  <a:pt x="1565" y="862"/>
                </a:lnTo>
                <a:lnTo>
                  <a:pt x="1561" y="889"/>
                </a:lnTo>
                <a:lnTo>
                  <a:pt x="1561" y="893"/>
                </a:lnTo>
                <a:lnTo>
                  <a:pt x="1563" y="891"/>
                </a:lnTo>
                <a:lnTo>
                  <a:pt x="1567" y="883"/>
                </a:lnTo>
                <a:lnTo>
                  <a:pt x="1569" y="881"/>
                </a:lnTo>
                <a:lnTo>
                  <a:pt x="1569" y="879"/>
                </a:lnTo>
                <a:lnTo>
                  <a:pt x="1567" y="872"/>
                </a:lnTo>
                <a:lnTo>
                  <a:pt x="1567" y="862"/>
                </a:lnTo>
                <a:lnTo>
                  <a:pt x="1567" y="849"/>
                </a:lnTo>
                <a:lnTo>
                  <a:pt x="1459" y="129"/>
                </a:lnTo>
                <a:lnTo>
                  <a:pt x="1547" y="1129"/>
                </a:lnTo>
                <a:lnTo>
                  <a:pt x="1547" y="1131"/>
                </a:lnTo>
                <a:lnTo>
                  <a:pt x="1549" y="1129"/>
                </a:lnTo>
                <a:lnTo>
                  <a:pt x="1547" y="1129"/>
                </a:lnTo>
                <a:lnTo>
                  <a:pt x="1459" y="129"/>
                </a:lnTo>
                <a:lnTo>
                  <a:pt x="11" y="461"/>
                </a:lnTo>
                <a:lnTo>
                  <a:pt x="13" y="445"/>
                </a:lnTo>
                <a:lnTo>
                  <a:pt x="10" y="461"/>
                </a:lnTo>
                <a:lnTo>
                  <a:pt x="10" y="470"/>
                </a:lnTo>
                <a:lnTo>
                  <a:pt x="11" y="470"/>
                </a:lnTo>
                <a:lnTo>
                  <a:pt x="11" y="461"/>
                </a:lnTo>
                <a:lnTo>
                  <a:pt x="1459" y="129"/>
                </a:lnTo>
                <a:lnTo>
                  <a:pt x="2" y="626"/>
                </a:lnTo>
                <a:lnTo>
                  <a:pt x="0" y="618"/>
                </a:lnTo>
                <a:lnTo>
                  <a:pt x="0" y="628"/>
                </a:lnTo>
                <a:lnTo>
                  <a:pt x="2" y="628"/>
                </a:lnTo>
                <a:lnTo>
                  <a:pt x="2" y="626"/>
                </a:lnTo>
                <a:lnTo>
                  <a:pt x="1459" y="129"/>
                </a:lnTo>
                <a:lnTo>
                  <a:pt x="1572" y="862"/>
                </a:lnTo>
                <a:lnTo>
                  <a:pt x="1574" y="862"/>
                </a:lnTo>
                <a:lnTo>
                  <a:pt x="1576" y="862"/>
                </a:lnTo>
                <a:lnTo>
                  <a:pt x="1578" y="858"/>
                </a:lnTo>
                <a:lnTo>
                  <a:pt x="1574" y="850"/>
                </a:lnTo>
                <a:lnTo>
                  <a:pt x="1572" y="850"/>
                </a:lnTo>
                <a:lnTo>
                  <a:pt x="1572" y="852"/>
                </a:lnTo>
                <a:lnTo>
                  <a:pt x="1570" y="856"/>
                </a:lnTo>
                <a:lnTo>
                  <a:pt x="1570" y="862"/>
                </a:lnTo>
                <a:lnTo>
                  <a:pt x="1572" y="862"/>
                </a:lnTo>
                <a:lnTo>
                  <a:pt x="1459" y="129"/>
                </a:lnTo>
                <a:lnTo>
                  <a:pt x="1570" y="693"/>
                </a:lnTo>
                <a:lnTo>
                  <a:pt x="1570" y="691"/>
                </a:lnTo>
                <a:lnTo>
                  <a:pt x="1569" y="691"/>
                </a:lnTo>
                <a:lnTo>
                  <a:pt x="1567" y="699"/>
                </a:lnTo>
                <a:lnTo>
                  <a:pt x="1569" y="701"/>
                </a:lnTo>
                <a:lnTo>
                  <a:pt x="1572" y="705"/>
                </a:lnTo>
                <a:lnTo>
                  <a:pt x="1572" y="703"/>
                </a:lnTo>
                <a:lnTo>
                  <a:pt x="1570" y="699"/>
                </a:lnTo>
                <a:lnTo>
                  <a:pt x="1569" y="695"/>
                </a:lnTo>
                <a:lnTo>
                  <a:pt x="1570" y="693"/>
                </a:lnTo>
                <a:lnTo>
                  <a:pt x="1459" y="129"/>
                </a:lnTo>
                <a:lnTo>
                  <a:pt x="1565" y="1137"/>
                </a:lnTo>
                <a:lnTo>
                  <a:pt x="1567" y="1133"/>
                </a:lnTo>
                <a:lnTo>
                  <a:pt x="1565" y="1135"/>
                </a:lnTo>
                <a:lnTo>
                  <a:pt x="1565" y="1137"/>
                </a:lnTo>
                <a:lnTo>
                  <a:pt x="1459" y="129"/>
                </a:lnTo>
                <a:close/>
              </a:path>
            </a:pathLst>
          </a:custGeom>
          <a:solidFill>
            <a:schemeClr val="bg2">
              <a:tint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ja-JP" altLang="en-US">
              <a:effectLst>
                <a:outerShdw blurRad="50800" dist="5080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5" name="タイトル プレースホルダ 2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00174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  <a:p>
            <a:pPr lvl="1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2 </a:t>
            </a:r>
            <a:r>
              <a:rPr kumimoji="0" lang="ja-JP" altLang="en-US"/>
              <a:t>レベル</a:t>
            </a:r>
          </a:p>
          <a:p>
            <a:pPr lvl="2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3 </a:t>
            </a:r>
            <a:r>
              <a:rPr kumimoji="0" lang="ja-JP" altLang="en-US"/>
              <a:t>レベル</a:t>
            </a:r>
          </a:p>
          <a:p>
            <a:pPr lvl="3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4 </a:t>
            </a:r>
            <a:r>
              <a:rPr kumimoji="0" lang="ja-JP" altLang="en-US"/>
              <a:t>レベル</a:t>
            </a:r>
          </a:p>
          <a:p>
            <a:pPr lvl="4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5 </a:t>
            </a:r>
            <a:r>
              <a:rPr kumimoji="0" lang="ja-JP" altLang="en-US"/>
              <a:t>レベル</a:t>
            </a:r>
            <a:endParaRPr kumimoji="0" lang="en-US"/>
          </a:p>
        </p:txBody>
      </p:sp>
      <p:sp>
        <p:nvSpPr>
          <p:cNvPr id="17" name="日付プレースホルダ 16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kumimoji="1" lang="en-US" altLang="ja-JP"/>
              <a:t>2022/3/16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2400">
                <a:solidFill>
                  <a:schemeClr val="tx2"/>
                </a:solidFill>
              </a:defRPr>
            </a:lvl1pPr>
          </a:lstStyle>
          <a:p>
            <a:r>
              <a:rPr kumimoji="1" lang="en-US" altLang="ja-JP"/>
              <a:t>2022</a:t>
            </a:r>
            <a:r>
              <a:rPr kumimoji="1" lang="ja-JP" altLang="en-US"/>
              <a:t>年</a:t>
            </a:r>
            <a:r>
              <a:rPr kumimoji="1" lang="en-US" altLang="ja-JP"/>
              <a:t>S</a:t>
            </a:r>
            <a:r>
              <a:rPr kumimoji="1" lang="ja-JP" altLang="en-US"/>
              <a:t>セメスター説明会</a:t>
            </a:r>
            <a:endParaRPr kumimoji="1" lang="ja-JP" altLang="en-US" dirty="0"/>
          </a:p>
        </p:txBody>
      </p:sp>
      <p:sp>
        <p:nvSpPr>
          <p:cNvPr id="12" name="スライド番号プレースホルダ 1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ctr" rtl="0" eaLnBrk="1" latinLnBrk="0" hangingPunct="1">
        <a:spcBef>
          <a:spcPct val="0"/>
        </a:spcBef>
        <a:buNone/>
        <a:defRPr kumimoji="1" sz="4400" baseline="0">
          <a:gradFill flip="none" rotWithShape="1">
            <a:gsLst>
              <a:gs pos="60000">
                <a:schemeClr val="tx2"/>
              </a:gs>
              <a:gs pos="100000">
                <a:schemeClr val="tx2">
                  <a:tint val="20000"/>
                </a:schemeClr>
              </a:gs>
            </a:gsLst>
            <a:lin ang="5400000" scaled="1"/>
            <a:tileRect/>
          </a:gradFill>
          <a:effectLst>
            <a:outerShdw blurRad="127000" algn="tl" rotWithShape="0">
              <a:schemeClr val="bg1">
                <a:alpha val="9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u"/>
        <a:defRPr kumimoji="1" sz="3200" baseline="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>
            <a:tint val="75000"/>
          </a:schemeClr>
        </a:buClr>
        <a:buSzPct val="55000"/>
        <a:buFont typeface="Wingdings"/>
        <a:buChar char="u"/>
        <a:defRPr kumimoji="1" sz="2800" baseline="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SzPct val="55000"/>
        <a:buFont typeface="Wingdings"/>
        <a:buChar char="u"/>
        <a:defRPr kumimoji="1" sz="2400" baseline="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50000"/>
        <a:buFont typeface="Wingdings"/>
        <a:buChar char="u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5">
            <a:shade val="75000"/>
          </a:schemeClr>
        </a:buClr>
        <a:buSzPct val="45000"/>
        <a:buFont typeface="Wingdings"/>
        <a:buChar char="u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6">
            <a:shade val="75000"/>
          </a:schemeClr>
        </a:buClr>
        <a:buSzPct val="6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tx2">
            <a:tint val="50000"/>
          </a:schemeClr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4"/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utelecon.adm.u-tokyo.ac.jp/online/topic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s://utelecon.adm.u-tokyo.ac.jp/online/topics#%E8%B3%AA%E5%95%8F%E3%81%AE%E5%8F%97%E3%81%91%E4%BB%98%E3%81%91%E6%96%B9%E3%82%92%E5%B7%A5%E5%A4%AB%E3%81%97%E3%81%9F%E3%81%84" TargetMode="External"/><Relationship Id="rId4" Type="http://schemas.openxmlformats.org/officeDocument/2006/relationships/hyperlink" Target="https://utelecon.adm.u-tokyo.ac.jp/online/topics#movie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utelecon.adm.u-tokyo.ac.jp/online/#utokyo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utelecon.adm.u-tokyo.ac.jp/events/luncheon/" TargetMode="External"/><Relationship Id="rId4" Type="http://schemas.openxmlformats.org/officeDocument/2006/relationships/hyperlink" Target="https://utelecon.adm.u-tokyo.ac.jp/good-practice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utelecon.adm.u-tokyo.ac.jp/supporters/class_2021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utelecon.adm.u-tokyo.ac.jp/about/c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utelecon.adm.u-tokyo.ac.jp/about/oes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utelecon.adm.u-tokyo.ac.jp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utelecon.adm.u-tokyo.ac.jp/about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utelecon.adm.u-tokyo.ac.jp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utelecon.adm.u-tokyo.ac.jp/online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s://utelecon.adm.u-tokyo.ac.jp/online/topics" TargetMode="External"/><Relationship Id="rId4" Type="http://schemas.openxmlformats.org/officeDocument/2006/relationships/hyperlink" Target="https://utelecon.adm.u-tokyo.ac.jp/online/tools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utelecon.adm.u-tokyo.ac.jp/online/tool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utelecon.adm.u-tokyo.ac.jp/online/tools#slack" TargetMode="External"/><Relationship Id="rId4" Type="http://schemas.openxmlformats.org/officeDocument/2006/relationships/hyperlink" Target="https://utelecon.adm.u-tokyo.ac.jp/online/tools#goodnotes-5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11560" y="2500306"/>
            <a:ext cx="8532440" cy="1512888"/>
          </a:xfrm>
        </p:spPr>
        <p:txBody>
          <a:bodyPr>
            <a:noAutofit/>
          </a:bodyPr>
          <a:lstStyle/>
          <a:p>
            <a:pPr algn="l"/>
            <a:r>
              <a:rPr lang="en-US" altLang="ja-JP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ea"/>
              </a:rPr>
              <a:t>u</a:t>
            </a:r>
            <a:r>
              <a:rPr kumimoji="1" lang="en-US" altLang="ja-JP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ea"/>
              </a:rPr>
              <a:t>telecon</a:t>
            </a:r>
            <a:r>
              <a:rPr kumimoji="1" lang="ja-JP" altLang="en-US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ea"/>
              </a:rPr>
              <a:t>と</a:t>
            </a:r>
            <a:b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ea"/>
              </a:rPr>
            </a:br>
            <a:r>
              <a:rPr lang="ja-JP" altLang="en-US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ea"/>
              </a:rPr>
              <a:t>学生によるサポート体制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300030" y="4314828"/>
            <a:ext cx="7512330" cy="1185874"/>
          </a:xfrm>
        </p:spPr>
        <p:txBody>
          <a:bodyPr>
            <a:normAutofit/>
          </a:bodyPr>
          <a:lstStyle/>
          <a:p>
            <a:pPr algn="l"/>
            <a:r>
              <a:rPr lang="ja-JP" altLang="en-US" dirty="0"/>
              <a:t> </a:t>
            </a:r>
            <a:r>
              <a:rPr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大学総合教育研究</a:t>
            </a: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センター　鈴木</a:t>
            </a:r>
            <a: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亘</a:t>
            </a:r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rmAutofit fontScale="90000"/>
          </a:bodyPr>
          <a:lstStyle/>
          <a:p>
            <a:r>
              <a:rPr kumimoji="1" lang="en-US" altLang="ja-JP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utelecon</a:t>
            </a: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のコンテンツ（活用編）</a:t>
            </a: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「</a:t>
            </a: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  <a:hlinkClick r:id="rId3"/>
              </a:rPr>
              <a:t>やりたいことから探す</a:t>
            </a: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」 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オンライン／ハイブリッド／対面の授業で</a:t>
            </a:r>
            <a:b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発展的な工夫をしたいときのポイント・コツを紹介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例えば：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/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  <a:hlinkClick r:id="rId4"/>
              </a:rPr>
              <a:t>動画を作成・共有したい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/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  <a:hlinkClick r:id="rId5"/>
              </a:rPr>
              <a:t>質問の受け付け方を工夫したい</a:t>
            </a:r>
            <a:b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ja-JP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（まだ発展途上、今後より充実させる方針です）</a:t>
            </a:r>
            <a:endParaRPr lang="en-US" altLang="ja-JP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FCBFFC-D04A-464D-8BA4-6A906B88E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2022/3/16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06910B0-573B-0C4A-A03A-FA7B0D55B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  <p:pic>
        <p:nvPicPr>
          <p:cNvPr id="1026" name="Picture 2" descr=":おじぎ_女性:">
            <a:extLst>
              <a:ext uri="{FF2B5EF4-FFF2-40B4-BE49-F238E27FC236}">
                <a16:creationId xmlns:a16="http://schemas.microsoft.com/office/drawing/2014/main" id="{76DA74DB-763C-E648-AA07-392C18AABB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5141802"/>
            <a:ext cx="432048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8137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rmAutofit fontScale="90000"/>
          </a:bodyPr>
          <a:lstStyle/>
          <a:p>
            <a:r>
              <a:rPr kumimoji="1" lang="en-US" altLang="ja-JP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utelecon</a:t>
            </a: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のコンテンツ（活用編）</a:t>
            </a: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500174"/>
            <a:ext cx="8363272" cy="4525963"/>
          </a:xfrm>
        </p:spPr>
        <p:txBody>
          <a:bodyPr>
            <a:normAutofit/>
          </a:bodyPr>
          <a:lstStyle/>
          <a:p>
            <a:r>
              <a:rPr lang="en-US" altLang="ja-JP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utelecon</a:t>
            </a: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は、よりよい授業に向けた、教員による</a:t>
            </a:r>
            <a: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ICT</a:t>
            </a: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活用事例集も提供しています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｢</a:t>
            </a: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オンラインの活用</a:t>
            </a:r>
            <a: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｣</a:t>
            </a: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→</a:t>
            </a:r>
            <a: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｢</a:t>
            </a: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東大の実践を知る</a:t>
            </a:r>
            <a: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｣</a:t>
            </a:r>
            <a:b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→「</a:t>
            </a: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  <a:hlinkClick r:id="rId3"/>
              </a:rPr>
              <a:t>東大でのオンライン活用の実践例</a:t>
            </a: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」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  <a:hlinkClick r:id="rId4"/>
              </a:rPr>
              <a:t>オンライン授業のグッドプラクティス</a:t>
            </a: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の共有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/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授業形態・人数・使用ツールなどで絞り込み可能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  <a:hlinkClick r:id="rId5"/>
              </a:rPr>
              <a:t>オンライン授業情報交換会のアーカイブ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/>
            <a: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</a:t>
            </a: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年度に開催された情報交換会（全</a:t>
            </a:r>
            <a: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30</a:t>
            </a: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回）の</a:t>
            </a:r>
            <a:b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動画・資料を公開</a:t>
            </a:r>
          </a:p>
          <a:p>
            <a:pPr lvl="1"/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/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FCBFFC-D04A-464D-8BA4-6A906B88E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2022/3/16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06910B0-573B-0C4A-A03A-FA7B0D55B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3095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rmAutofit fontScale="90000"/>
          </a:bodyPr>
          <a:lstStyle/>
          <a:p>
            <a:r>
              <a:rPr kumimoji="1" lang="en-US" altLang="ja-JP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utelecon</a:t>
            </a: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のコンテンツ（その他）</a:t>
            </a: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419842"/>
            <a:ext cx="8363272" cy="4525963"/>
          </a:xfrm>
        </p:spPr>
        <p:txBody>
          <a:bodyPr>
            <a:normAutofit/>
          </a:bodyPr>
          <a:lstStyle/>
          <a:p>
            <a:r>
              <a:rPr lang="en-US" altLang="ja-JP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utelecon</a:t>
            </a:r>
            <a:r>
              <a:rPr lang="ja-JP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には英語版ページもあります</a:t>
            </a:r>
            <a:endParaRPr lang="en-US" altLang="ja-JP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ja-JP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検索窓もあります</a:t>
            </a:r>
            <a:r>
              <a:rPr lang="ja-JP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（</a:t>
            </a:r>
            <a:r>
              <a:rPr lang="en-US" altLang="ja-JP" sz="2000">
                <a:solidFill>
                  <a:schemeClr val="tx1">
                    <a:lumMod val="65000"/>
                    <a:lumOff val="35000"/>
                  </a:schemeClr>
                </a:solidFill>
              </a:rPr>
              <a:t>※</a:t>
            </a:r>
            <a:r>
              <a:rPr lang="en-US" altLang="ja-JP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utelecon</a:t>
            </a:r>
            <a:r>
              <a:rPr lang="ja-JP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以外の東大ページも出てくる）</a:t>
            </a:r>
            <a:endParaRPr lang="en-US" altLang="ja-JP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ja-JP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気になる点があればぜひフィードバックを</a:t>
            </a:r>
            <a:endParaRPr lang="en-US" altLang="ja-JP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/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FCBFFC-D04A-464D-8BA4-6A906B88E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2022/3/16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06910B0-573B-0C4A-A03A-FA7B0D55B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  <p:pic>
        <p:nvPicPr>
          <p:cNvPr id="6" name="図 5" descr="グラフィカル ユーザー インターフェイス&#10;&#10;自動的に生成された説明">
            <a:extLst>
              <a:ext uri="{FF2B5EF4-FFF2-40B4-BE49-F238E27FC236}">
                <a16:creationId xmlns:a16="http://schemas.microsoft.com/office/drawing/2014/main" id="{CB3E68FE-1524-1B47-9AF5-B259FDDBE4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522" y="2708920"/>
            <a:ext cx="6876256" cy="3778217"/>
          </a:xfrm>
          <a:prstGeom prst="rect">
            <a:avLst/>
          </a:prstGeom>
        </p:spPr>
      </p:pic>
      <p:sp>
        <p:nvSpPr>
          <p:cNvPr id="7" name="円/楕円 6">
            <a:extLst>
              <a:ext uri="{FF2B5EF4-FFF2-40B4-BE49-F238E27FC236}">
                <a16:creationId xmlns:a16="http://schemas.microsoft.com/office/drawing/2014/main" id="{5950526A-FD7B-9A40-B6C0-5E8B4F4D068A}"/>
              </a:ext>
            </a:extLst>
          </p:cNvPr>
          <p:cNvSpPr/>
          <p:nvPr/>
        </p:nvSpPr>
        <p:spPr>
          <a:xfrm>
            <a:off x="8427128" y="2718771"/>
            <a:ext cx="713863" cy="359757"/>
          </a:xfrm>
          <a:prstGeom prst="ellipse">
            <a:avLst/>
          </a:prstGeom>
          <a:solidFill>
            <a:schemeClr val="accent1">
              <a:tint val="100000"/>
              <a:alpha val="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2BED1669-9D06-574E-93E7-C3DB044B7B53}"/>
              </a:ext>
            </a:extLst>
          </p:cNvPr>
          <p:cNvSpPr/>
          <p:nvPr/>
        </p:nvSpPr>
        <p:spPr>
          <a:xfrm>
            <a:off x="7651355" y="5945805"/>
            <a:ext cx="775773" cy="525613"/>
          </a:xfrm>
          <a:prstGeom prst="ellipse">
            <a:avLst/>
          </a:prstGeom>
          <a:solidFill>
            <a:schemeClr val="accent1">
              <a:tint val="100000"/>
              <a:alpha val="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D23CFCAD-C8B3-DA4F-AC61-C28822405064}"/>
              </a:ext>
            </a:extLst>
          </p:cNvPr>
          <p:cNvSpPr/>
          <p:nvPr/>
        </p:nvSpPr>
        <p:spPr>
          <a:xfrm>
            <a:off x="6906137" y="2648967"/>
            <a:ext cx="1200472" cy="429561"/>
          </a:xfrm>
          <a:prstGeom prst="ellipse">
            <a:avLst/>
          </a:prstGeom>
          <a:solidFill>
            <a:schemeClr val="accent1">
              <a:tint val="100000"/>
              <a:alpha val="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</p:spTree>
    <p:extLst>
      <p:ext uri="{BB962C8B-B14F-4D97-AF65-F5344CB8AC3E}">
        <p14:creationId xmlns:p14="http://schemas.microsoft.com/office/powerpoint/2010/main" val="2370472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11560" y="2500306"/>
            <a:ext cx="8532440" cy="1512888"/>
          </a:xfrm>
        </p:spPr>
        <p:txBody>
          <a:bodyPr>
            <a:noAutofit/>
          </a:bodyPr>
          <a:lstStyle/>
          <a:p>
            <a:pPr algn="l"/>
            <a:b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ea"/>
              </a:rPr>
            </a:br>
            <a:r>
              <a:rPr lang="ja-JP" altLang="en-US" sz="36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ea"/>
              </a:rPr>
              <a:t>本学</a:t>
            </a:r>
            <a:r>
              <a:rPr lang="en-US" altLang="ja-JP" sz="36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ea"/>
              </a:rPr>
              <a:t>ICT</a:t>
            </a:r>
            <a:r>
              <a:rPr lang="ja-JP" altLang="en-US" sz="36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ea"/>
              </a:rPr>
              <a:t>教育を支える学生サポーター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300030" y="4314828"/>
            <a:ext cx="7512330" cy="1185874"/>
          </a:xfrm>
        </p:spPr>
        <p:txBody>
          <a:bodyPr>
            <a:normAutofit/>
          </a:bodyPr>
          <a:lstStyle/>
          <a:p>
            <a:pPr algn="l"/>
            <a:r>
              <a:rPr lang="ja-JP" altLang="en-US"/>
              <a:t> </a:t>
            </a:r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サブタイトル 2">
            <a:extLst>
              <a:ext uri="{FF2B5EF4-FFF2-40B4-BE49-F238E27FC236}">
                <a16:creationId xmlns:a16="http://schemas.microsoft.com/office/drawing/2014/main" id="{7D5ED6B5-AD0E-B049-9571-3EB8BC6E0FF8}"/>
              </a:ext>
            </a:extLst>
          </p:cNvPr>
          <p:cNvSpPr txBox="1">
            <a:spLocks/>
          </p:cNvSpPr>
          <p:nvPr/>
        </p:nvSpPr>
        <p:spPr>
          <a:xfrm>
            <a:off x="467544" y="4318163"/>
            <a:ext cx="7512330" cy="1185874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1" sz="3200" baseline="0">
                <a:solidFill>
                  <a:schemeClr val="tx2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tx2">
                  <a:tint val="75000"/>
                </a:schemeClr>
              </a:buClr>
              <a:buSzPct val="55000"/>
              <a:buFont typeface="Wingdings"/>
              <a:buNone/>
              <a:defRPr kumimoji="1" sz="28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SzPct val="55000"/>
              <a:buFont typeface="Wingdings"/>
              <a:buNone/>
              <a:defRPr kumimoji="1" sz="24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50000"/>
              <a:buFont typeface="Wingdings"/>
              <a:buNone/>
              <a:defRPr kumimoji="1" sz="20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5">
                  <a:shade val="75000"/>
                </a:schemeClr>
              </a:buClr>
              <a:buSzPct val="45000"/>
              <a:buFont typeface="Wingdings"/>
              <a:buNone/>
              <a:defRPr kumimoji="1" sz="20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>
                  <a:shade val="75000"/>
                </a:schemeClr>
              </a:buClr>
              <a:buSzPct val="60000"/>
              <a:buFont typeface="Wingdings"/>
              <a:buNone/>
              <a:defRPr kumimoji="1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50000"/>
              <a:buFont typeface="Wingdings"/>
              <a:buNone/>
              <a:defRPr kumimoji="1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>
                  <a:tint val="50000"/>
                </a:schemeClr>
              </a:buClr>
              <a:buSzPct val="50000"/>
              <a:buFont typeface="Wingdings"/>
              <a:buNone/>
              <a:defRPr kumimoji="1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50000"/>
              <a:buFont typeface="Wingdings"/>
              <a:buNone/>
              <a:defRPr kumimoji="1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kern="0"/>
              <a:t> </a:t>
            </a:r>
            <a:endParaRPr lang="en" altLang="ja-JP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0506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クラスサポーター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4737138"/>
          </a:xfrm>
        </p:spPr>
        <p:txBody>
          <a:bodyPr>
            <a:noAutofit/>
          </a:bodyPr>
          <a:lstStyle/>
          <a:p>
            <a:r>
              <a:rPr kumimoji="1" lang="ja-JP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オンライン授業・ハイブリッド授業の運営を</a:t>
            </a:r>
            <a:br>
              <a:rPr kumimoji="1" lang="en-US" altLang="ja-JP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kumimoji="1" lang="ja-JP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補助するサポーター</a:t>
            </a:r>
            <a:endParaRPr lang="en-US" altLang="ja-JP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ja-JP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音の聞こえ具合、カメラの映り具合のチェック</a:t>
            </a:r>
            <a:endParaRPr lang="en-US" altLang="ja-JP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kumimoji="1" lang="ja-JP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チャット確認、画面共有できているかの確認</a:t>
            </a:r>
            <a:endParaRPr kumimoji="1" lang="en-US" altLang="ja-JP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en-US" altLang="ja-JP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Zoom</a:t>
            </a:r>
            <a:r>
              <a:rPr lang="ja-JP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などを用いた授業の事前演習の手伝い、等々</a:t>
            </a:r>
            <a:endParaRPr lang="en-US" altLang="ja-JP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kumimoji="1" lang="ja-JP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（</a:t>
            </a:r>
            <a:r>
              <a:rPr kumimoji="1" lang="en-US" altLang="ja-JP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</a:t>
            </a:r>
            <a:r>
              <a:rPr kumimoji="1" lang="ja-JP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よりも軽い仕事を想定）</a:t>
            </a:r>
            <a:endParaRPr kumimoji="1" lang="en-US" altLang="ja-JP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kumimoji="1" lang="ja-JP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詳しくは</a:t>
            </a:r>
            <a:r>
              <a:rPr lang="ja-JP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「</a:t>
            </a:r>
            <a:r>
              <a:rPr lang="ja-JP" altLang="en-US" sz="2800">
                <a:solidFill>
                  <a:schemeClr val="tx1">
                    <a:lumMod val="65000"/>
                    <a:lumOff val="35000"/>
                  </a:schemeClr>
                </a:solidFill>
                <a:hlinkClick r:id="rId2"/>
              </a:rPr>
              <a:t>クラスサポーター制度のご案内</a:t>
            </a:r>
            <a:r>
              <a:rPr lang="ja-JP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」</a:t>
            </a:r>
            <a:endParaRPr kumimoji="1" lang="en-US" altLang="ja-JP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CF894E1-1BE1-8049-B62E-BBBBF1743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2022/3/16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616534E-C56C-F34C-A6DD-6712346E5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14</a:t>
            </a:fld>
            <a:endParaRPr kumimoji="1" lang="ja-JP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コモンサポーター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>
            <a:normAutofit/>
          </a:bodyPr>
          <a:lstStyle/>
          <a:p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オンライン授業に関する</a:t>
            </a:r>
            <a:r>
              <a:rPr kumimoji="1"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技術支援や相談、トラブル解決に携わる学生サポーター</a:t>
            </a:r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詳しくは「</a:t>
            </a: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  <a:hlinkClick r:id="rId3"/>
              </a:rPr>
              <a:t>コモンサポーターについて</a:t>
            </a: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」</a:t>
            </a:r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C5BC89C-EFA3-1E44-836C-E0625DCEE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2022/3/16</a:t>
            </a:r>
            <a:endParaRPr kumimoji="1" lang="ja-JP" altLang="en-US"/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98510C1E-DF21-734E-8005-0915761AA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15</a:t>
            </a:fld>
            <a:endParaRPr kumimoji="1" lang="ja-JP" altLang="en-US"/>
          </a:p>
        </p:txBody>
      </p:sp>
      <p:pic>
        <p:nvPicPr>
          <p:cNvPr id="9" name="図 8" descr="グラフィカル ユーザー インターフェイス&#10;&#10;自動的に生成された説明">
            <a:extLst>
              <a:ext uri="{FF2B5EF4-FFF2-40B4-BE49-F238E27FC236}">
                <a16:creationId xmlns:a16="http://schemas.microsoft.com/office/drawing/2014/main" id="{A55A7E6C-2BC0-FC42-B1A2-5A242B170D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796" y="3062881"/>
            <a:ext cx="6876256" cy="3778217"/>
          </a:xfrm>
          <a:prstGeom prst="rect">
            <a:avLst/>
          </a:prstGeom>
        </p:spPr>
      </p:pic>
      <p:sp>
        <p:nvSpPr>
          <p:cNvPr id="10" name="円/楕円 9">
            <a:extLst>
              <a:ext uri="{FF2B5EF4-FFF2-40B4-BE49-F238E27FC236}">
                <a16:creationId xmlns:a16="http://schemas.microsoft.com/office/drawing/2014/main" id="{3C0FE73D-1CF3-7E40-B57F-8B98ACB45BCD}"/>
              </a:ext>
            </a:extLst>
          </p:cNvPr>
          <p:cNvSpPr/>
          <p:nvPr/>
        </p:nvSpPr>
        <p:spPr>
          <a:xfrm>
            <a:off x="8203290" y="3257348"/>
            <a:ext cx="775773" cy="525613"/>
          </a:xfrm>
          <a:prstGeom prst="ellipse">
            <a:avLst/>
          </a:prstGeom>
          <a:solidFill>
            <a:schemeClr val="accent1">
              <a:tint val="100000"/>
              <a:alpha val="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4D896F2F-8490-D543-B561-584408D89460}"/>
              </a:ext>
            </a:extLst>
          </p:cNvPr>
          <p:cNvSpPr/>
          <p:nvPr/>
        </p:nvSpPr>
        <p:spPr>
          <a:xfrm>
            <a:off x="8348279" y="6300322"/>
            <a:ext cx="775773" cy="525613"/>
          </a:xfrm>
          <a:prstGeom prst="ellipse">
            <a:avLst/>
          </a:prstGeom>
          <a:solidFill>
            <a:schemeClr val="accent1">
              <a:tint val="100000"/>
              <a:alpha val="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オンライン教育支援サポーター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500174"/>
            <a:ext cx="8291264" cy="4525963"/>
          </a:xfrm>
        </p:spPr>
        <p:txBody>
          <a:bodyPr>
            <a:normAutofit/>
          </a:bodyPr>
          <a:lstStyle/>
          <a:p>
            <a:r>
              <a:rPr kumimoji="1"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オンライン教育の高度化・普遍化を支援する</a:t>
            </a:r>
            <a:r>
              <a:rPr kumimoji="1"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学生サポーター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業務内容：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en-US" altLang="ja-JP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utelecon</a:t>
            </a: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の</a:t>
            </a:r>
            <a:r>
              <a:rPr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記事</a:t>
            </a: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執筆・古くなった情報の更新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記事の英訳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etc.</a:t>
            </a:r>
          </a:p>
          <a:p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詳しくは「</a:t>
            </a: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  <a:hlinkClick r:id="rId2"/>
              </a:rPr>
              <a:t>オンライン教育支援サポーターについて</a:t>
            </a: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」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9162B10-A3C0-1645-B0A9-837B85159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2022/3/16</a:t>
            </a:r>
            <a:endParaRPr kumimoji="1" lang="ja-JP" altLang="en-US"/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E5D44A3D-866A-2549-A297-565A867CF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44348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276455"/>
            <a:ext cx="8229600" cy="430509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東京大学のオンライン教育は、たくさんの学生のサポートによって支えられています。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0" indent="0" algn="ctr">
              <a:buNone/>
            </a:pP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学生の皆様、本当にありがとうございます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BE5CF04-8DF3-EB4B-9C5D-A552CD4EE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2022/3/16</a:t>
            </a:r>
            <a:endParaRPr kumimoji="1" lang="ja-JP" altLang="en-US"/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43BF5E9F-81AB-FB41-BF0B-88DBE64CC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7312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おまけ</a:t>
            </a: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500174"/>
            <a:ext cx="8291264" cy="4525963"/>
          </a:xfrm>
        </p:spPr>
        <p:txBody>
          <a:bodyPr>
            <a:normAutofit/>
          </a:bodyPr>
          <a:lstStyle/>
          <a:p>
            <a:r>
              <a:rPr kumimoji="1"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オン</a:t>
            </a: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ラインツールの活用をどれくらい</a:t>
            </a:r>
            <a:b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がんばるべきか？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やろうと思えばいくらでも工夫・投資</a:t>
            </a:r>
            <a:b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できてしまう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「最低限、これくらいできていれば十分</a:t>
            </a:r>
            <a:b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だろう」という意識を持つことも大事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他方で、ツールの習熟で新たな世界が</a:t>
            </a:r>
            <a:b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開かれるのも事実</a:t>
            </a:r>
            <a: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……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9162B10-A3C0-1645-B0A9-837B85159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2022/3/16</a:t>
            </a:r>
            <a:endParaRPr kumimoji="1" lang="ja-JP" altLang="en-US"/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E5D44A3D-866A-2549-A297-565A867CF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1916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おまけ</a:t>
            </a: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179512" y="1500174"/>
            <a:ext cx="8291264" cy="4856176"/>
          </a:xfrm>
        </p:spPr>
        <p:txBody>
          <a:bodyPr>
            <a:noAutofit/>
          </a:bodyPr>
          <a:lstStyle/>
          <a:p>
            <a:pPr algn="just"/>
            <a:r>
              <a:rPr lang="ja-JP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「杖が親しい道具になってしまうと、その人にとって</a:t>
            </a:r>
            <a:br>
              <a:rPr lang="en-US" altLang="ja-JP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ja-JP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触覚的対象の世界は遠くから始まるようになり、つまり、手の表皮から始まるのでなく、杖の先端から始まることになるわけだ。（</a:t>
            </a:r>
            <a:r>
              <a:rPr lang="en-US" altLang="ja-JP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…</a:t>
            </a:r>
            <a:r>
              <a:rPr lang="ja-JP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）杖はもはや盲人の知覚する対象</a:t>
            </a:r>
            <a:br>
              <a:rPr lang="en-US" altLang="ja-JP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ja-JP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ではなく、盲人がそれでもって知覚する道具である。</a:t>
            </a:r>
            <a:br>
              <a:rPr lang="en-US" altLang="ja-JP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ja-JP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それは身体の付属物であり、身体的綜合の延長なので</a:t>
            </a:r>
            <a:br>
              <a:rPr lang="en-US" altLang="ja-JP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ja-JP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ある 」</a:t>
            </a:r>
            <a:endParaRPr lang="en-US" altLang="ja-JP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 algn="just">
              <a:buNone/>
            </a:pPr>
            <a:r>
              <a:rPr lang="ja-JP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＝「自己の身体の新しい使用法を獲得することであり、</a:t>
            </a:r>
            <a:br>
              <a:rPr lang="en-US" altLang="ja-JP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ja-JP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　　身体図式を豊かにし再組織すること」</a:t>
            </a:r>
            <a:endParaRPr lang="en-US" altLang="ja-JP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algn="just"/>
            <a:r>
              <a:rPr lang="ja-JP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モーリス・メルロ＝ポンティ</a:t>
            </a:r>
            <a:r>
              <a:rPr lang="en-US" altLang="ja-JP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『</a:t>
            </a:r>
            <a:r>
              <a:rPr lang="ja-JP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知覚の現象学</a:t>
            </a:r>
            <a:r>
              <a:rPr lang="en-US" altLang="ja-JP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』</a:t>
            </a:r>
          </a:p>
          <a:p>
            <a:pPr lvl="1" algn="just"/>
            <a:r>
              <a:rPr lang="ja-JP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道具の習熟→身体の一部となる→身体の新たな使用法の獲得</a:t>
            </a:r>
            <a:endParaRPr lang="en-US" altLang="ja-JP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lvl="1" indent="0" algn="just">
              <a:buNone/>
            </a:pPr>
            <a:r>
              <a:rPr lang="en-US" altLang="ja-JP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ja-JP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→身体をとりまく世界との新たな、そして</a:t>
            </a:r>
            <a:r>
              <a:rPr lang="ja-JP" altLang="en-US" sz="2000" u="sng">
                <a:solidFill>
                  <a:schemeClr val="tx1">
                    <a:lumMod val="65000"/>
                    <a:lumOff val="35000"/>
                  </a:schemeClr>
                </a:solidFill>
              </a:rPr>
              <a:t>より自由な</a:t>
            </a:r>
            <a:r>
              <a:rPr lang="ja-JP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関係へ</a:t>
            </a:r>
            <a:br>
              <a:rPr lang="en-US" altLang="ja-JP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ja-JP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ja-JP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＝</a:t>
            </a:r>
            <a:r>
              <a:rPr lang="ja-JP" altLang="en-US" sz="2000" u="sng">
                <a:solidFill>
                  <a:schemeClr val="tx1">
                    <a:lumMod val="65000"/>
                    <a:lumOff val="35000"/>
                  </a:schemeClr>
                </a:solidFill>
              </a:rPr>
              <a:t>自己と世界の変容</a:t>
            </a:r>
            <a:endParaRPr lang="en-US" altLang="ja-JP" sz="2000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9162B10-A3C0-1645-B0A9-837B85159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2022/3/16</a:t>
            </a:r>
            <a:endParaRPr kumimoji="1" lang="ja-JP" altLang="en-US"/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E5D44A3D-866A-2549-A297-565A867CF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2856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目次</a:t>
            </a: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</a:t>
            </a:r>
            <a:r>
              <a:rPr kumimoji="1" lang="en-US" altLang="ja-JP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telecon</a:t>
            </a:r>
            <a:r>
              <a:rPr kumimoji="1"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について</a:t>
            </a:r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概要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コンテンツ紹介（基礎編／活用編／その他）</a:t>
            </a:r>
            <a:b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本学</a:t>
            </a:r>
            <a: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ICT</a:t>
            </a: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教育を支える学生サポーター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クラスサポーター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コモンサポーター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オンライン教育支援サポーター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lvl="1" indent="0">
              <a:buNone/>
            </a:pPr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FCBFFC-D04A-464D-8BA4-6A906B88E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2022/3/16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06910B0-573B-0C4A-A03A-FA7B0D55B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11560" y="2500306"/>
            <a:ext cx="8532440" cy="1512888"/>
          </a:xfrm>
        </p:spPr>
        <p:txBody>
          <a:bodyPr>
            <a:noAutofit/>
          </a:bodyPr>
          <a:lstStyle/>
          <a:p>
            <a:pPr algn="l"/>
            <a:b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ea"/>
              </a:rPr>
            </a:br>
            <a:r>
              <a:rPr lang="en-US" altLang="ja-JP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ea"/>
              </a:rPr>
              <a:t>utelecon</a:t>
            </a:r>
            <a:r>
              <a:rPr lang="ja-JP" altLang="en-US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ea"/>
              </a:rPr>
              <a:t>について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300030" y="4314828"/>
            <a:ext cx="7512330" cy="1185874"/>
          </a:xfrm>
        </p:spPr>
        <p:txBody>
          <a:bodyPr>
            <a:normAutofit/>
          </a:bodyPr>
          <a:lstStyle/>
          <a:p>
            <a:pPr algn="l"/>
            <a:r>
              <a:rPr lang="ja-JP" altLang="en-US"/>
              <a:t> </a:t>
            </a:r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サブタイトル 2">
            <a:extLst>
              <a:ext uri="{FF2B5EF4-FFF2-40B4-BE49-F238E27FC236}">
                <a16:creationId xmlns:a16="http://schemas.microsoft.com/office/drawing/2014/main" id="{7D5ED6B5-AD0E-B049-9571-3EB8BC6E0FF8}"/>
              </a:ext>
            </a:extLst>
          </p:cNvPr>
          <p:cNvSpPr txBox="1">
            <a:spLocks/>
          </p:cNvSpPr>
          <p:nvPr/>
        </p:nvSpPr>
        <p:spPr>
          <a:xfrm>
            <a:off x="467544" y="4318163"/>
            <a:ext cx="7512330" cy="1185874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1" sz="3200" baseline="0">
                <a:solidFill>
                  <a:schemeClr val="tx2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tx2">
                  <a:tint val="75000"/>
                </a:schemeClr>
              </a:buClr>
              <a:buSzPct val="55000"/>
              <a:buFont typeface="Wingdings"/>
              <a:buNone/>
              <a:defRPr kumimoji="1" sz="28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SzPct val="55000"/>
              <a:buFont typeface="Wingdings"/>
              <a:buNone/>
              <a:defRPr kumimoji="1" sz="24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50000"/>
              <a:buFont typeface="Wingdings"/>
              <a:buNone/>
              <a:defRPr kumimoji="1" sz="20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5">
                  <a:shade val="75000"/>
                </a:schemeClr>
              </a:buClr>
              <a:buSzPct val="45000"/>
              <a:buFont typeface="Wingdings"/>
              <a:buNone/>
              <a:defRPr kumimoji="1" sz="20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>
                  <a:shade val="75000"/>
                </a:schemeClr>
              </a:buClr>
              <a:buSzPct val="60000"/>
              <a:buFont typeface="Wingdings"/>
              <a:buNone/>
              <a:defRPr kumimoji="1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50000"/>
              <a:buFont typeface="Wingdings"/>
              <a:buNone/>
              <a:defRPr kumimoji="1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>
                  <a:tint val="50000"/>
                </a:schemeClr>
              </a:buClr>
              <a:buSzPct val="50000"/>
              <a:buFont typeface="Wingdings"/>
              <a:buNone/>
              <a:defRPr kumimoji="1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50000"/>
              <a:buFont typeface="Wingdings"/>
              <a:buNone/>
              <a:defRPr kumimoji="1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kern="0"/>
              <a:t> </a:t>
            </a:r>
            <a:r>
              <a:rPr lang="en" altLang="ja-JP" kern="0" dirty="0">
                <a:solidFill>
                  <a:schemeClr val="tx1">
                    <a:lumMod val="65000"/>
                    <a:lumOff val="35000"/>
                  </a:schemeClr>
                </a:solidFill>
                <a:hlinkClick r:id="rId2"/>
              </a:rPr>
              <a:t>https://utelecon.adm.u-tokyo.ac.jp/</a:t>
            </a:r>
            <a:endParaRPr lang="en" altLang="ja-JP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4459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en-US" altLang="ja-JP" sz="4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u</a:t>
            </a:r>
            <a:r>
              <a:rPr kumimoji="1" lang="en-US" altLang="ja-JP" sz="4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telecon</a:t>
            </a:r>
            <a:r>
              <a:rPr kumimoji="1" lang="ja-JP" altLang="en-US" sz="40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（ユーテレコン）とは</a:t>
            </a:r>
            <a:endParaRPr kumimoji="1" lang="ja-JP" altLang="en-US" sz="4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オンライン授業や</a:t>
            </a:r>
            <a: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Web</a:t>
            </a: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会議に関する情報をワンストップで得られることを目指すサイト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kumimoji="1"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学内の教職員・学生向けだが、学外の方にとっても広く活用できるものを</a:t>
            </a:r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kumimoji="1"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詳しくは「</a:t>
            </a:r>
            <a:r>
              <a:rPr lang="en" altLang="ja-JP" dirty="0">
                <a:solidFill>
                  <a:schemeClr val="tx1">
                    <a:lumMod val="65000"/>
                    <a:lumOff val="35000"/>
                  </a:schemeClr>
                </a:solidFill>
                <a:hlinkClick r:id="rId2"/>
              </a:rPr>
              <a:t>utelecon</a:t>
            </a: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  <a:hlinkClick r:id="rId2"/>
              </a:rPr>
              <a:t>について</a:t>
            </a:r>
            <a:r>
              <a:rPr kumimoji="1"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」を参照</a:t>
            </a:r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FCBFFC-D04A-464D-8BA4-6A906B88E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2022/3/16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06910B0-573B-0C4A-A03A-FA7B0D55B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8834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kumimoji="1" lang="en-US" altLang="ja-JP" sz="4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utelecon</a:t>
            </a:r>
            <a:r>
              <a:rPr lang="ja-JP" altLang="en-US" sz="40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のコンテンツ</a:t>
            </a:r>
            <a:endParaRPr kumimoji="1" lang="ja-JP" altLang="en-US" sz="4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***</a:t>
            </a:r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FCBFFC-D04A-464D-8BA4-6A906B88E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2022/3/16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06910B0-573B-0C4A-A03A-FA7B0D55B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  <p:pic>
        <p:nvPicPr>
          <p:cNvPr id="7" name="図 6" descr="グラフィカル ユーザー インターフェイス&#10;&#10;自動的に生成された説明">
            <a:extLst>
              <a:ext uri="{FF2B5EF4-FFF2-40B4-BE49-F238E27FC236}">
                <a16:creationId xmlns:a16="http://schemas.microsoft.com/office/drawing/2014/main" id="{876009E6-D34B-1D47-B38C-EE4B516B0B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2102"/>
            <a:ext cx="9144000" cy="5024248"/>
          </a:xfrm>
          <a:prstGeom prst="rect">
            <a:avLst/>
          </a:prstGeom>
        </p:spPr>
      </p:pic>
      <p:sp>
        <p:nvSpPr>
          <p:cNvPr id="10" name="円/楕円 9">
            <a:extLst>
              <a:ext uri="{FF2B5EF4-FFF2-40B4-BE49-F238E27FC236}">
                <a16:creationId xmlns:a16="http://schemas.microsoft.com/office/drawing/2014/main" id="{9A02E3F0-377C-594F-AB01-CD1FC6906A9C}"/>
              </a:ext>
            </a:extLst>
          </p:cNvPr>
          <p:cNvSpPr/>
          <p:nvPr/>
        </p:nvSpPr>
        <p:spPr>
          <a:xfrm>
            <a:off x="29628" y="1628800"/>
            <a:ext cx="1656184" cy="504056"/>
          </a:xfrm>
          <a:prstGeom prst="ellipse">
            <a:avLst/>
          </a:prstGeom>
          <a:solidFill>
            <a:schemeClr val="accent1">
              <a:tint val="100000"/>
              <a:alpha val="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6275FF39-31B6-3B4B-B701-DC2E618549E2}"/>
              </a:ext>
            </a:extLst>
          </p:cNvPr>
          <p:cNvSpPr/>
          <p:nvPr/>
        </p:nvSpPr>
        <p:spPr>
          <a:xfrm>
            <a:off x="5845197" y="1621987"/>
            <a:ext cx="1656184" cy="504056"/>
          </a:xfrm>
          <a:prstGeom prst="ellipse">
            <a:avLst/>
          </a:prstGeom>
          <a:solidFill>
            <a:schemeClr val="accent1">
              <a:tint val="100000"/>
              <a:alpha val="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A48D5D3A-05A7-9A4A-95AF-484C066209E3}"/>
              </a:ext>
            </a:extLst>
          </p:cNvPr>
          <p:cNvSpPr/>
          <p:nvPr/>
        </p:nvSpPr>
        <p:spPr>
          <a:xfrm>
            <a:off x="3860587" y="1621987"/>
            <a:ext cx="1656184" cy="504056"/>
          </a:xfrm>
          <a:prstGeom prst="ellipse">
            <a:avLst/>
          </a:prstGeom>
          <a:solidFill>
            <a:schemeClr val="accent1">
              <a:tint val="100000"/>
              <a:alpha val="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931405ED-D01E-C840-AF04-0C0BB0D03166}"/>
              </a:ext>
            </a:extLst>
          </p:cNvPr>
          <p:cNvSpPr/>
          <p:nvPr/>
        </p:nvSpPr>
        <p:spPr>
          <a:xfrm>
            <a:off x="7652029" y="1600430"/>
            <a:ext cx="1656184" cy="525613"/>
          </a:xfrm>
          <a:prstGeom prst="ellipse">
            <a:avLst/>
          </a:prstGeom>
          <a:solidFill>
            <a:schemeClr val="accent1">
              <a:tint val="100000"/>
              <a:alpha val="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9EF43108-2E2E-1149-85F1-35CE3195D8FE}"/>
              </a:ext>
            </a:extLst>
          </p:cNvPr>
          <p:cNvSpPr/>
          <p:nvPr/>
        </p:nvSpPr>
        <p:spPr>
          <a:xfrm>
            <a:off x="1875977" y="1621987"/>
            <a:ext cx="1656184" cy="504056"/>
          </a:xfrm>
          <a:prstGeom prst="ellipse">
            <a:avLst/>
          </a:prstGeom>
          <a:solidFill>
            <a:schemeClr val="accent1">
              <a:tint val="100000"/>
              <a:alpha val="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1427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rmAutofit fontScale="90000"/>
          </a:bodyPr>
          <a:lstStyle/>
          <a:p>
            <a:r>
              <a:rPr kumimoji="1" lang="en-US" altLang="ja-JP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utelecon</a:t>
            </a: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のコンテンツ（基礎編）</a:t>
            </a: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「まずはここから」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kumimoji="1"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初めて東京大学で授業を行うための情報</a:t>
            </a:r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「東京大学のシステム」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kumimoji="1"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東大で授業で使われるシステムの紹介</a:t>
            </a:r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en-US" altLang="ja-JP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UTokyo</a:t>
            </a:r>
            <a: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Account</a:t>
            </a: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、</a:t>
            </a:r>
            <a: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  <a:t>zoom</a:t>
            </a: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、</a:t>
            </a:r>
            <a: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ITC-LMS</a:t>
            </a: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などなど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授業形態を問わず利用されるものも多い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実際にアクセスしてみてください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  <a:hlinkClick r:id="rId3"/>
              </a:rPr>
              <a:t>https://utelecon.adm.u-tokyo.ac.jp/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FCBFFC-D04A-464D-8BA4-6A906B88E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2022/3/16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06910B0-573B-0C4A-A03A-FA7B0D55B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1778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rmAutofit fontScale="90000"/>
          </a:bodyPr>
          <a:lstStyle/>
          <a:p>
            <a:r>
              <a:rPr kumimoji="1" lang="en-US" altLang="ja-JP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utelecon</a:t>
            </a: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のコンテンツ（活用編）</a:t>
            </a: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このような方のために：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オンライン／ハイブリッド授業に慣れてきた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初めてのツールを授業で使いこなしたい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授業をより良くできるツールを知りたい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他の教員がどのような授業をしているのかを知りたい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FCBFFC-D04A-464D-8BA4-6A906B88E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2022/3/16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06910B0-573B-0C4A-A03A-FA7B0D55B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0961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rmAutofit fontScale="90000"/>
          </a:bodyPr>
          <a:lstStyle/>
          <a:p>
            <a:r>
              <a:rPr kumimoji="1" lang="en-US" altLang="ja-JP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utelecon</a:t>
            </a: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のコンテンツ（活用編）</a:t>
            </a: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95536" y="2985277"/>
            <a:ext cx="8229600" cy="4525963"/>
          </a:xfrm>
        </p:spPr>
        <p:txBody>
          <a:bodyPr>
            <a:normAutofit/>
          </a:bodyPr>
          <a:lstStyle/>
          <a:p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「オンラインの活用」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  <a:hlinkClick r:id="rId3"/>
              </a:rPr>
              <a:t>https://utelecon.adm.u-tokyo.ac.jp/online/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ツールごとの活用方法を知りたい </a:t>
            </a:r>
            <a:b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→「</a:t>
            </a: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  <a:hlinkClick r:id="rId4"/>
              </a:rPr>
              <a:t>使えるツールから探す</a:t>
            </a: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」 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目的に合わせた活用方法を知りたい</a:t>
            </a:r>
            <a:b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→「</a:t>
            </a: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  <a:hlinkClick r:id="rId5"/>
              </a:rPr>
              <a:t>やりたいことから探す</a:t>
            </a: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」 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FCBFFC-D04A-464D-8BA4-6A906B88E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2022/3/16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06910B0-573B-0C4A-A03A-FA7B0D55B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  <p:pic>
        <p:nvPicPr>
          <p:cNvPr id="8" name="図 7" descr="グラフィカル ユーザー インターフェイス&#10;&#10;自動的に生成された説明">
            <a:extLst>
              <a:ext uri="{FF2B5EF4-FFF2-40B4-BE49-F238E27FC236}">
                <a16:creationId xmlns:a16="http://schemas.microsoft.com/office/drawing/2014/main" id="{D9C36837-EA0B-A04B-ADDB-0C160A06DBA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163"/>
          <a:stretch/>
        </p:blipFill>
        <p:spPr>
          <a:xfrm>
            <a:off x="491455" y="1417638"/>
            <a:ext cx="8100392" cy="1283471"/>
          </a:xfrm>
          <a:prstGeom prst="rect">
            <a:avLst/>
          </a:prstGeom>
        </p:spPr>
      </p:pic>
      <p:sp>
        <p:nvSpPr>
          <p:cNvPr id="9" name="円/楕円 8">
            <a:extLst>
              <a:ext uri="{FF2B5EF4-FFF2-40B4-BE49-F238E27FC236}">
                <a16:creationId xmlns:a16="http://schemas.microsoft.com/office/drawing/2014/main" id="{BEC5931A-1D8C-D542-943C-B188FDF762A6}"/>
              </a:ext>
            </a:extLst>
          </p:cNvPr>
          <p:cNvSpPr/>
          <p:nvPr/>
        </p:nvSpPr>
        <p:spPr>
          <a:xfrm>
            <a:off x="3860587" y="1621987"/>
            <a:ext cx="1656184" cy="504056"/>
          </a:xfrm>
          <a:prstGeom prst="ellipse">
            <a:avLst/>
          </a:prstGeom>
          <a:solidFill>
            <a:schemeClr val="accent1">
              <a:tint val="100000"/>
              <a:alpha val="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4609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rmAutofit fontScale="90000"/>
          </a:bodyPr>
          <a:lstStyle/>
          <a:p>
            <a:r>
              <a:rPr kumimoji="1" lang="en-US" altLang="ja-JP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utelecon</a:t>
            </a: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のコンテンツ（活用編）</a:t>
            </a: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「</a:t>
            </a: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  <a:hlinkClick r:id="rId3"/>
              </a:rPr>
              <a:t>使えるツールから探す</a:t>
            </a: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」 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オンライン／ハイブリッド／対面の授業を</a:t>
            </a:r>
            <a:b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充実させるツールの活用ポイント・コツを</a:t>
            </a:r>
            <a:b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紹介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会議や研究室運営、コミュニケーションにも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例えば：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/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  <a:hlinkClick r:id="rId4"/>
              </a:rPr>
              <a:t>手書きノートアプリ「</a:t>
            </a:r>
            <a:r>
              <a:rPr lang="en" altLang="ja-JP" dirty="0" err="1">
                <a:solidFill>
                  <a:schemeClr val="tx1">
                    <a:lumMod val="65000"/>
                    <a:lumOff val="35000"/>
                  </a:schemeClr>
                </a:solidFill>
                <a:hlinkClick r:id="rId4"/>
              </a:rPr>
              <a:t>GoodNotes</a:t>
            </a:r>
            <a:r>
              <a:rPr lang="en" altLang="ja-JP" dirty="0">
                <a:solidFill>
                  <a:schemeClr val="tx1">
                    <a:lumMod val="65000"/>
                    <a:lumOff val="35000"/>
                  </a:schemeClr>
                </a:solidFill>
                <a:hlinkClick r:id="rId4"/>
              </a:rPr>
              <a:t> 5</a:t>
            </a: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  <a:hlinkClick r:id="rId4"/>
              </a:rPr>
              <a:t>」の使い方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/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  <a:hlinkClick r:id="rId5"/>
              </a:rPr>
              <a:t>コミュニケーションツール「</a:t>
            </a:r>
            <a: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  <a:hlinkClick r:id="rId5"/>
              </a:rPr>
              <a:t>Slack</a:t>
            </a: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  <a:hlinkClick r:id="rId5"/>
              </a:rPr>
              <a:t>」の使い方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FCBFFC-D04A-464D-8BA4-6A906B88E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2022/3/16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06910B0-573B-0C4A-A03A-FA7B0D55B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80562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雪藤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">
      <a:majorFont>
        <a:latin typeface="Cambria"/>
        <a:ea typeface="メイリオ"/>
        <a:cs typeface=""/>
      </a:majorFont>
      <a:minorFont>
        <a:latin typeface="Cambria"/>
        <a:ea typeface="メイリオ"/>
        <a:cs typeface=""/>
      </a:minorFont>
    </a:fontScheme>
    <a:fmtScheme name="雪藤">
      <a: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sat val="13000"/>
                <a:lum val="79000"/>
              </a:schemeClr>
            </a:gs>
            <a:gs pos="100000">
              <a:schemeClr val="phClr">
                <a:sat val="100000"/>
                <a:lum val="95000"/>
              </a:schemeClr>
            </a:gs>
          </a:gsLst>
          <a:lin ang="5400000" scaled="1"/>
        </a:gradFill>
        <a:blipFill>
          <a:blip xmlns:r="http://schemas.openxmlformats.org/officeDocument/2006/relationships" r:embed="rId1">
            <a:duotone>
              <a:srgbClr val="FFFFFF"/>
              <a:schemeClr val="phClr">
                <a:tint val="100000"/>
              </a:schemeClr>
            </a:duotone>
          </a:blip>
        </a:blipFill>
      </a:fillStyleLst>
      <a:lnStyleLst>
        <a:ln w="9525">
          <a:solidFill>
            <a:schemeClr val="phClr">
              <a:alpha val="100000"/>
            </a:schemeClr>
          </a:solidFill>
          <a:prstDash val="solid"/>
        </a:ln>
        <a:ln w="12700">
          <a:solidFill>
            <a:schemeClr val="phClr">
              <a:alpha val="100000"/>
            </a:schemeClr>
          </a:solidFill>
          <a:prstDash val="solid"/>
        </a:ln>
        <a:ln w="38100">
          <a:solidFill>
            <a:schemeClr val="phClr">
              <a:alpha val="10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glow rad="101600">
              <a:schemeClr val="phClr">
                <a:alpha val="10000"/>
              </a:schemeClr>
            </a:glow>
            <a:outerShdw blurRad="50800" dist="50800" dir="5400000" algn="tl">
              <a:srgbClr val="7D7D7D">
                <a:alpha val="65000"/>
              </a:srgbClr>
            </a:outerShdw>
          </a:effectLst>
          <a:scene3d>
            <a:camera prst="perspectiveFront"/>
            <a:lightRig rig="threePt" dir="t">
              <a:rot lat="0" lon="0" rev="18900000"/>
            </a:lightRig>
          </a:scene3d>
          <a:sp3d/>
        </a:effectStyle>
        <a:effectStyle>
          <a:effectLst>
            <a:glow rad="101600">
              <a:schemeClr val="phClr">
                <a:alpha val="15000"/>
              </a:schemeClr>
            </a:glow>
            <a:outerShdw blurRad="50800" dist="50800" dir="5400000" algn="tl">
              <a:srgbClr val="7D7D7D">
                <a:alpha val="65000"/>
              </a:srgbClr>
            </a:outerShdw>
          </a:effectLst>
          <a:scene3d>
            <a:camera prst="perspectiveFront" fov="0"/>
            <a:lightRig rig="glow" dir="t">
              <a:rot lat="0" lon="0" rev="2700000"/>
            </a:lightRig>
          </a:scene3d>
          <a:sp3d>
            <a:bevelT w="342900" h="38100" prst="softRound"/>
            <a:bevelB w="342900" h="38100" prst="softRound"/>
            <a:contourClr>
              <a:srgbClr val="000000"/>
            </a:contourClr>
          </a:sp3d>
        </a:effectStyle>
      </a:effectStyleLst>
      <a:bg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sat val="0"/>
                <a:lum val="100000"/>
              </a:schemeClr>
            </a:gs>
            <a:gs pos="100000">
              <a:schemeClr val="phClr">
                <a:sat val="100000"/>
                <a:lum val="90000"/>
              </a:schemeClr>
            </a:gs>
          </a:gsLst>
          <a:lin ang="16200000" scaled="1"/>
        </a:gradFill>
        <a:blipFill rotWithShape="0">
          <a:blip xmlns:r="http://schemas.openxmlformats.org/officeDocument/2006/relationships" r:embed="rId2">
            <a:duotone>
              <a:schemeClr val="phClr">
                <a:shade val="28000"/>
                <a:satMod val="250000"/>
              </a:schemeClr>
              <a:schemeClr val="phClr">
                <a:tint val="92350"/>
                <a:satMod val="150000"/>
              </a:schemeClr>
            </a:duotone>
          </a:blip>
          <a:srcRect/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8540</TotalTime>
  <Words>1010</Words>
  <Application>Microsoft Macintosh PowerPoint</Application>
  <PresentationFormat>画面に合わせる (4:3)</PresentationFormat>
  <Paragraphs>149</Paragraphs>
  <Slides>19</Slides>
  <Notes>9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4" baseType="lpstr">
      <vt:lpstr>メイリオ</vt:lpstr>
      <vt:lpstr>Calibri</vt:lpstr>
      <vt:lpstr>Cambria</vt:lpstr>
      <vt:lpstr>Wingdings</vt:lpstr>
      <vt:lpstr>雪藤</vt:lpstr>
      <vt:lpstr>uteleconと 学生によるサポート体制</vt:lpstr>
      <vt:lpstr>目次</vt:lpstr>
      <vt:lpstr> uteleconについて</vt:lpstr>
      <vt:lpstr>utelecon（ユーテレコン）とは</vt:lpstr>
      <vt:lpstr>uteleconのコンテンツ</vt:lpstr>
      <vt:lpstr>uteleconのコンテンツ（基礎編）</vt:lpstr>
      <vt:lpstr>uteleconのコンテンツ（活用編）</vt:lpstr>
      <vt:lpstr>uteleconのコンテンツ（活用編）</vt:lpstr>
      <vt:lpstr>uteleconのコンテンツ（活用編）</vt:lpstr>
      <vt:lpstr>uteleconのコンテンツ（活用編）</vt:lpstr>
      <vt:lpstr>uteleconのコンテンツ（活用編）</vt:lpstr>
      <vt:lpstr>uteleconのコンテンツ（その他）</vt:lpstr>
      <vt:lpstr> 本学ICT教育を支える学生サポーター</vt:lpstr>
      <vt:lpstr>クラスサポーター</vt:lpstr>
      <vt:lpstr>コモンサポーター</vt:lpstr>
      <vt:lpstr>オンライン教育支援サポーター</vt:lpstr>
      <vt:lpstr>PowerPoint プレゼンテーション</vt:lpstr>
      <vt:lpstr>おまけ</vt:lpstr>
      <vt:lpstr>おまけ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授業のオンライン化を念頭に置いた</dc:title>
  <dc:creator>tau</dc:creator>
  <cp:lastModifiedBy>鈴木　亘</cp:lastModifiedBy>
  <cp:revision>595</cp:revision>
  <dcterms:created xsi:type="dcterms:W3CDTF">2020-03-09T13:20:48Z</dcterms:created>
  <dcterms:modified xsi:type="dcterms:W3CDTF">2022-03-14T03:45:54Z</dcterms:modified>
</cp:coreProperties>
</file>