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365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10D5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9" autoAdjust="0"/>
    <p:restoredTop sz="94656" autoAdjust="0"/>
  </p:normalViewPr>
  <p:slideViewPr>
    <p:cSldViewPr>
      <p:cViewPr varScale="1">
        <p:scale>
          <a:sx n="75" d="100"/>
          <a:sy n="75" d="100"/>
        </p:scale>
        <p:origin x="115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28" y="-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05EB0-020F-4995-961E-A35B2BB78D2B}" type="datetimeFigureOut">
              <a:rPr kumimoji="1" lang="ja-JP" altLang="en-US" smtClean="0"/>
              <a:pPr/>
              <a:t>2020/9/4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42DED-4B9B-4568-AC85-B50FA07855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chemeClr val="accent3">
                <a:alpha val="3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 dirty="0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357158" y="4143380"/>
            <a:ext cx="6358014" cy="71438"/>
            <a:chOff x="119" y="877"/>
            <a:chExt cx="5239" cy="71"/>
          </a:xfrm>
          <a:gradFill>
            <a:gsLst>
              <a:gs pos="0">
                <a:schemeClr val="accent1">
                  <a:alpha val="4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3" name="タイトル 22"/>
          <p:cNvSpPr>
            <a:spLocks noGrp="1"/>
          </p:cNvSpPr>
          <p:nvPr>
            <p:ph type="ctrTitle"/>
          </p:nvPr>
        </p:nvSpPr>
        <p:spPr>
          <a:xfrm>
            <a:off x="285720" y="2500306"/>
            <a:ext cx="6429420" cy="1512888"/>
          </a:xfrm>
        </p:spPr>
        <p:txBody>
          <a:bodyPr anchor="b"/>
          <a:lstStyle>
            <a:lvl1pPr fontAlgn="auto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6400800" cy="118587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/>
              <a:t>マスタ サブタイトルの書式設定</a:t>
            </a:r>
            <a:endParaRPr kumimoji="0" lang="en-US"/>
          </a:p>
        </p:txBody>
      </p:sp>
      <p:sp>
        <p:nvSpPr>
          <p:cNvPr id="29" name="日付プレースホルダ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kumimoji="1" lang="en-US" altLang="ja-JP" dirty="0"/>
              <a:t>A</a:t>
            </a:r>
            <a:r>
              <a:rPr kumimoji="1" lang="ja-JP" altLang="en-US" dirty="0"/>
              <a:t>セメスタ説明会 </a:t>
            </a:r>
            <a:r>
              <a:rPr kumimoji="1" lang="en-US" altLang="ja-JP" dirty="0"/>
              <a:t>utelecon.github.io</a:t>
            </a:r>
            <a:endParaRPr kumimoji="1" lang="ja-JP" altLang="en-US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29454" y="274639"/>
            <a:ext cx="1757346" cy="5851525"/>
          </a:xfrm>
        </p:spPr>
        <p:txBody>
          <a:bodyPr vert="eaVert"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400816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shade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rgbClr val="7A65A3">
                <a:alpha val="30196"/>
              </a:srgb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-5597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4714884"/>
            <a:ext cx="7772400" cy="78581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928802"/>
            <a:ext cx="7772400" cy="2692412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714348" y="4643446"/>
            <a:ext cx="7786742" cy="71438"/>
            <a:chOff x="119" y="877"/>
            <a:chExt cx="5239" cy="71"/>
          </a:xfrm>
          <a:gradFill>
            <a:gsLst>
              <a:gs pos="40000">
                <a:schemeClr val="accent1">
                  <a:alpha val="7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686700" cy="785818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78172" y="4857760"/>
            <a:ext cx="3065464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57356" y="714356"/>
            <a:ext cx="5486400" cy="4114800"/>
          </a:xfrm>
          <a:prstGeom prst="rect">
            <a:avLst/>
          </a:prstGeom>
          <a:noFill/>
          <a:ln w="76200">
            <a:noFill/>
          </a:ln>
          <a:effectLst>
            <a:outerShdw blurRad="1905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>
            <a:sp3d extrusionH="57150">
              <a:bevelT w="38100" h="38100" prst="angle"/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086128" y="5429264"/>
            <a:ext cx="3057508" cy="633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/>
              <a:t>マスタ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70000">
                <a:schemeClr val="accent1">
                  <a:alpha val="0"/>
                </a:schemeClr>
              </a:gs>
            </a:gsLst>
            <a:lin ang="16200000" scaled="1"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 useBgFill="1">
        <p:nvSpPr>
          <p:cNvPr id="9" name="フリーフォーム 8"/>
          <p:cNvSpPr>
            <a:spLocks/>
          </p:cNvSpPr>
          <p:nvPr/>
        </p:nvSpPr>
        <p:spPr bwMode="auto">
          <a:xfrm>
            <a:off x="-32" y="0"/>
            <a:ext cx="9072594" cy="6858000"/>
          </a:xfrm>
          <a:custGeom>
            <a:avLst/>
            <a:gdLst/>
            <a:ahLst/>
            <a:cxnLst>
              <a:cxn ang="0">
                <a:pos x="1450" y="117"/>
              </a:cxn>
              <a:cxn ang="0">
                <a:pos x="1459" y="129"/>
              </a:cxn>
              <a:cxn ang="0">
                <a:pos x="1515" y="382"/>
              </a:cxn>
              <a:cxn ang="0">
                <a:pos x="1584" y="152"/>
              </a:cxn>
              <a:cxn ang="0">
                <a:pos x="1557" y="196"/>
              </a:cxn>
              <a:cxn ang="0">
                <a:pos x="1515" y="79"/>
              </a:cxn>
              <a:cxn ang="0">
                <a:pos x="1455" y="92"/>
              </a:cxn>
              <a:cxn ang="0">
                <a:pos x="13" y="380"/>
              </a:cxn>
              <a:cxn ang="0">
                <a:pos x="11" y="409"/>
              </a:cxn>
              <a:cxn ang="0">
                <a:pos x="31" y="336"/>
              </a:cxn>
              <a:cxn ang="0">
                <a:pos x="48" y="336"/>
              </a:cxn>
              <a:cxn ang="0">
                <a:pos x="38" y="403"/>
              </a:cxn>
              <a:cxn ang="0">
                <a:pos x="44" y="616"/>
              </a:cxn>
              <a:cxn ang="0">
                <a:pos x="29" y="591"/>
              </a:cxn>
              <a:cxn ang="0">
                <a:pos x="0" y="632"/>
              </a:cxn>
              <a:cxn ang="0">
                <a:pos x="1557" y="1083"/>
              </a:cxn>
              <a:cxn ang="0">
                <a:pos x="1551" y="1006"/>
              </a:cxn>
              <a:cxn ang="0">
                <a:pos x="1534" y="946"/>
              </a:cxn>
              <a:cxn ang="0">
                <a:pos x="1530" y="898"/>
              </a:cxn>
              <a:cxn ang="0">
                <a:pos x="1532" y="820"/>
              </a:cxn>
              <a:cxn ang="0">
                <a:pos x="1572" y="708"/>
              </a:cxn>
              <a:cxn ang="0">
                <a:pos x="1580" y="634"/>
              </a:cxn>
              <a:cxn ang="0">
                <a:pos x="1582" y="495"/>
              </a:cxn>
              <a:cxn ang="0">
                <a:pos x="1578" y="555"/>
              </a:cxn>
              <a:cxn ang="0">
                <a:pos x="1546" y="499"/>
              </a:cxn>
              <a:cxn ang="0">
                <a:pos x="1536" y="497"/>
              </a:cxn>
              <a:cxn ang="0">
                <a:pos x="1519" y="417"/>
              </a:cxn>
              <a:cxn ang="0">
                <a:pos x="1522" y="503"/>
              </a:cxn>
              <a:cxn ang="0">
                <a:pos x="1505" y="361"/>
              </a:cxn>
              <a:cxn ang="0">
                <a:pos x="1513" y="346"/>
              </a:cxn>
              <a:cxn ang="0">
                <a:pos x="1530" y="290"/>
              </a:cxn>
              <a:cxn ang="0">
                <a:pos x="1551" y="303"/>
              </a:cxn>
              <a:cxn ang="0">
                <a:pos x="1563" y="286"/>
              </a:cxn>
              <a:cxn ang="0">
                <a:pos x="1595" y="438"/>
              </a:cxn>
              <a:cxn ang="0">
                <a:pos x="1590" y="394"/>
              </a:cxn>
              <a:cxn ang="0">
                <a:pos x="1597" y="299"/>
              </a:cxn>
              <a:cxn ang="0">
                <a:pos x="34" y="647"/>
              </a:cxn>
              <a:cxn ang="0">
                <a:pos x="1459" y="129"/>
              </a:cxn>
              <a:cxn ang="0">
                <a:pos x="1555" y="689"/>
              </a:cxn>
              <a:cxn ang="0">
                <a:pos x="1496" y="918"/>
              </a:cxn>
              <a:cxn ang="0">
                <a:pos x="1425" y="100"/>
              </a:cxn>
              <a:cxn ang="0">
                <a:pos x="1436" y="111"/>
              </a:cxn>
              <a:cxn ang="0">
                <a:pos x="1436" y="96"/>
              </a:cxn>
              <a:cxn ang="0">
                <a:pos x="1459" y="129"/>
              </a:cxn>
              <a:cxn ang="0">
                <a:pos x="1459" y="129"/>
              </a:cxn>
              <a:cxn ang="0">
                <a:pos x="1536" y="954"/>
              </a:cxn>
              <a:cxn ang="0">
                <a:pos x="1536" y="991"/>
              </a:cxn>
              <a:cxn ang="0">
                <a:pos x="1530" y="1025"/>
              </a:cxn>
              <a:cxn ang="0">
                <a:pos x="1505" y="1041"/>
              </a:cxn>
              <a:cxn ang="0">
                <a:pos x="1515" y="925"/>
              </a:cxn>
              <a:cxn ang="0">
                <a:pos x="1490" y="970"/>
              </a:cxn>
              <a:cxn ang="0">
                <a:pos x="1546" y="442"/>
              </a:cxn>
              <a:cxn ang="0">
                <a:pos x="1613" y="943"/>
              </a:cxn>
              <a:cxn ang="0">
                <a:pos x="1413" y="13"/>
              </a:cxn>
              <a:cxn ang="0">
                <a:pos x="1457" y="88"/>
              </a:cxn>
              <a:cxn ang="0">
                <a:pos x="1442" y="73"/>
              </a:cxn>
              <a:cxn ang="0">
                <a:pos x="42" y="459"/>
              </a:cxn>
              <a:cxn ang="0">
                <a:pos x="1570" y="818"/>
              </a:cxn>
              <a:cxn ang="0">
                <a:pos x="1592" y="943"/>
              </a:cxn>
              <a:cxn ang="0">
                <a:pos x="1563" y="791"/>
              </a:cxn>
              <a:cxn ang="0">
                <a:pos x="1459" y="129"/>
              </a:cxn>
              <a:cxn ang="0">
                <a:pos x="1565" y="1137"/>
              </a:cxn>
            </a:cxnLst>
            <a:rect l="0" t="0" r="0" b="0"/>
            <a:pathLst>
              <a:path w="1624" h="1148">
                <a:moveTo>
                  <a:pt x="1459" y="129"/>
                </a:moveTo>
                <a:lnTo>
                  <a:pt x="1457" y="127"/>
                </a:lnTo>
                <a:lnTo>
                  <a:pt x="1457" y="129"/>
                </a:lnTo>
                <a:lnTo>
                  <a:pt x="1459" y="129"/>
                </a:lnTo>
                <a:lnTo>
                  <a:pt x="1448" y="100"/>
                </a:lnTo>
                <a:lnTo>
                  <a:pt x="1446" y="98"/>
                </a:lnTo>
                <a:lnTo>
                  <a:pt x="1448" y="98"/>
                </a:lnTo>
                <a:lnTo>
                  <a:pt x="1446" y="98"/>
                </a:lnTo>
                <a:lnTo>
                  <a:pt x="1448" y="100"/>
                </a:lnTo>
                <a:lnTo>
                  <a:pt x="1459" y="129"/>
                </a:lnTo>
                <a:lnTo>
                  <a:pt x="1438" y="107"/>
                </a:lnTo>
                <a:lnTo>
                  <a:pt x="1436" y="106"/>
                </a:lnTo>
                <a:lnTo>
                  <a:pt x="1436" y="107"/>
                </a:lnTo>
                <a:lnTo>
                  <a:pt x="1438" y="107"/>
                </a:lnTo>
                <a:lnTo>
                  <a:pt x="1440" y="107"/>
                </a:lnTo>
                <a:lnTo>
                  <a:pt x="1438" y="106"/>
                </a:lnTo>
                <a:lnTo>
                  <a:pt x="1438" y="107"/>
                </a:lnTo>
                <a:lnTo>
                  <a:pt x="1459" y="129"/>
                </a:lnTo>
                <a:lnTo>
                  <a:pt x="1451" y="115"/>
                </a:lnTo>
                <a:lnTo>
                  <a:pt x="1450" y="115"/>
                </a:lnTo>
                <a:lnTo>
                  <a:pt x="1450" y="111"/>
                </a:lnTo>
                <a:lnTo>
                  <a:pt x="1448" y="115"/>
                </a:lnTo>
                <a:lnTo>
                  <a:pt x="1444" y="109"/>
                </a:lnTo>
                <a:lnTo>
                  <a:pt x="1446" y="111"/>
                </a:lnTo>
                <a:lnTo>
                  <a:pt x="1444" y="117"/>
                </a:lnTo>
                <a:lnTo>
                  <a:pt x="1446" y="117"/>
                </a:lnTo>
                <a:lnTo>
                  <a:pt x="1446" y="115"/>
                </a:lnTo>
                <a:lnTo>
                  <a:pt x="1448" y="115"/>
                </a:lnTo>
                <a:lnTo>
                  <a:pt x="1448" y="117"/>
                </a:lnTo>
                <a:lnTo>
                  <a:pt x="1450" y="117"/>
                </a:lnTo>
                <a:lnTo>
                  <a:pt x="1450" y="115"/>
                </a:lnTo>
                <a:lnTo>
                  <a:pt x="1450" y="117"/>
                </a:lnTo>
                <a:lnTo>
                  <a:pt x="1451" y="117"/>
                </a:lnTo>
                <a:lnTo>
                  <a:pt x="1451" y="115"/>
                </a:lnTo>
                <a:lnTo>
                  <a:pt x="1459" y="129"/>
                </a:lnTo>
                <a:lnTo>
                  <a:pt x="1547" y="486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459" y="129"/>
                </a:lnTo>
                <a:lnTo>
                  <a:pt x="1534" y="388"/>
                </a:lnTo>
                <a:lnTo>
                  <a:pt x="1530" y="417"/>
                </a:lnTo>
                <a:lnTo>
                  <a:pt x="1530" y="422"/>
                </a:lnTo>
                <a:lnTo>
                  <a:pt x="1532" y="420"/>
                </a:lnTo>
                <a:lnTo>
                  <a:pt x="1534" y="388"/>
                </a:lnTo>
                <a:lnTo>
                  <a:pt x="1459" y="129"/>
                </a:lnTo>
                <a:lnTo>
                  <a:pt x="1536" y="415"/>
                </a:lnTo>
                <a:lnTo>
                  <a:pt x="1536" y="413"/>
                </a:lnTo>
                <a:lnTo>
                  <a:pt x="1536" y="409"/>
                </a:lnTo>
                <a:lnTo>
                  <a:pt x="1536" y="399"/>
                </a:lnTo>
                <a:lnTo>
                  <a:pt x="1536" y="397"/>
                </a:lnTo>
                <a:lnTo>
                  <a:pt x="1532" y="417"/>
                </a:lnTo>
                <a:lnTo>
                  <a:pt x="1532" y="420"/>
                </a:lnTo>
                <a:lnTo>
                  <a:pt x="1534" y="418"/>
                </a:lnTo>
                <a:lnTo>
                  <a:pt x="1534" y="424"/>
                </a:lnTo>
                <a:lnTo>
                  <a:pt x="1536" y="415"/>
                </a:lnTo>
                <a:lnTo>
                  <a:pt x="1459" y="129"/>
                </a:lnTo>
                <a:lnTo>
                  <a:pt x="1536" y="380"/>
                </a:lnTo>
                <a:lnTo>
                  <a:pt x="1534" y="378"/>
                </a:lnTo>
                <a:lnTo>
                  <a:pt x="1536" y="382"/>
                </a:lnTo>
                <a:lnTo>
                  <a:pt x="1536" y="390"/>
                </a:lnTo>
                <a:lnTo>
                  <a:pt x="1536" y="394"/>
                </a:lnTo>
                <a:lnTo>
                  <a:pt x="1536" y="380"/>
                </a:lnTo>
                <a:lnTo>
                  <a:pt x="1459" y="129"/>
                </a:lnTo>
                <a:lnTo>
                  <a:pt x="1546" y="401"/>
                </a:lnTo>
                <a:lnTo>
                  <a:pt x="1546" y="394"/>
                </a:lnTo>
                <a:lnTo>
                  <a:pt x="1544" y="388"/>
                </a:lnTo>
                <a:lnTo>
                  <a:pt x="1538" y="380"/>
                </a:lnTo>
                <a:lnTo>
                  <a:pt x="1538" y="386"/>
                </a:lnTo>
                <a:lnTo>
                  <a:pt x="1538" y="390"/>
                </a:lnTo>
                <a:lnTo>
                  <a:pt x="1538" y="388"/>
                </a:lnTo>
                <a:lnTo>
                  <a:pt x="1538" y="382"/>
                </a:lnTo>
                <a:lnTo>
                  <a:pt x="1540" y="397"/>
                </a:lnTo>
                <a:lnTo>
                  <a:pt x="1538" y="409"/>
                </a:lnTo>
                <a:lnTo>
                  <a:pt x="1538" y="411"/>
                </a:lnTo>
                <a:lnTo>
                  <a:pt x="1540" y="411"/>
                </a:lnTo>
                <a:lnTo>
                  <a:pt x="1540" y="409"/>
                </a:lnTo>
                <a:lnTo>
                  <a:pt x="1540" y="411"/>
                </a:lnTo>
                <a:lnTo>
                  <a:pt x="1540" y="422"/>
                </a:lnTo>
                <a:lnTo>
                  <a:pt x="1542" y="434"/>
                </a:lnTo>
                <a:lnTo>
                  <a:pt x="1542" y="436"/>
                </a:lnTo>
                <a:lnTo>
                  <a:pt x="1542" y="434"/>
                </a:lnTo>
                <a:lnTo>
                  <a:pt x="1542" y="430"/>
                </a:lnTo>
                <a:lnTo>
                  <a:pt x="1542" y="411"/>
                </a:lnTo>
                <a:lnTo>
                  <a:pt x="1542" y="409"/>
                </a:lnTo>
                <a:lnTo>
                  <a:pt x="1544" y="417"/>
                </a:lnTo>
                <a:lnTo>
                  <a:pt x="1546" y="401"/>
                </a:lnTo>
                <a:lnTo>
                  <a:pt x="1459" y="129"/>
                </a:lnTo>
                <a:lnTo>
                  <a:pt x="1515" y="374"/>
                </a:lnTo>
                <a:lnTo>
                  <a:pt x="1515" y="380"/>
                </a:lnTo>
                <a:lnTo>
                  <a:pt x="1517" y="370"/>
                </a:lnTo>
                <a:lnTo>
                  <a:pt x="1515" y="369"/>
                </a:lnTo>
                <a:lnTo>
                  <a:pt x="1515" y="365"/>
                </a:lnTo>
                <a:lnTo>
                  <a:pt x="1513" y="365"/>
                </a:lnTo>
                <a:lnTo>
                  <a:pt x="1515" y="372"/>
                </a:lnTo>
                <a:lnTo>
                  <a:pt x="1515" y="382"/>
                </a:lnTo>
                <a:lnTo>
                  <a:pt x="1515" y="380"/>
                </a:lnTo>
                <a:lnTo>
                  <a:pt x="1515" y="374"/>
                </a:lnTo>
                <a:lnTo>
                  <a:pt x="1459" y="129"/>
                </a:lnTo>
                <a:lnTo>
                  <a:pt x="1517" y="390"/>
                </a:lnTo>
                <a:lnTo>
                  <a:pt x="1519" y="395"/>
                </a:lnTo>
                <a:lnTo>
                  <a:pt x="1519" y="390"/>
                </a:lnTo>
                <a:lnTo>
                  <a:pt x="1519" y="388"/>
                </a:lnTo>
                <a:lnTo>
                  <a:pt x="1517" y="390"/>
                </a:lnTo>
                <a:lnTo>
                  <a:pt x="1459" y="129"/>
                </a:lnTo>
                <a:lnTo>
                  <a:pt x="1522" y="422"/>
                </a:lnTo>
                <a:lnTo>
                  <a:pt x="1522" y="430"/>
                </a:lnTo>
                <a:lnTo>
                  <a:pt x="1522" y="424"/>
                </a:lnTo>
                <a:lnTo>
                  <a:pt x="1522" y="422"/>
                </a:lnTo>
                <a:lnTo>
                  <a:pt x="1459" y="129"/>
                </a:lnTo>
                <a:lnTo>
                  <a:pt x="1528" y="440"/>
                </a:lnTo>
                <a:lnTo>
                  <a:pt x="1530" y="459"/>
                </a:lnTo>
                <a:lnTo>
                  <a:pt x="1530" y="457"/>
                </a:lnTo>
                <a:lnTo>
                  <a:pt x="1528" y="434"/>
                </a:lnTo>
                <a:lnTo>
                  <a:pt x="1528" y="440"/>
                </a:lnTo>
                <a:lnTo>
                  <a:pt x="1459" y="129"/>
                </a:lnTo>
                <a:lnTo>
                  <a:pt x="1624" y="242"/>
                </a:lnTo>
                <a:lnTo>
                  <a:pt x="1624" y="226"/>
                </a:lnTo>
                <a:lnTo>
                  <a:pt x="1620" y="221"/>
                </a:lnTo>
                <a:lnTo>
                  <a:pt x="1617" y="211"/>
                </a:lnTo>
                <a:lnTo>
                  <a:pt x="1611" y="188"/>
                </a:lnTo>
                <a:lnTo>
                  <a:pt x="1607" y="178"/>
                </a:lnTo>
                <a:lnTo>
                  <a:pt x="1603" y="175"/>
                </a:lnTo>
                <a:lnTo>
                  <a:pt x="1592" y="169"/>
                </a:lnTo>
                <a:lnTo>
                  <a:pt x="1588" y="167"/>
                </a:lnTo>
                <a:lnTo>
                  <a:pt x="1584" y="163"/>
                </a:lnTo>
                <a:lnTo>
                  <a:pt x="1584" y="159"/>
                </a:lnTo>
                <a:lnTo>
                  <a:pt x="1584" y="152"/>
                </a:lnTo>
                <a:lnTo>
                  <a:pt x="1584" y="148"/>
                </a:lnTo>
                <a:lnTo>
                  <a:pt x="1582" y="146"/>
                </a:lnTo>
                <a:lnTo>
                  <a:pt x="1578" y="146"/>
                </a:lnTo>
                <a:lnTo>
                  <a:pt x="1572" y="152"/>
                </a:lnTo>
                <a:lnTo>
                  <a:pt x="1569" y="161"/>
                </a:lnTo>
                <a:lnTo>
                  <a:pt x="1569" y="169"/>
                </a:lnTo>
                <a:lnTo>
                  <a:pt x="1572" y="171"/>
                </a:lnTo>
                <a:lnTo>
                  <a:pt x="1576" y="173"/>
                </a:lnTo>
                <a:lnTo>
                  <a:pt x="1580" y="177"/>
                </a:lnTo>
                <a:lnTo>
                  <a:pt x="1582" y="182"/>
                </a:lnTo>
                <a:lnTo>
                  <a:pt x="1584" y="190"/>
                </a:lnTo>
                <a:lnTo>
                  <a:pt x="1584" y="200"/>
                </a:lnTo>
                <a:lnTo>
                  <a:pt x="1582" y="209"/>
                </a:lnTo>
                <a:lnTo>
                  <a:pt x="1580" y="217"/>
                </a:lnTo>
                <a:lnTo>
                  <a:pt x="1584" y="223"/>
                </a:lnTo>
                <a:lnTo>
                  <a:pt x="1588" y="230"/>
                </a:lnTo>
                <a:lnTo>
                  <a:pt x="1592" y="238"/>
                </a:lnTo>
                <a:lnTo>
                  <a:pt x="1592" y="244"/>
                </a:lnTo>
                <a:lnTo>
                  <a:pt x="1588" y="242"/>
                </a:lnTo>
                <a:lnTo>
                  <a:pt x="1584" y="240"/>
                </a:lnTo>
                <a:lnTo>
                  <a:pt x="1580" y="238"/>
                </a:lnTo>
                <a:lnTo>
                  <a:pt x="1576" y="238"/>
                </a:lnTo>
                <a:lnTo>
                  <a:pt x="1572" y="236"/>
                </a:lnTo>
                <a:lnTo>
                  <a:pt x="1569" y="232"/>
                </a:lnTo>
                <a:lnTo>
                  <a:pt x="1567" y="225"/>
                </a:lnTo>
                <a:lnTo>
                  <a:pt x="1565" y="217"/>
                </a:lnTo>
                <a:lnTo>
                  <a:pt x="1567" y="211"/>
                </a:lnTo>
                <a:lnTo>
                  <a:pt x="1569" y="205"/>
                </a:lnTo>
                <a:lnTo>
                  <a:pt x="1569" y="202"/>
                </a:lnTo>
                <a:lnTo>
                  <a:pt x="1565" y="198"/>
                </a:lnTo>
                <a:lnTo>
                  <a:pt x="1561" y="196"/>
                </a:lnTo>
                <a:lnTo>
                  <a:pt x="1557" y="196"/>
                </a:lnTo>
                <a:lnTo>
                  <a:pt x="1549" y="200"/>
                </a:lnTo>
                <a:lnTo>
                  <a:pt x="1547" y="198"/>
                </a:lnTo>
                <a:lnTo>
                  <a:pt x="1547" y="196"/>
                </a:lnTo>
                <a:lnTo>
                  <a:pt x="1547" y="190"/>
                </a:lnTo>
                <a:lnTo>
                  <a:pt x="1544" y="184"/>
                </a:lnTo>
                <a:lnTo>
                  <a:pt x="1542" y="178"/>
                </a:lnTo>
                <a:lnTo>
                  <a:pt x="1542" y="177"/>
                </a:lnTo>
                <a:lnTo>
                  <a:pt x="1544" y="175"/>
                </a:lnTo>
                <a:lnTo>
                  <a:pt x="1546" y="173"/>
                </a:lnTo>
                <a:lnTo>
                  <a:pt x="1546" y="169"/>
                </a:lnTo>
                <a:lnTo>
                  <a:pt x="1546" y="167"/>
                </a:lnTo>
                <a:lnTo>
                  <a:pt x="1540" y="161"/>
                </a:lnTo>
                <a:lnTo>
                  <a:pt x="1536" y="157"/>
                </a:lnTo>
                <a:lnTo>
                  <a:pt x="1534" y="155"/>
                </a:lnTo>
                <a:lnTo>
                  <a:pt x="1534" y="152"/>
                </a:lnTo>
                <a:lnTo>
                  <a:pt x="1540" y="138"/>
                </a:lnTo>
                <a:lnTo>
                  <a:pt x="1540" y="134"/>
                </a:lnTo>
                <a:lnTo>
                  <a:pt x="1538" y="132"/>
                </a:lnTo>
                <a:lnTo>
                  <a:pt x="1530" y="129"/>
                </a:lnTo>
                <a:lnTo>
                  <a:pt x="1526" y="129"/>
                </a:lnTo>
                <a:lnTo>
                  <a:pt x="1526" y="123"/>
                </a:lnTo>
                <a:lnTo>
                  <a:pt x="1526" y="117"/>
                </a:lnTo>
                <a:lnTo>
                  <a:pt x="1530" y="109"/>
                </a:lnTo>
                <a:lnTo>
                  <a:pt x="1532" y="104"/>
                </a:lnTo>
                <a:lnTo>
                  <a:pt x="1530" y="100"/>
                </a:lnTo>
                <a:lnTo>
                  <a:pt x="1526" y="100"/>
                </a:lnTo>
                <a:lnTo>
                  <a:pt x="1522" y="102"/>
                </a:lnTo>
                <a:lnTo>
                  <a:pt x="1521" y="100"/>
                </a:lnTo>
                <a:lnTo>
                  <a:pt x="1519" y="98"/>
                </a:lnTo>
                <a:lnTo>
                  <a:pt x="1519" y="86"/>
                </a:lnTo>
                <a:lnTo>
                  <a:pt x="1517" y="81"/>
                </a:lnTo>
                <a:lnTo>
                  <a:pt x="1515" y="79"/>
                </a:lnTo>
                <a:lnTo>
                  <a:pt x="1501" y="71"/>
                </a:lnTo>
                <a:lnTo>
                  <a:pt x="1498" y="67"/>
                </a:lnTo>
                <a:lnTo>
                  <a:pt x="1498" y="65"/>
                </a:lnTo>
                <a:lnTo>
                  <a:pt x="1494" y="63"/>
                </a:lnTo>
                <a:lnTo>
                  <a:pt x="1492" y="63"/>
                </a:lnTo>
                <a:lnTo>
                  <a:pt x="1486" y="71"/>
                </a:lnTo>
                <a:lnTo>
                  <a:pt x="1482" y="73"/>
                </a:lnTo>
                <a:lnTo>
                  <a:pt x="1476" y="75"/>
                </a:lnTo>
                <a:lnTo>
                  <a:pt x="1474" y="71"/>
                </a:lnTo>
                <a:lnTo>
                  <a:pt x="1471" y="67"/>
                </a:lnTo>
                <a:lnTo>
                  <a:pt x="1469" y="65"/>
                </a:lnTo>
                <a:lnTo>
                  <a:pt x="1467" y="71"/>
                </a:lnTo>
                <a:lnTo>
                  <a:pt x="1469" y="75"/>
                </a:lnTo>
                <a:lnTo>
                  <a:pt x="1471" y="79"/>
                </a:lnTo>
                <a:lnTo>
                  <a:pt x="1473" y="81"/>
                </a:lnTo>
                <a:lnTo>
                  <a:pt x="1473" y="82"/>
                </a:lnTo>
                <a:lnTo>
                  <a:pt x="1474" y="82"/>
                </a:lnTo>
                <a:lnTo>
                  <a:pt x="1474" y="84"/>
                </a:lnTo>
                <a:lnTo>
                  <a:pt x="1474" y="90"/>
                </a:lnTo>
                <a:lnTo>
                  <a:pt x="1474" y="92"/>
                </a:lnTo>
                <a:lnTo>
                  <a:pt x="1476" y="96"/>
                </a:lnTo>
                <a:lnTo>
                  <a:pt x="1476" y="98"/>
                </a:lnTo>
                <a:lnTo>
                  <a:pt x="1482" y="106"/>
                </a:lnTo>
                <a:lnTo>
                  <a:pt x="1488" y="117"/>
                </a:lnTo>
                <a:lnTo>
                  <a:pt x="1490" y="123"/>
                </a:lnTo>
                <a:lnTo>
                  <a:pt x="1490" y="125"/>
                </a:lnTo>
                <a:lnTo>
                  <a:pt x="1488" y="130"/>
                </a:lnTo>
                <a:lnTo>
                  <a:pt x="1478" y="119"/>
                </a:lnTo>
                <a:lnTo>
                  <a:pt x="1473" y="109"/>
                </a:lnTo>
                <a:lnTo>
                  <a:pt x="1465" y="106"/>
                </a:lnTo>
                <a:lnTo>
                  <a:pt x="1461" y="100"/>
                </a:lnTo>
                <a:lnTo>
                  <a:pt x="1455" y="92"/>
                </a:lnTo>
                <a:lnTo>
                  <a:pt x="1446" y="77"/>
                </a:lnTo>
                <a:lnTo>
                  <a:pt x="1450" y="88"/>
                </a:lnTo>
                <a:lnTo>
                  <a:pt x="1451" y="92"/>
                </a:lnTo>
                <a:lnTo>
                  <a:pt x="1428" y="67"/>
                </a:lnTo>
                <a:lnTo>
                  <a:pt x="1430" y="67"/>
                </a:lnTo>
                <a:lnTo>
                  <a:pt x="1430" y="65"/>
                </a:lnTo>
                <a:lnTo>
                  <a:pt x="1430" y="63"/>
                </a:lnTo>
                <a:lnTo>
                  <a:pt x="1428" y="61"/>
                </a:lnTo>
                <a:lnTo>
                  <a:pt x="1428" y="63"/>
                </a:lnTo>
                <a:lnTo>
                  <a:pt x="1428" y="65"/>
                </a:lnTo>
                <a:lnTo>
                  <a:pt x="1409" y="42"/>
                </a:lnTo>
                <a:lnTo>
                  <a:pt x="1407" y="34"/>
                </a:lnTo>
                <a:lnTo>
                  <a:pt x="1407" y="38"/>
                </a:lnTo>
                <a:lnTo>
                  <a:pt x="1405" y="34"/>
                </a:lnTo>
                <a:lnTo>
                  <a:pt x="1405" y="33"/>
                </a:lnTo>
                <a:lnTo>
                  <a:pt x="1407" y="31"/>
                </a:lnTo>
                <a:lnTo>
                  <a:pt x="1405" y="31"/>
                </a:lnTo>
                <a:lnTo>
                  <a:pt x="1405" y="29"/>
                </a:lnTo>
                <a:lnTo>
                  <a:pt x="1405" y="31"/>
                </a:lnTo>
                <a:lnTo>
                  <a:pt x="1405" y="19"/>
                </a:lnTo>
                <a:lnTo>
                  <a:pt x="1407" y="15"/>
                </a:lnTo>
                <a:lnTo>
                  <a:pt x="1405" y="11"/>
                </a:lnTo>
                <a:lnTo>
                  <a:pt x="1402" y="0"/>
                </a:lnTo>
                <a:lnTo>
                  <a:pt x="0" y="0"/>
                </a:lnTo>
                <a:lnTo>
                  <a:pt x="0" y="328"/>
                </a:lnTo>
                <a:lnTo>
                  <a:pt x="4" y="336"/>
                </a:lnTo>
                <a:lnTo>
                  <a:pt x="6" y="353"/>
                </a:lnTo>
                <a:lnTo>
                  <a:pt x="8" y="357"/>
                </a:lnTo>
                <a:lnTo>
                  <a:pt x="10" y="359"/>
                </a:lnTo>
                <a:lnTo>
                  <a:pt x="15" y="357"/>
                </a:lnTo>
                <a:lnTo>
                  <a:pt x="15" y="372"/>
                </a:lnTo>
                <a:lnTo>
                  <a:pt x="13" y="380"/>
                </a:lnTo>
                <a:lnTo>
                  <a:pt x="10" y="370"/>
                </a:lnTo>
                <a:lnTo>
                  <a:pt x="8" y="372"/>
                </a:lnTo>
                <a:lnTo>
                  <a:pt x="6" y="378"/>
                </a:lnTo>
                <a:lnTo>
                  <a:pt x="6" y="386"/>
                </a:lnTo>
                <a:lnTo>
                  <a:pt x="8" y="392"/>
                </a:lnTo>
                <a:lnTo>
                  <a:pt x="8" y="394"/>
                </a:lnTo>
                <a:lnTo>
                  <a:pt x="6" y="394"/>
                </a:lnTo>
                <a:lnTo>
                  <a:pt x="4" y="394"/>
                </a:lnTo>
                <a:lnTo>
                  <a:pt x="2" y="395"/>
                </a:lnTo>
                <a:lnTo>
                  <a:pt x="0" y="395"/>
                </a:lnTo>
                <a:lnTo>
                  <a:pt x="0" y="397"/>
                </a:lnTo>
                <a:lnTo>
                  <a:pt x="2" y="397"/>
                </a:lnTo>
                <a:lnTo>
                  <a:pt x="0" y="401"/>
                </a:lnTo>
                <a:lnTo>
                  <a:pt x="0" y="417"/>
                </a:lnTo>
                <a:lnTo>
                  <a:pt x="4" y="420"/>
                </a:lnTo>
                <a:lnTo>
                  <a:pt x="8" y="426"/>
                </a:lnTo>
                <a:lnTo>
                  <a:pt x="11" y="434"/>
                </a:lnTo>
                <a:lnTo>
                  <a:pt x="11" y="432"/>
                </a:lnTo>
                <a:lnTo>
                  <a:pt x="13" y="434"/>
                </a:lnTo>
                <a:lnTo>
                  <a:pt x="15" y="440"/>
                </a:lnTo>
                <a:lnTo>
                  <a:pt x="15" y="438"/>
                </a:lnTo>
                <a:lnTo>
                  <a:pt x="15" y="434"/>
                </a:lnTo>
                <a:lnTo>
                  <a:pt x="19" y="436"/>
                </a:lnTo>
                <a:lnTo>
                  <a:pt x="21" y="436"/>
                </a:lnTo>
                <a:lnTo>
                  <a:pt x="21" y="434"/>
                </a:lnTo>
                <a:lnTo>
                  <a:pt x="21" y="430"/>
                </a:lnTo>
                <a:lnTo>
                  <a:pt x="19" y="424"/>
                </a:lnTo>
                <a:lnTo>
                  <a:pt x="15" y="420"/>
                </a:lnTo>
                <a:lnTo>
                  <a:pt x="10" y="417"/>
                </a:lnTo>
                <a:lnTo>
                  <a:pt x="8" y="411"/>
                </a:lnTo>
                <a:lnTo>
                  <a:pt x="10" y="409"/>
                </a:lnTo>
                <a:lnTo>
                  <a:pt x="11" y="409"/>
                </a:lnTo>
                <a:lnTo>
                  <a:pt x="15" y="405"/>
                </a:lnTo>
                <a:lnTo>
                  <a:pt x="11" y="409"/>
                </a:lnTo>
                <a:lnTo>
                  <a:pt x="15" y="401"/>
                </a:lnTo>
                <a:lnTo>
                  <a:pt x="17" y="399"/>
                </a:lnTo>
                <a:lnTo>
                  <a:pt x="17" y="401"/>
                </a:lnTo>
                <a:lnTo>
                  <a:pt x="17" y="399"/>
                </a:lnTo>
                <a:lnTo>
                  <a:pt x="27" y="394"/>
                </a:lnTo>
                <a:lnTo>
                  <a:pt x="27" y="392"/>
                </a:lnTo>
                <a:lnTo>
                  <a:pt x="17" y="397"/>
                </a:lnTo>
                <a:lnTo>
                  <a:pt x="17" y="394"/>
                </a:lnTo>
                <a:lnTo>
                  <a:pt x="17" y="386"/>
                </a:lnTo>
                <a:lnTo>
                  <a:pt x="21" y="374"/>
                </a:lnTo>
                <a:lnTo>
                  <a:pt x="23" y="372"/>
                </a:lnTo>
                <a:lnTo>
                  <a:pt x="23" y="369"/>
                </a:lnTo>
                <a:lnTo>
                  <a:pt x="23" y="370"/>
                </a:lnTo>
                <a:lnTo>
                  <a:pt x="29" y="386"/>
                </a:lnTo>
                <a:lnTo>
                  <a:pt x="29" y="394"/>
                </a:lnTo>
                <a:lnTo>
                  <a:pt x="31" y="394"/>
                </a:lnTo>
                <a:lnTo>
                  <a:pt x="31" y="395"/>
                </a:lnTo>
                <a:lnTo>
                  <a:pt x="31" y="397"/>
                </a:lnTo>
                <a:lnTo>
                  <a:pt x="33" y="401"/>
                </a:lnTo>
                <a:lnTo>
                  <a:pt x="33" y="399"/>
                </a:lnTo>
                <a:lnTo>
                  <a:pt x="29" y="380"/>
                </a:lnTo>
                <a:lnTo>
                  <a:pt x="29" y="382"/>
                </a:lnTo>
                <a:lnTo>
                  <a:pt x="23" y="367"/>
                </a:lnTo>
                <a:lnTo>
                  <a:pt x="23" y="361"/>
                </a:lnTo>
                <a:lnTo>
                  <a:pt x="27" y="367"/>
                </a:lnTo>
                <a:lnTo>
                  <a:pt x="27" y="365"/>
                </a:lnTo>
                <a:lnTo>
                  <a:pt x="29" y="367"/>
                </a:lnTo>
                <a:lnTo>
                  <a:pt x="31" y="367"/>
                </a:lnTo>
                <a:lnTo>
                  <a:pt x="31" y="361"/>
                </a:lnTo>
                <a:lnTo>
                  <a:pt x="31" y="336"/>
                </a:lnTo>
                <a:lnTo>
                  <a:pt x="29" y="326"/>
                </a:lnTo>
                <a:lnTo>
                  <a:pt x="27" y="311"/>
                </a:lnTo>
                <a:lnTo>
                  <a:pt x="23" y="305"/>
                </a:lnTo>
                <a:lnTo>
                  <a:pt x="21" y="303"/>
                </a:lnTo>
                <a:lnTo>
                  <a:pt x="15" y="299"/>
                </a:lnTo>
                <a:lnTo>
                  <a:pt x="15" y="298"/>
                </a:lnTo>
                <a:lnTo>
                  <a:pt x="17" y="296"/>
                </a:lnTo>
                <a:lnTo>
                  <a:pt x="21" y="298"/>
                </a:lnTo>
                <a:lnTo>
                  <a:pt x="27" y="305"/>
                </a:lnTo>
                <a:lnTo>
                  <a:pt x="33" y="322"/>
                </a:lnTo>
                <a:lnTo>
                  <a:pt x="33" y="330"/>
                </a:lnTo>
                <a:lnTo>
                  <a:pt x="33" y="317"/>
                </a:lnTo>
                <a:lnTo>
                  <a:pt x="31" y="313"/>
                </a:lnTo>
                <a:lnTo>
                  <a:pt x="33" y="315"/>
                </a:lnTo>
                <a:lnTo>
                  <a:pt x="33" y="319"/>
                </a:lnTo>
                <a:lnTo>
                  <a:pt x="34" y="319"/>
                </a:lnTo>
                <a:lnTo>
                  <a:pt x="38" y="317"/>
                </a:lnTo>
                <a:lnTo>
                  <a:pt x="40" y="319"/>
                </a:lnTo>
                <a:lnTo>
                  <a:pt x="38" y="334"/>
                </a:lnTo>
                <a:lnTo>
                  <a:pt x="38" y="355"/>
                </a:lnTo>
                <a:lnTo>
                  <a:pt x="40" y="363"/>
                </a:lnTo>
                <a:lnTo>
                  <a:pt x="42" y="367"/>
                </a:lnTo>
                <a:lnTo>
                  <a:pt x="44" y="365"/>
                </a:lnTo>
                <a:lnTo>
                  <a:pt x="46" y="363"/>
                </a:lnTo>
                <a:lnTo>
                  <a:pt x="46" y="361"/>
                </a:lnTo>
                <a:lnTo>
                  <a:pt x="44" y="357"/>
                </a:lnTo>
                <a:lnTo>
                  <a:pt x="42" y="357"/>
                </a:lnTo>
                <a:lnTo>
                  <a:pt x="40" y="355"/>
                </a:lnTo>
                <a:lnTo>
                  <a:pt x="42" y="351"/>
                </a:lnTo>
                <a:lnTo>
                  <a:pt x="44" y="340"/>
                </a:lnTo>
                <a:lnTo>
                  <a:pt x="46" y="338"/>
                </a:lnTo>
                <a:lnTo>
                  <a:pt x="48" y="336"/>
                </a:lnTo>
                <a:lnTo>
                  <a:pt x="50" y="340"/>
                </a:lnTo>
                <a:lnTo>
                  <a:pt x="50" y="351"/>
                </a:lnTo>
                <a:lnTo>
                  <a:pt x="50" y="370"/>
                </a:lnTo>
                <a:lnTo>
                  <a:pt x="52" y="384"/>
                </a:lnTo>
                <a:lnTo>
                  <a:pt x="56" y="394"/>
                </a:lnTo>
                <a:lnTo>
                  <a:pt x="54" y="384"/>
                </a:lnTo>
                <a:lnTo>
                  <a:pt x="52" y="380"/>
                </a:lnTo>
                <a:lnTo>
                  <a:pt x="58" y="388"/>
                </a:lnTo>
                <a:lnTo>
                  <a:pt x="61" y="395"/>
                </a:lnTo>
                <a:lnTo>
                  <a:pt x="63" y="405"/>
                </a:lnTo>
                <a:lnTo>
                  <a:pt x="65" y="426"/>
                </a:lnTo>
                <a:lnTo>
                  <a:pt x="65" y="438"/>
                </a:lnTo>
                <a:lnTo>
                  <a:pt x="65" y="430"/>
                </a:lnTo>
                <a:lnTo>
                  <a:pt x="63" y="417"/>
                </a:lnTo>
                <a:lnTo>
                  <a:pt x="61" y="409"/>
                </a:lnTo>
                <a:lnTo>
                  <a:pt x="54" y="395"/>
                </a:lnTo>
                <a:lnTo>
                  <a:pt x="50" y="376"/>
                </a:lnTo>
                <a:lnTo>
                  <a:pt x="48" y="372"/>
                </a:lnTo>
                <a:lnTo>
                  <a:pt x="48" y="376"/>
                </a:lnTo>
                <a:lnTo>
                  <a:pt x="48" y="388"/>
                </a:lnTo>
                <a:lnTo>
                  <a:pt x="46" y="397"/>
                </a:lnTo>
                <a:lnTo>
                  <a:pt x="44" y="403"/>
                </a:lnTo>
                <a:lnTo>
                  <a:pt x="42" y="395"/>
                </a:lnTo>
                <a:lnTo>
                  <a:pt x="40" y="392"/>
                </a:lnTo>
                <a:lnTo>
                  <a:pt x="36" y="390"/>
                </a:lnTo>
                <a:lnTo>
                  <a:pt x="34" y="390"/>
                </a:lnTo>
                <a:lnTo>
                  <a:pt x="34" y="394"/>
                </a:lnTo>
                <a:lnTo>
                  <a:pt x="36" y="394"/>
                </a:lnTo>
                <a:lnTo>
                  <a:pt x="36" y="399"/>
                </a:lnTo>
                <a:lnTo>
                  <a:pt x="38" y="395"/>
                </a:lnTo>
                <a:lnTo>
                  <a:pt x="38" y="397"/>
                </a:lnTo>
                <a:lnTo>
                  <a:pt x="38" y="403"/>
                </a:lnTo>
                <a:lnTo>
                  <a:pt x="40" y="415"/>
                </a:lnTo>
                <a:lnTo>
                  <a:pt x="38" y="424"/>
                </a:lnTo>
                <a:lnTo>
                  <a:pt x="34" y="403"/>
                </a:lnTo>
                <a:lnTo>
                  <a:pt x="34" y="411"/>
                </a:lnTo>
                <a:lnTo>
                  <a:pt x="38" y="428"/>
                </a:lnTo>
                <a:lnTo>
                  <a:pt x="34" y="455"/>
                </a:lnTo>
                <a:lnTo>
                  <a:pt x="34" y="459"/>
                </a:lnTo>
                <a:lnTo>
                  <a:pt x="34" y="457"/>
                </a:lnTo>
                <a:lnTo>
                  <a:pt x="33" y="451"/>
                </a:lnTo>
                <a:lnTo>
                  <a:pt x="29" y="480"/>
                </a:lnTo>
                <a:lnTo>
                  <a:pt x="31" y="468"/>
                </a:lnTo>
                <a:lnTo>
                  <a:pt x="33" y="465"/>
                </a:lnTo>
                <a:lnTo>
                  <a:pt x="33" y="466"/>
                </a:lnTo>
                <a:lnTo>
                  <a:pt x="34" y="463"/>
                </a:lnTo>
                <a:lnTo>
                  <a:pt x="34" y="488"/>
                </a:lnTo>
                <a:lnTo>
                  <a:pt x="36" y="463"/>
                </a:lnTo>
                <a:lnTo>
                  <a:pt x="36" y="451"/>
                </a:lnTo>
                <a:lnTo>
                  <a:pt x="38" y="449"/>
                </a:lnTo>
                <a:lnTo>
                  <a:pt x="40" y="449"/>
                </a:lnTo>
                <a:lnTo>
                  <a:pt x="42" y="453"/>
                </a:lnTo>
                <a:lnTo>
                  <a:pt x="42" y="457"/>
                </a:lnTo>
                <a:lnTo>
                  <a:pt x="42" y="459"/>
                </a:lnTo>
                <a:lnTo>
                  <a:pt x="46" y="514"/>
                </a:lnTo>
                <a:lnTo>
                  <a:pt x="44" y="549"/>
                </a:lnTo>
                <a:lnTo>
                  <a:pt x="42" y="538"/>
                </a:lnTo>
                <a:lnTo>
                  <a:pt x="42" y="547"/>
                </a:lnTo>
                <a:lnTo>
                  <a:pt x="42" y="553"/>
                </a:lnTo>
                <a:lnTo>
                  <a:pt x="42" y="547"/>
                </a:lnTo>
                <a:lnTo>
                  <a:pt x="38" y="507"/>
                </a:lnTo>
                <a:lnTo>
                  <a:pt x="36" y="478"/>
                </a:lnTo>
                <a:lnTo>
                  <a:pt x="36" y="513"/>
                </a:lnTo>
                <a:lnTo>
                  <a:pt x="44" y="616"/>
                </a:lnTo>
                <a:lnTo>
                  <a:pt x="44" y="637"/>
                </a:lnTo>
                <a:lnTo>
                  <a:pt x="44" y="634"/>
                </a:lnTo>
                <a:lnTo>
                  <a:pt x="40" y="616"/>
                </a:lnTo>
                <a:lnTo>
                  <a:pt x="42" y="628"/>
                </a:lnTo>
                <a:lnTo>
                  <a:pt x="42" y="632"/>
                </a:lnTo>
                <a:lnTo>
                  <a:pt x="40" y="620"/>
                </a:lnTo>
                <a:lnTo>
                  <a:pt x="36" y="597"/>
                </a:lnTo>
                <a:lnTo>
                  <a:pt x="36" y="586"/>
                </a:lnTo>
                <a:lnTo>
                  <a:pt x="36" y="589"/>
                </a:lnTo>
                <a:lnTo>
                  <a:pt x="34" y="576"/>
                </a:lnTo>
                <a:lnTo>
                  <a:pt x="33" y="570"/>
                </a:lnTo>
                <a:lnTo>
                  <a:pt x="34" y="582"/>
                </a:lnTo>
                <a:lnTo>
                  <a:pt x="36" y="599"/>
                </a:lnTo>
                <a:lnTo>
                  <a:pt x="38" y="618"/>
                </a:lnTo>
                <a:lnTo>
                  <a:pt x="42" y="637"/>
                </a:lnTo>
                <a:lnTo>
                  <a:pt x="40" y="637"/>
                </a:lnTo>
                <a:lnTo>
                  <a:pt x="40" y="632"/>
                </a:lnTo>
                <a:lnTo>
                  <a:pt x="40" y="637"/>
                </a:lnTo>
                <a:lnTo>
                  <a:pt x="38" y="635"/>
                </a:lnTo>
                <a:lnTo>
                  <a:pt x="38" y="632"/>
                </a:lnTo>
                <a:lnTo>
                  <a:pt x="36" y="616"/>
                </a:lnTo>
                <a:lnTo>
                  <a:pt x="34" y="599"/>
                </a:lnTo>
                <a:lnTo>
                  <a:pt x="36" y="605"/>
                </a:lnTo>
                <a:lnTo>
                  <a:pt x="36" y="610"/>
                </a:lnTo>
                <a:lnTo>
                  <a:pt x="34" y="605"/>
                </a:lnTo>
                <a:lnTo>
                  <a:pt x="36" y="620"/>
                </a:lnTo>
                <a:lnTo>
                  <a:pt x="38" y="635"/>
                </a:lnTo>
                <a:lnTo>
                  <a:pt x="34" y="634"/>
                </a:lnTo>
                <a:lnTo>
                  <a:pt x="33" y="620"/>
                </a:lnTo>
                <a:lnTo>
                  <a:pt x="29" y="589"/>
                </a:lnTo>
                <a:lnTo>
                  <a:pt x="33" y="624"/>
                </a:lnTo>
                <a:lnTo>
                  <a:pt x="29" y="591"/>
                </a:lnTo>
                <a:lnTo>
                  <a:pt x="31" y="610"/>
                </a:lnTo>
                <a:lnTo>
                  <a:pt x="29" y="605"/>
                </a:lnTo>
                <a:lnTo>
                  <a:pt x="31" y="616"/>
                </a:lnTo>
                <a:lnTo>
                  <a:pt x="33" y="634"/>
                </a:lnTo>
                <a:lnTo>
                  <a:pt x="31" y="634"/>
                </a:lnTo>
                <a:lnTo>
                  <a:pt x="29" y="635"/>
                </a:lnTo>
                <a:lnTo>
                  <a:pt x="29" y="637"/>
                </a:lnTo>
                <a:lnTo>
                  <a:pt x="33" y="643"/>
                </a:lnTo>
                <a:lnTo>
                  <a:pt x="34" y="651"/>
                </a:lnTo>
                <a:lnTo>
                  <a:pt x="33" y="655"/>
                </a:lnTo>
                <a:lnTo>
                  <a:pt x="29" y="655"/>
                </a:lnTo>
                <a:lnTo>
                  <a:pt x="21" y="647"/>
                </a:lnTo>
                <a:lnTo>
                  <a:pt x="15" y="643"/>
                </a:lnTo>
                <a:lnTo>
                  <a:pt x="13" y="645"/>
                </a:lnTo>
                <a:lnTo>
                  <a:pt x="8" y="618"/>
                </a:lnTo>
                <a:lnTo>
                  <a:pt x="10" y="618"/>
                </a:lnTo>
                <a:lnTo>
                  <a:pt x="13" y="614"/>
                </a:lnTo>
                <a:lnTo>
                  <a:pt x="17" y="610"/>
                </a:lnTo>
                <a:lnTo>
                  <a:pt x="13" y="601"/>
                </a:lnTo>
                <a:lnTo>
                  <a:pt x="10" y="607"/>
                </a:lnTo>
                <a:lnTo>
                  <a:pt x="8" y="616"/>
                </a:lnTo>
                <a:lnTo>
                  <a:pt x="0" y="582"/>
                </a:lnTo>
                <a:lnTo>
                  <a:pt x="0" y="584"/>
                </a:lnTo>
                <a:lnTo>
                  <a:pt x="8" y="626"/>
                </a:lnTo>
                <a:lnTo>
                  <a:pt x="10" y="630"/>
                </a:lnTo>
                <a:lnTo>
                  <a:pt x="8" y="632"/>
                </a:lnTo>
                <a:lnTo>
                  <a:pt x="2" y="605"/>
                </a:lnTo>
                <a:lnTo>
                  <a:pt x="6" y="626"/>
                </a:lnTo>
                <a:lnTo>
                  <a:pt x="6" y="637"/>
                </a:lnTo>
                <a:lnTo>
                  <a:pt x="6" y="635"/>
                </a:lnTo>
                <a:lnTo>
                  <a:pt x="4" y="634"/>
                </a:lnTo>
                <a:lnTo>
                  <a:pt x="0" y="632"/>
                </a:lnTo>
                <a:lnTo>
                  <a:pt x="0" y="635"/>
                </a:lnTo>
                <a:lnTo>
                  <a:pt x="4" y="641"/>
                </a:lnTo>
                <a:lnTo>
                  <a:pt x="4" y="643"/>
                </a:lnTo>
                <a:lnTo>
                  <a:pt x="2" y="649"/>
                </a:lnTo>
                <a:lnTo>
                  <a:pt x="0" y="649"/>
                </a:lnTo>
                <a:lnTo>
                  <a:pt x="0" y="653"/>
                </a:lnTo>
                <a:lnTo>
                  <a:pt x="0" y="655"/>
                </a:lnTo>
                <a:lnTo>
                  <a:pt x="0" y="1148"/>
                </a:lnTo>
                <a:lnTo>
                  <a:pt x="1542" y="1148"/>
                </a:lnTo>
                <a:lnTo>
                  <a:pt x="1532" y="1135"/>
                </a:lnTo>
                <a:lnTo>
                  <a:pt x="1530" y="1131"/>
                </a:lnTo>
                <a:lnTo>
                  <a:pt x="1530" y="1123"/>
                </a:lnTo>
                <a:lnTo>
                  <a:pt x="1532" y="1117"/>
                </a:lnTo>
                <a:lnTo>
                  <a:pt x="1536" y="1117"/>
                </a:lnTo>
                <a:lnTo>
                  <a:pt x="1542" y="1121"/>
                </a:lnTo>
                <a:lnTo>
                  <a:pt x="1549" y="1129"/>
                </a:lnTo>
                <a:lnTo>
                  <a:pt x="1553" y="1135"/>
                </a:lnTo>
                <a:lnTo>
                  <a:pt x="1555" y="1138"/>
                </a:lnTo>
                <a:lnTo>
                  <a:pt x="1555" y="1148"/>
                </a:lnTo>
                <a:lnTo>
                  <a:pt x="1570" y="1148"/>
                </a:lnTo>
                <a:lnTo>
                  <a:pt x="1565" y="1138"/>
                </a:lnTo>
                <a:lnTo>
                  <a:pt x="1561" y="1123"/>
                </a:lnTo>
                <a:lnTo>
                  <a:pt x="1563" y="1119"/>
                </a:lnTo>
                <a:lnTo>
                  <a:pt x="1565" y="1115"/>
                </a:lnTo>
                <a:lnTo>
                  <a:pt x="1563" y="1114"/>
                </a:lnTo>
                <a:lnTo>
                  <a:pt x="1561" y="1115"/>
                </a:lnTo>
                <a:lnTo>
                  <a:pt x="1561" y="1112"/>
                </a:lnTo>
                <a:lnTo>
                  <a:pt x="1561" y="1104"/>
                </a:lnTo>
                <a:lnTo>
                  <a:pt x="1565" y="1104"/>
                </a:lnTo>
                <a:lnTo>
                  <a:pt x="1563" y="1098"/>
                </a:lnTo>
                <a:lnTo>
                  <a:pt x="1561" y="1094"/>
                </a:lnTo>
                <a:lnTo>
                  <a:pt x="1557" y="1083"/>
                </a:lnTo>
                <a:lnTo>
                  <a:pt x="1561" y="1079"/>
                </a:lnTo>
                <a:lnTo>
                  <a:pt x="1557" y="1079"/>
                </a:lnTo>
                <a:lnTo>
                  <a:pt x="1557" y="1077"/>
                </a:lnTo>
                <a:lnTo>
                  <a:pt x="1559" y="1077"/>
                </a:lnTo>
                <a:lnTo>
                  <a:pt x="1561" y="1075"/>
                </a:lnTo>
                <a:lnTo>
                  <a:pt x="1561" y="1073"/>
                </a:lnTo>
                <a:lnTo>
                  <a:pt x="1561" y="1075"/>
                </a:lnTo>
                <a:lnTo>
                  <a:pt x="1561" y="1073"/>
                </a:lnTo>
                <a:lnTo>
                  <a:pt x="1559" y="1073"/>
                </a:lnTo>
                <a:lnTo>
                  <a:pt x="1557" y="1073"/>
                </a:lnTo>
                <a:lnTo>
                  <a:pt x="1557" y="1071"/>
                </a:lnTo>
                <a:lnTo>
                  <a:pt x="1555" y="1075"/>
                </a:lnTo>
                <a:lnTo>
                  <a:pt x="1553" y="1077"/>
                </a:lnTo>
                <a:lnTo>
                  <a:pt x="1551" y="1079"/>
                </a:lnTo>
                <a:lnTo>
                  <a:pt x="1553" y="1069"/>
                </a:lnTo>
                <a:lnTo>
                  <a:pt x="1555" y="1066"/>
                </a:lnTo>
                <a:lnTo>
                  <a:pt x="1559" y="1062"/>
                </a:lnTo>
                <a:lnTo>
                  <a:pt x="1557" y="1056"/>
                </a:lnTo>
                <a:lnTo>
                  <a:pt x="1555" y="1048"/>
                </a:lnTo>
                <a:lnTo>
                  <a:pt x="1555" y="1033"/>
                </a:lnTo>
                <a:lnTo>
                  <a:pt x="1553" y="1037"/>
                </a:lnTo>
                <a:lnTo>
                  <a:pt x="1555" y="1031"/>
                </a:lnTo>
                <a:lnTo>
                  <a:pt x="1563" y="1025"/>
                </a:lnTo>
                <a:lnTo>
                  <a:pt x="1565" y="1021"/>
                </a:lnTo>
                <a:lnTo>
                  <a:pt x="1565" y="1019"/>
                </a:lnTo>
                <a:lnTo>
                  <a:pt x="1555" y="1018"/>
                </a:lnTo>
                <a:lnTo>
                  <a:pt x="1557" y="1016"/>
                </a:lnTo>
                <a:lnTo>
                  <a:pt x="1557" y="1014"/>
                </a:lnTo>
                <a:lnTo>
                  <a:pt x="1555" y="1012"/>
                </a:lnTo>
                <a:lnTo>
                  <a:pt x="1553" y="1008"/>
                </a:lnTo>
                <a:lnTo>
                  <a:pt x="1553" y="1004"/>
                </a:lnTo>
                <a:lnTo>
                  <a:pt x="1551" y="1006"/>
                </a:lnTo>
                <a:lnTo>
                  <a:pt x="1551" y="1010"/>
                </a:lnTo>
                <a:lnTo>
                  <a:pt x="1549" y="1016"/>
                </a:lnTo>
                <a:lnTo>
                  <a:pt x="1547" y="1002"/>
                </a:lnTo>
                <a:lnTo>
                  <a:pt x="1555" y="977"/>
                </a:lnTo>
                <a:lnTo>
                  <a:pt x="1559" y="962"/>
                </a:lnTo>
                <a:lnTo>
                  <a:pt x="1582" y="960"/>
                </a:lnTo>
                <a:lnTo>
                  <a:pt x="1624" y="956"/>
                </a:lnTo>
                <a:lnTo>
                  <a:pt x="1624" y="954"/>
                </a:lnTo>
                <a:lnTo>
                  <a:pt x="1622" y="954"/>
                </a:lnTo>
                <a:lnTo>
                  <a:pt x="1617" y="954"/>
                </a:lnTo>
                <a:lnTo>
                  <a:pt x="1609" y="956"/>
                </a:lnTo>
                <a:lnTo>
                  <a:pt x="1594" y="958"/>
                </a:lnTo>
                <a:lnTo>
                  <a:pt x="1592" y="958"/>
                </a:lnTo>
                <a:lnTo>
                  <a:pt x="1590" y="956"/>
                </a:lnTo>
                <a:lnTo>
                  <a:pt x="1588" y="956"/>
                </a:lnTo>
                <a:lnTo>
                  <a:pt x="1574" y="958"/>
                </a:lnTo>
                <a:lnTo>
                  <a:pt x="1563" y="960"/>
                </a:lnTo>
                <a:lnTo>
                  <a:pt x="1559" y="958"/>
                </a:lnTo>
                <a:lnTo>
                  <a:pt x="1561" y="935"/>
                </a:lnTo>
                <a:lnTo>
                  <a:pt x="1561" y="925"/>
                </a:lnTo>
                <a:lnTo>
                  <a:pt x="1563" y="916"/>
                </a:lnTo>
                <a:lnTo>
                  <a:pt x="1565" y="904"/>
                </a:lnTo>
                <a:lnTo>
                  <a:pt x="1561" y="898"/>
                </a:lnTo>
                <a:lnTo>
                  <a:pt x="1561" y="900"/>
                </a:lnTo>
                <a:lnTo>
                  <a:pt x="1559" y="906"/>
                </a:lnTo>
                <a:lnTo>
                  <a:pt x="1557" y="929"/>
                </a:lnTo>
                <a:lnTo>
                  <a:pt x="1557" y="950"/>
                </a:lnTo>
                <a:lnTo>
                  <a:pt x="1542" y="946"/>
                </a:lnTo>
                <a:lnTo>
                  <a:pt x="1536" y="946"/>
                </a:lnTo>
                <a:lnTo>
                  <a:pt x="1538" y="946"/>
                </a:lnTo>
                <a:lnTo>
                  <a:pt x="1536" y="946"/>
                </a:lnTo>
                <a:lnTo>
                  <a:pt x="1534" y="946"/>
                </a:lnTo>
                <a:lnTo>
                  <a:pt x="1536" y="941"/>
                </a:lnTo>
                <a:lnTo>
                  <a:pt x="1536" y="939"/>
                </a:lnTo>
                <a:lnTo>
                  <a:pt x="1536" y="937"/>
                </a:lnTo>
                <a:lnTo>
                  <a:pt x="1534" y="937"/>
                </a:lnTo>
                <a:lnTo>
                  <a:pt x="1532" y="939"/>
                </a:lnTo>
                <a:lnTo>
                  <a:pt x="1532" y="937"/>
                </a:lnTo>
                <a:lnTo>
                  <a:pt x="1536" y="935"/>
                </a:lnTo>
                <a:lnTo>
                  <a:pt x="1536" y="933"/>
                </a:lnTo>
                <a:lnTo>
                  <a:pt x="1536" y="931"/>
                </a:lnTo>
                <a:lnTo>
                  <a:pt x="1540" y="929"/>
                </a:lnTo>
                <a:lnTo>
                  <a:pt x="1536" y="927"/>
                </a:lnTo>
                <a:lnTo>
                  <a:pt x="1540" y="925"/>
                </a:lnTo>
                <a:lnTo>
                  <a:pt x="1536" y="923"/>
                </a:lnTo>
                <a:lnTo>
                  <a:pt x="1538" y="922"/>
                </a:lnTo>
                <a:lnTo>
                  <a:pt x="1538" y="920"/>
                </a:lnTo>
                <a:lnTo>
                  <a:pt x="1538" y="916"/>
                </a:lnTo>
                <a:lnTo>
                  <a:pt x="1538" y="918"/>
                </a:lnTo>
                <a:lnTo>
                  <a:pt x="1538" y="916"/>
                </a:lnTo>
                <a:lnTo>
                  <a:pt x="1540" y="914"/>
                </a:lnTo>
                <a:lnTo>
                  <a:pt x="1540" y="910"/>
                </a:lnTo>
                <a:lnTo>
                  <a:pt x="1538" y="908"/>
                </a:lnTo>
                <a:lnTo>
                  <a:pt x="1536" y="910"/>
                </a:lnTo>
                <a:lnTo>
                  <a:pt x="1538" y="910"/>
                </a:lnTo>
                <a:lnTo>
                  <a:pt x="1536" y="914"/>
                </a:lnTo>
                <a:lnTo>
                  <a:pt x="1534" y="914"/>
                </a:lnTo>
                <a:lnTo>
                  <a:pt x="1530" y="914"/>
                </a:lnTo>
                <a:lnTo>
                  <a:pt x="1532" y="912"/>
                </a:lnTo>
                <a:lnTo>
                  <a:pt x="1530" y="912"/>
                </a:lnTo>
                <a:lnTo>
                  <a:pt x="1530" y="906"/>
                </a:lnTo>
                <a:lnTo>
                  <a:pt x="1530" y="902"/>
                </a:lnTo>
                <a:lnTo>
                  <a:pt x="1532" y="898"/>
                </a:lnTo>
                <a:lnTo>
                  <a:pt x="1530" y="898"/>
                </a:lnTo>
                <a:lnTo>
                  <a:pt x="1534" y="895"/>
                </a:lnTo>
                <a:lnTo>
                  <a:pt x="1534" y="891"/>
                </a:lnTo>
                <a:lnTo>
                  <a:pt x="1528" y="897"/>
                </a:lnTo>
                <a:lnTo>
                  <a:pt x="1530" y="891"/>
                </a:lnTo>
                <a:lnTo>
                  <a:pt x="1532" y="883"/>
                </a:lnTo>
                <a:lnTo>
                  <a:pt x="1530" y="883"/>
                </a:lnTo>
                <a:lnTo>
                  <a:pt x="1530" y="881"/>
                </a:lnTo>
                <a:lnTo>
                  <a:pt x="1530" y="879"/>
                </a:lnTo>
                <a:lnTo>
                  <a:pt x="1532" y="874"/>
                </a:lnTo>
                <a:lnTo>
                  <a:pt x="1536" y="864"/>
                </a:lnTo>
                <a:lnTo>
                  <a:pt x="1540" y="862"/>
                </a:lnTo>
                <a:lnTo>
                  <a:pt x="1544" y="862"/>
                </a:lnTo>
                <a:lnTo>
                  <a:pt x="1546" y="860"/>
                </a:lnTo>
                <a:lnTo>
                  <a:pt x="1538" y="856"/>
                </a:lnTo>
                <a:lnTo>
                  <a:pt x="1536" y="852"/>
                </a:lnTo>
                <a:lnTo>
                  <a:pt x="1540" y="845"/>
                </a:lnTo>
                <a:lnTo>
                  <a:pt x="1540" y="843"/>
                </a:lnTo>
                <a:lnTo>
                  <a:pt x="1538" y="843"/>
                </a:lnTo>
                <a:lnTo>
                  <a:pt x="1532" y="847"/>
                </a:lnTo>
                <a:lnTo>
                  <a:pt x="1528" y="841"/>
                </a:lnTo>
                <a:lnTo>
                  <a:pt x="1530" y="839"/>
                </a:lnTo>
                <a:lnTo>
                  <a:pt x="1534" y="837"/>
                </a:lnTo>
                <a:lnTo>
                  <a:pt x="1532" y="835"/>
                </a:lnTo>
                <a:lnTo>
                  <a:pt x="1526" y="831"/>
                </a:lnTo>
                <a:lnTo>
                  <a:pt x="1522" y="829"/>
                </a:lnTo>
                <a:lnTo>
                  <a:pt x="1524" y="824"/>
                </a:lnTo>
                <a:lnTo>
                  <a:pt x="1526" y="822"/>
                </a:lnTo>
                <a:lnTo>
                  <a:pt x="1530" y="822"/>
                </a:lnTo>
                <a:lnTo>
                  <a:pt x="1532" y="824"/>
                </a:lnTo>
                <a:lnTo>
                  <a:pt x="1534" y="827"/>
                </a:lnTo>
                <a:lnTo>
                  <a:pt x="1536" y="826"/>
                </a:lnTo>
                <a:lnTo>
                  <a:pt x="1532" y="820"/>
                </a:lnTo>
                <a:lnTo>
                  <a:pt x="1532" y="818"/>
                </a:lnTo>
                <a:lnTo>
                  <a:pt x="1530" y="814"/>
                </a:lnTo>
                <a:lnTo>
                  <a:pt x="1530" y="812"/>
                </a:lnTo>
                <a:lnTo>
                  <a:pt x="1532" y="812"/>
                </a:lnTo>
                <a:lnTo>
                  <a:pt x="1534" y="810"/>
                </a:lnTo>
                <a:lnTo>
                  <a:pt x="1534" y="808"/>
                </a:lnTo>
                <a:lnTo>
                  <a:pt x="1532" y="806"/>
                </a:lnTo>
                <a:lnTo>
                  <a:pt x="1528" y="806"/>
                </a:lnTo>
                <a:lnTo>
                  <a:pt x="1530" y="801"/>
                </a:lnTo>
                <a:lnTo>
                  <a:pt x="1532" y="799"/>
                </a:lnTo>
                <a:lnTo>
                  <a:pt x="1536" y="799"/>
                </a:lnTo>
                <a:lnTo>
                  <a:pt x="1544" y="797"/>
                </a:lnTo>
                <a:lnTo>
                  <a:pt x="1547" y="795"/>
                </a:lnTo>
                <a:lnTo>
                  <a:pt x="1549" y="793"/>
                </a:lnTo>
                <a:lnTo>
                  <a:pt x="1546" y="781"/>
                </a:lnTo>
                <a:lnTo>
                  <a:pt x="1546" y="774"/>
                </a:lnTo>
                <a:lnTo>
                  <a:pt x="1547" y="774"/>
                </a:lnTo>
                <a:lnTo>
                  <a:pt x="1551" y="774"/>
                </a:lnTo>
                <a:lnTo>
                  <a:pt x="1557" y="770"/>
                </a:lnTo>
                <a:lnTo>
                  <a:pt x="1563" y="762"/>
                </a:lnTo>
                <a:lnTo>
                  <a:pt x="1565" y="758"/>
                </a:lnTo>
                <a:lnTo>
                  <a:pt x="1563" y="760"/>
                </a:lnTo>
                <a:lnTo>
                  <a:pt x="1559" y="758"/>
                </a:lnTo>
                <a:lnTo>
                  <a:pt x="1551" y="753"/>
                </a:lnTo>
                <a:lnTo>
                  <a:pt x="1557" y="737"/>
                </a:lnTo>
                <a:lnTo>
                  <a:pt x="1561" y="728"/>
                </a:lnTo>
                <a:lnTo>
                  <a:pt x="1563" y="722"/>
                </a:lnTo>
                <a:lnTo>
                  <a:pt x="1565" y="722"/>
                </a:lnTo>
                <a:lnTo>
                  <a:pt x="1572" y="720"/>
                </a:lnTo>
                <a:lnTo>
                  <a:pt x="1574" y="720"/>
                </a:lnTo>
                <a:lnTo>
                  <a:pt x="1574" y="716"/>
                </a:lnTo>
                <a:lnTo>
                  <a:pt x="1572" y="708"/>
                </a:lnTo>
                <a:lnTo>
                  <a:pt x="1567" y="699"/>
                </a:lnTo>
                <a:lnTo>
                  <a:pt x="1567" y="714"/>
                </a:lnTo>
                <a:lnTo>
                  <a:pt x="1565" y="718"/>
                </a:lnTo>
                <a:lnTo>
                  <a:pt x="1563" y="705"/>
                </a:lnTo>
                <a:lnTo>
                  <a:pt x="1563" y="697"/>
                </a:lnTo>
                <a:lnTo>
                  <a:pt x="1563" y="691"/>
                </a:lnTo>
                <a:lnTo>
                  <a:pt x="1567" y="682"/>
                </a:lnTo>
                <a:lnTo>
                  <a:pt x="1572" y="685"/>
                </a:lnTo>
                <a:lnTo>
                  <a:pt x="1576" y="687"/>
                </a:lnTo>
                <a:lnTo>
                  <a:pt x="1580" y="687"/>
                </a:lnTo>
                <a:lnTo>
                  <a:pt x="1586" y="683"/>
                </a:lnTo>
                <a:lnTo>
                  <a:pt x="1588" y="678"/>
                </a:lnTo>
                <a:lnTo>
                  <a:pt x="1586" y="672"/>
                </a:lnTo>
                <a:lnTo>
                  <a:pt x="1576" y="660"/>
                </a:lnTo>
                <a:lnTo>
                  <a:pt x="1574" y="657"/>
                </a:lnTo>
                <a:lnTo>
                  <a:pt x="1580" y="658"/>
                </a:lnTo>
                <a:lnTo>
                  <a:pt x="1586" y="664"/>
                </a:lnTo>
                <a:lnTo>
                  <a:pt x="1590" y="670"/>
                </a:lnTo>
                <a:lnTo>
                  <a:pt x="1592" y="672"/>
                </a:lnTo>
                <a:lnTo>
                  <a:pt x="1594" y="670"/>
                </a:lnTo>
                <a:lnTo>
                  <a:pt x="1597" y="666"/>
                </a:lnTo>
                <a:lnTo>
                  <a:pt x="1603" y="662"/>
                </a:lnTo>
                <a:lnTo>
                  <a:pt x="1605" y="658"/>
                </a:lnTo>
                <a:lnTo>
                  <a:pt x="1605" y="657"/>
                </a:lnTo>
                <a:lnTo>
                  <a:pt x="1601" y="653"/>
                </a:lnTo>
                <a:lnTo>
                  <a:pt x="1597" y="649"/>
                </a:lnTo>
                <a:lnTo>
                  <a:pt x="1595" y="649"/>
                </a:lnTo>
                <a:lnTo>
                  <a:pt x="1594" y="651"/>
                </a:lnTo>
                <a:lnTo>
                  <a:pt x="1592" y="651"/>
                </a:lnTo>
                <a:lnTo>
                  <a:pt x="1588" y="649"/>
                </a:lnTo>
                <a:lnTo>
                  <a:pt x="1580" y="637"/>
                </a:lnTo>
                <a:lnTo>
                  <a:pt x="1580" y="634"/>
                </a:lnTo>
                <a:lnTo>
                  <a:pt x="1582" y="628"/>
                </a:lnTo>
                <a:lnTo>
                  <a:pt x="1588" y="626"/>
                </a:lnTo>
                <a:lnTo>
                  <a:pt x="1590" y="626"/>
                </a:lnTo>
                <a:lnTo>
                  <a:pt x="1594" y="626"/>
                </a:lnTo>
                <a:lnTo>
                  <a:pt x="1599" y="622"/>
                </a:lnTo>
                <a:lnTo>
                  <a:pt x="1613" y="609"/>
                </a:lnTo>
                <a:lnTo>
                  <a:pt x="1617" y="603"/>
                </a:lnTo>
                <a:lnTo>
                  <a:pt x="1615" y="597"/>
                </a:lnTo>
                <a:lnTo>
                  <a:pt x="1611" y="591"/>
                </a:lnTo>
                <a:lnTo>
                  <a:pt x="1607" y="587"/>
                </a:lnTo>
                <a:lnTo>
                  <a:pt x="1605" y="587"/>
                </a:lnTo>
                <a:lnTo>
                  <a:pt x="1607" y="576"/>
                </a:lnTo>
                <a:lnTo>
                  <a:pt x="1605" y="561"/>
                </a:lnTo>
                <a:lnTo>
                  <a:pt x="1607" y="553"/>
                </a:lnTo>
                <a:lnTo>
                  <a:pt x="1611" y="545"/>
                </a:lnTo>
                <a:lnTo>
                  <a:pt x="1613" y="538"/>
                </a:lnTo>
                <a:lnTo>
                  <a:pt x="1613" y="534"/>
                </a:lnTo>
                <a:lnTo>
                  <a:pt x="1613" y="528"/>
                </a:lnTo>
                <a:lnTo>
                  <a:pt x="1611" y="522"/>
                </a:lnTo>
                <a:lnTo>
                  <a:pt x="1609" y="520"/>
                </a:lnTo>
                <a:lnTo>
                  <a:pt x="1605" y="520"/>
                </a:lnTo>
                <a:lnTo>
                  <a:pt x="1601" y="522"/>
                </a:lnTo>
                <a:lnTo>
                  <a:pt x="1597" y="522"/>
                </a:lnTo>
                <a:lnTo>
                  <a:pt x="1595" y="518"/>
                </a:lnTo>
                <a:lnTo>
                  <a:pt x="1595" y="513"/>
                </a:lnTo>
                <a:lnTo>
                  <a:pt x="1595" y="509"/>
                </a:lnTo>
                <a:lnTo>
                  <a:pt x="1597" y="503"/>
                </a:lnTo>
                <a:lnTo>
                  <a:pt x="1594" y="493"/>
                </a:lnTo>
                <a:lnTo>
                  <a:pt x="1590" y="490"/>
                </a:lnTo>
                <a:lnTo>
                  <a:pt x="1584" y="490"/>
                </a:lnTo>
                <a:lnTo>
                  <a:pt x="1584" y="491"/>
                </a:lnTo>
                <a:lnTo>
                  <a:pt x="1582" y="495"/>
                </a:lnTo>
                <a:lnTo>
                  <a:pt x="1580" y="507"/>
                </a:lnTo>
                <a:lnTo>
                  <a:pt x="1576" y="518"/>
                </a:lnTo>
                <a:lnTo>
                  <a:pt x="1576" y="522"/>
                </a:lnTo>
                <a:lnTo>
                  <a:pt x="1578" y="526"/>
                </a:lnTo>
                <a:lnTo>
                  <a:pt x="1586" y="528"/>
                </a:lnTo>
                <a:lnTo>
                  <a:pt x="1592" y="532"/>
                </a:lnTo>
                <a:lnTo>
                  <a:pt x="1592" y="536"/>
                </a:lnTo>
                <a:lnTo>
                  <a:pt x="1592" y="541"/>
                </a:lnTo>
                <a:lnTo>
                  <a:pt x="1588" y="539"/>
                </a:lnTo>
                <a:lnTo>
                  <a:pt x="1588" y="541"/>
                </a:lnTo>
                <a:lnTo>
                  <a:pt x="1590" y="543"/>
                </a:lnTo>
                <a:lnTo>
                  <a:pt x="1588" y="545"/>
                </a:lnTo>
                <a:lnTo>
                  <a:pt x="1586" y="545"/>
                </a:lnTo>
                <a:lnTo>
                  <a:pt x="1588" y="547"/>
                </a:lnTo>
                <a:lnTo>
                  <a:pt x="1588" y="549"/>
                </a:lnTo>
                <a:lnTo>
                  <a:pt x="1584" y="547"/>
                </a:lnTo>
                <a:lnTo>
                  <a:pt x="1586" y="551"/>
                </a:lnTo>
                <a:lnTo>
                  <a:pt x="1586" y="553"/>
                </a:lnTo>
                <a:lnTo>
                  <a:pt x="1582" y="551"/>
                </a:lnTo>
                <a:lnTo>
                  <a:pt x="1582" y="549"/>
                </a:lnTo>
                <a:lnTo>
                  <a:pt x="1582" y="545"/>
                </a:lnTo>
                <a:lnTo>
                  <a:pt x="1582" y="543"/>
                </a:lnTo>
                <a:lnTo>
                  <a:pt x="1580" y="543"/>
                </a:lnTo>
                <a:lnTo>
                  <a:pt x="1580" y="545"/>
                </a:lnTo>
                <a:lnTo>
                  <a:pt x="1578" y="547"/>
                </a:lnTo>
                <a:lnTo>
                  <a:pt x="1576" y="549"/>
                </a:lnTo>
                <a:lnTo>
                  <a:pt x="1578" y="551"/>
                </a:lnTo>
                <a:lnTo>
                  <a:pt x="1580" y="553"/>
                </a:lnTo>
                <a:lnTo>
                  <a:pt x="1582" y="555"/>
                </a:lnTo>
                <a:lnTo>
                  <a:pt x="1582" y="557"/>
                </a:lnTo>
                <a:lnTo>
                  <a:pt x="1580" y="557"/>
                </a:lnTo>
                <a:lnTo>
                  <a:pt x="1578" y="555"/>
                </a:lnTo>
                <a:lnTo>
                  <a:pt x="1576" y="551"/>
                </a:lnTo>
                <a:lnTo>
                  <a:pt x="1572" y="547"/>
                </a:lnTo>
                <a:lnTo>
                  <a:pt x="1572" y="549"/>
                </a:lnTo>
                <a:lnTo>
                  <a:pt x="1576" y="553"/>
                </a:lnTo>
                <a:lnTo>
                  <a:pt x="1576" y="557"/>
                </a:lnTo>
                <a:lnTo>
                  <a:pt x="1569" y="559"/>
                </a:lnTo>
                <a:lnTo>
                  <a:pt x="1565" y="561"/>
                </a:lnTo>
                <a:lnTo>
                  <a:pt x="1563" y="549"/>
                </a:lnTo>
                <a:lnTo>
                  <a:pt x="1565" y="541"/>
                </a:lnTo>
                <a:lnTo>
                  <a:pt x="1565" y="526"/>
                </a:lnTo>
                <a:lnTo>
                  <a:pt x="1565" y="522"/>
                </a:lnTo>
                <a:lnTo>
                  <a:pt x="1563" y="522"/>
                </a:lnTo>
                <a:lnTo>
                  <a:pt x="1561" y="530"/>
                </a:lnTo>
                <a:lnTo>
                  <a:pt x="1561" y="536"/>
                </a:lnTo>
                <a:lnTo>
                  <a:pt x="1561" y="547"/>
                </a:lnTo>
                <a:lnTo>
                  <a:pt x="1561" y="555"/>
                </a:lnTo>
                <a:lnTo>
                  <a:pt x="1561" y="557"/>
                </a:lnTo>
                <a:lnTo>
                  <a:pt x="1559" y="557"/>
                </a:lnTo>
                <a:lnTo>
                  <a:pt x="1557" y="549"/>
                </a:lnTo>
                <a:lnTo>
                  <a:pt x="1557" y="545"/>
                </a:lnTo>
                <a:lnTo>
                  <a:pt x="1557" y="547"/>
                </a:lnTo>
                <a:lnTo>
                  <a:pt x="1555" y="553"/>
                </a:lnTo>
                <a:lnTo>
                  <a:pt x="1559" y="559"/>
                </a:lnTo>
                <a:lnTo>
                  <a:pt x="1561" y="572"/>
                </a:lnTo>
                <a:lnTo>
                  <a:pt x="1555" y="553"/>
                </a:lnTo>
                <a:lnTo>
                  <a:pt x="1551" y="534"/>
                </a:lnTo>
                <a:lnTo>
                  <a:pt x="1549" y="520"/>
                </a:lnTo>
                <a:lnTo>
                  <a:pt x="1547" y="511"/>
                </a:lnTo>
                <a:lnTo>
                  <a:pt x="1547" y="499"/>
                </a:lnTo>
                <a:lnTo>
                  <a:pt x="1546" y="488"/>
                </a:lnTo>
                <a:lnTo>
                  <a:pt x="1546" y="503"/>
                </a:lnTo>
                <a:lnTo>
                  <a:pt x="1546" y="499"/>
                </a:lnTo>
                <a:lnTo>
                  <a:pt x="1546" y="484"/>
                </a:lnTo>
                <a:lnTo>
                  <a:pt x="1546" y="486"/>
                </a:lnTo>
                <a:lnTo>
                  <a:pt x="1544" y="484"/>
                </a:lnTo>
                <a:lnTo>
                  <a:pt x="1544" y="478"/>
                </a:lnTo>
                <a:lnTo>
                  <a:pt x="1544" y="482"/>
                </a:lnTo>
                <a:lnTo>
                  <a:pt x="1542" y="461"/>
                </a:lnTo>
                <a:lnTo>
                  <a:pt x="1542" y="459"/>
                </a:lnTo>
                <a:lnTo>
                  <a:pt x="1540" y="461"/>
                </a:lnTo>
                <a:lnTo>
                  <a:pt x="1540" y="463"/>
                </a:lnTo>
                <a:lnTo>
                  <a:pt x="1540" y="468"/>
                </a:lnTo>
                <a:lnTo>
                  <a:pt x="1540" y="461"/>
                </a:lnTo>
                <a:lnTo>
                  <a:pt x="1540" y="453"/>
                </a:lnTo>
                <a:lnTo>
                  <a:pt x="1538" y="442"/>
                </a:lnTo>
                <a:lnTo>
                  <a:pt x="1538" y="438"/>
                </a:lnTo>
                <a:lnTo>
                  <a:pt x="1536" y="434"/>
                </a:lnTo>
                <a:lnTo>
                  <a:pt x="1536" y="438"/>
                </a:lnTo>
                <a:lnTo>
                  <a:pt x="1534" y="453"/>
                </a:lnTo>
                <a:lnTo>
                  <a:pt x="1534" y="466"/>
                </a:lnTo>
                <a:lnTo>
                  <a:pt x="1534" y="482"/>
                </a:lnTo>
                <a:lnTo>
                  <a:pt x="1534" y="486"/>
                </a:lnTo>
                <a:lnTo>
                  <a:pt x="1536" y="472"/>
                </a:lnTo>
                <a:lnTo>
                  <a:pt x="1538" y="465"/>
                </a:lnTo>
                <a:lnTo>
                  <a:pt x="1538" y="472"/>
                </a:lnTo>
                <a:lnTo>
                  <a:pt x="1538" y="480"/>
                </a:lnTo>
                <a:lnTo>
                  <a:pt x="1540" y="476"/>
                </a:lnTo>
                <a:lnTo>
                  <a:pt x="1540" y="478"/>
                </a:lnTo>
                <a:lnTo>
                  <a:pt x="1540" y="486"/>
                </a:lnTo>
                <a:lnTo>
                  <a:pt x="1538" y="490"/>
                </a:lnTo>
                <a:lnTo>
                  <a:pt x="1538" y="480"/>
                </a:lnTo>
                <a:lnTo>
                  <a:pt x="1538" y="476"/>
                </a:lnTo>
                <a:lnTo>
                  <a:pt x="1538" y="480"/>
                </a:lnTo>
                <a:lnTo>
                  <a:pt x="1536" y="497"/>
                </a:lnTo>
                <a:lnTo>
                  <a:pt x="1536" y="507"/>
                </a:lnTo>
                <a:lnTo>
                  <a:pt x="1540" y="511"/>
                </a:lnTo>
                <a:lnTo>
                  <a:pt x="1542" y="513"/>
                </a:lnTo>
                <a:lnTo>
                  <a:pt x="1546" y="513"/>
                </a:lnTo>
                <a:lnTo>
                  <a:pt x="1546" y="522"/>
                </a:lnTo>
                <a:lnTo>
                  <a:pt x="1544" y="530"/>
                </a:lnTo>
                <a:lnTo>
                  <a:pt x="1538" y="514"/>
                </a:lnTo>
                <a:lnTo>
                  <a:pt x="1542" y="557"/>
                </a:lnTo>
                <a:lnTo>
                  <a:pt x="1546" y="618"/>
                </a:lnTo>
                <a:lnTo>
                  <a:pt x="1546" y="639"/>
                </a:lnTo>
                <a:lnTo>
                  <a:pt x="1540" y="566"/>
                </a:lnTo>
                <a:lnTo>
                  <a:pt x="1536" y="511"/>
                </a:lnTo>
                <a:lnTo>
                  <a:pt x="1534" y="507"/>
                </a:lnTo>
                <a:lnTo>
                  <a:pt x="1530" y="497"/>
                </a:lnTo>
                <a:lnTo>
                  <a:pt x="1528" y="482"/>
                </a:lnTo>
                <a:lnTo>
                  <a:pt x="1528" y="468"/>
                </a:lnTo>
                <a:lnTo>
                  <a:pt x="1530" y="463"/>
                </a:lnTo>
                <a:lnTo>
                  <a:pt x="1528" y="447"/>
                </a:lnTo>
                <a:lnTo>
                  <a:pt x="1526" y="451"/>
                </a:lnTo>
                <a:lnTo>
                  <a:pt x="1526" y="447"/>
                </a:lnTo>
                <a:lnTo>
                  <a:pt x="1526" y="438"/>
                </a:lnTo>
                <a:lnTo>
                  <a:pt x="1524" y="430"/>
                </a:lnTo>
                <a:lnTo>
                  <a:pt x="1522" y="438"/>
                </a:lnTo>
                <a:lnTo>
                  <a:pt x="1522" y="451"/>
                </a:lnTo>
                <a:lnTo>
                  <a:pt x="1522" y="442"/>
                </a:lnTo>
                <a:lnTo>
                  <a:pt x="1522" y="443"/>
                </a:lnTo>
                <a:lnTo>
                  <a:pt x="1521" y="443"/>
                </a:lnTo>
                <a:lnTo>
                  <a:pt x="1522" y="440"/>
                </a:lnTo>
                <a:lnTo>
                  <a:pt x="1522" y="436"/>
                </a:lnTo>
                <a:lnTo>
                  <a:pt x="1521" y="420"/>
                </a:lnTo>
                <a:lnTo>
                  <a:pt x="1519" y="413"/>
                </a:lnTo>
                <a:lnTo>
                  <a:pt x="1519" y="417"/>
                </a:lnTo>
                <a:lnTo>
                  <a:pt x="1519" y="407"/>
                </a:lnTo>
                <a:lnTo>
                  <a:pt x="1517" y="392"/>
                </a:lnTo>
                <a:lnTo>
                  <a:pt x="1517" y="394"/>
                </a:lnTo>
                <a:lnTo>
                  <a:pt x="1519" y="409"/>
                </a:lnTo>
                <a:lnTo>
                  <a:pt x="1519" y="442"/>
                </a:lnTo>
                <a:lnTo>
                  <a:pt x="1519" y="449"/>
                </a:lnTo>
                <a:lnTo>
                  <a:pt x="1521" y="445"/>
                </a:lnTo>
                <a:lnTo>
                  <a:pt x="1521" y="453"/>
                </a:lnTo>
                <a:lnTo>
                  <a:pt x="1521" y="436"/>
                </a:lnTo>
                <a:lnTo>
                  <a:pt x="1522" y="468"/>
                </a:lnTo>
                <a:lnTo>
                  <a:pt x="1524" y="503"/>
                </a:lnTo>
                <a:lnTo>
                  <a:pt x="1522" y="472"/>
                </a:lnTo>
                <a:lnTo>
                  <a:pt x="1522" y="466"/>
                </a:lnTo>
                <a:lnTo>
                  <a:pt x="1522" y="470"/>
                </a:lnTo>
                <a:lnTo>
                  <a:pt x="1522" y="490"/>
                </a:lnTo>
                <a:lnTo>
                  <a:pt x="1524" y="528"/>
                </a:lnTo>
                <a:lnTo>
                  <a:pt x="1526" y="534"/>
                </a:lnTo>
                <a:lnTo>
                  <a:pt x="1526" y="528"/>
                </a:lnTo>
                <a:lnTo>
                  <a:pt x="1524" y="516"/>
                </a:lnTo>
                <a:lnTo>
                  <a:pt x="1524" y="507"/>
                </a:lnTo>
                <a:lnTo>
                  <a:pt x="1526" y="514"/>
                </a:lnTo>
                <a:lnTo>
                  <a:pt x="1526" y="524"/>
                </a:lnTo>
                <a:lnTo>
                  <a:pt x="1526" y="538"/>
                </a:lnTo>
                <a:lnTo>
                  <a:pt x="1526" y="526"/>
                </a:lnTo>
                <a:lnTo>
                  <a:pt x="1526" y="547"/>
                </a:lnTo>
                <a:lnTo>
                  <a:pt x="1530" y="566"/>
                </a:lnTo>
                <a:lnTo>
                  <a:pt x="1530" y="568"/>
                </a:lnTo>
                <a:lnTo>
                  <a:pt x="1532" y="591"/>
                </a:lnTo>
                <a:lnTo>
                  <a:pt x="1526" y="557"/>
                </a:lnTo>
                <a:lnTo>
                  <a:pt x="1524" y="524"/>
                </a:lnTo>
                <a:lnTo>
                  <a:pt x="1522" y="505"/>
                </a:lnTo>
                <a:lnTo>
                  <a:pt x="1522" y="503"/>
                </a:lnTo>
                <a:lnTo>
                  <a:pt x="1522" y="495"/>
                </a:lnTo>
                <a:lnTo>
                  <a:pt x="1521" y="465"/>
                </a:lnTo>
                <a:lnTo>
                  <a:pt x="1521" y="488"/>
                </a:lnTo>
                <a:lnTo>
                  <a:pt x="1521" y="480"/>
                </a:lnTo>
                <a:lnTo>
                  <a:pt x="1519" y="451"/>
                </a:lnTo>
                <a:lnTo>
                  <a:pt x="1519" y="474"/>
                </a:lnTo>
                <a:lnTo>
                  <a:pt x="1519" y="470"/>
                </a:lnTo>
                <a:lnTo>
                  <a:pt x="1517" y="443"/>
                </a:lnTo>
                <a:lnTo>
                  <a:pt x="1517" y="447"/>
                </a:lnTo>
                <a:lnTo>
                  <a:pt x="1517" y="445"/>
                </a:lnTo>
                <a:lnTo>
                  <a:pt x="1515" y="436"/>
                </a:lnTo>
                <a:lnTo>
                  <a:pt x="1517" y="440"/>
                </a:lnTo>
                <a:lnTo>
                  <a:pt x="1513" y="407"/>
                </a:lnTo>
                <a:lnTo>
                  <a:pt x="1513" y="405"/>
                </a:lnTo>
                <a:lnTo>
                  <a:pt x="1513" y="407"/>
                </a:lnTo>
                <a:lnTo>
                  <a:pt x="1511" y="394"/>
                </a:lnTo>
                <a:lnTo>
                  <a:pt x="1511" y="382"/>
                </a:lnTo>
                <a:lnTo>
                  <a:pt x="1511" y="374"/>
                </a:lnTo>
                <a:lnTo>
                  <a:pt x="1507" y="369"/>
                </a:lnTo>
                <a:lnTo>
                  <a:pt x="1505" y="363"/>
                </a:lnTo>
                <a:lnTo>
                  <a:pt x="1507" y="376"/>
                </a:lnTo>
                <a:lnTo>
                  <a:pt x="1505" y="359"/>
                </a:lnTo>
                <a:lnTo>
                  <a:pt x="1503" y="357"/>
                </a:lnTo>
                <a:lnTo>
                  <a:pt x="1503" y="361"/>
                </a:lnTo>
                <a:lnTo>
                  <a:pt x="1503" y="353"/>
                </a:lnTo>
                <a:lnTo>
                  <a:pt x="1507" y="480"/>
                </a:lnTo>
                <a:lnTo>
                  <a:pt x="1501" y="338"/>
                </a:lnTo>
                <a:lnTo>
                  <a:pt x="1501" y="332"/>
                </a:lnTo>
                <a:lnTo>
                  <a:pt x="1501" y="305"/>
                </a:lnTo>
                <a:lnTo>
                  <a:pt x="1501" y="324"/>
                </a:lnTo>
                <a:lnTo>
                  <a:pt x="1503" y="280"/>
                </a:lnTo>
                <a:lnTo>
                  <a:pt x="1505" y="361"/>
                </a:lnTo>
                <a:lnTo>
                  <a:pt x="1507" y="369"/>
                </a:lnTo>
                <a:lnTo>
                  <a:pt x="1507" y="349"/>
                </a:lnTo>
                <a:lnTo>
                  <a:pt x="1505" y="330"/>
                </a:lnTo>
                <a:lnTo>
                  <a:pt x="1507" y="340"/>
                </a:lnTo>
                <a:lnTo>
                  <a:pt x="1511" y="369"/>
                </a:lnTo>
                <a:lnTo>
                  <a:pt x="1511" y="372"/>
                </a:lnTo>
                <a:lnTo>
                  <a:pt x="1505" y="305"/>
                </a:lnTo>
                <a:lnTo>
                  <a:pt x="1503" y="274"/>
                </a:lnTo>
                <a:lnTo>
                  <a:pt x="1505" y="299"/>
                </a:lnTo>
                <a:lnTo>
                  <a:pt x="1503" y="244"/>
                </a:lnTo>
                <a:lnTo>
                  <a:pt x="1503" y="240"/>
                </a:lnTo>
                <a:lnTo>
                  <a:pt x="1503" y="246"/>
                </a:lnTo>
                <a:lnTo>
                  <a:pt x="1503" y="261"/>
                </a:lnTo>
                <a:lnTo>
                  <a:pt x="1505" y="286"/>
                </a:lnTo>
                <a:lnTo>
                  <a:pt x="1505" y="290"/>
                </a:lnTo>
                <a:lnTo>
                  <a:pt x="1505" y="282"/>
                </a:lnTo>
                <a:lnTo>
                  <a:pt x="1507" y="305"/>
                </a:lnTo>
                <a:lnTo>
                  <a:pt x="1507" y="321"/>
                </a:lnTo>
                <a:lnTo>
                  <a:pt x="1507" y="326"/>
                </a:lnTo>
                <a:lnTo>
                  <a:pt x="1511" y="324"/>
                </a:lnTo>
                <a:lnTo>
                  <a:pt x="1511" y="326"/>
                </a:lnTo>
                <a:lnTo>
                  <a:pt x="1511" y="346"/>
                </a:lnTo>
                <a:lnTo>
                  <a:pt x="1513" y="365"/>
                </a:lnTo>
                <a:lnTo>
                  <a:pt x="1513" y="369"/>
                </a:lnTo>
                <a:lnTo>
                  <a:pt x="1513" y="365"/>
                </a:lnTo>
                <a:lnTo>
                  <a:pt x="1513" y="357"/>
                </a:lnTo>
                <a:lnTo>
                  <a:pt x="1511" y="326"/>
                </a:lnTo>
                <a:lnTo>
                  <a:pt x="1511" y="322"/>
                </a:lnTo>
                <a:lnTo>
                  <a:pt x="1513" y="347"/>
                </a:lnTo>
                <a:lnTo>
                  <a:pt x="1513" y="351"/>
                </a:lnTo>
                <a:lnTo>
                  <a:pt x="1513" y="349"/>
                </a:lnTo>
                <a:lnTo>
                  <a:pt x="1513" y="346"/>
                </a:lnTo>
                <a:lnTo>
                  <a:pt x="1513" y="363"/>
                </a:lnTo>
                <a:lnTo>
                  <a:pt x="1515" y="361"/>
                </a:lnTo>
                <a:lnTo>
                  <a:pt x="1515" y="346"/>
                </a:lnTo>
                <a:lnTo>
                  <a:pt x="1515" y="330"/>
                </a:lnTo>
                <a:lnTo>
                  <a:pt x="1515" y="332"/>
                </a:lnTo>
                <a:lnTo>
                  <a:pt x="1517" y="338"/>
                </a:lnTo>
                <a:lnTo>
                  <a:pt x="1517" y="361"/>
                </a:lnTo>
                <a:lnTo>
                  <a:pt x="1519" y="365"/>
                </a:lnTo>
                <a:lnTo>
                  <a:pt x="1519" y="363"/>
                </a:lnTo>
                <a:lnTo>
                  <a:pt x="1519" y="346"/>
                </a:lnTo>
                <a:lnTo>
                  <a:pt x="1519" y="311"/>
                </a:lnTo>
                <a:lnTo>
                  <a:pt x="1521" y="286"/>
                </a:lnTo>
                <a:lnTo>
                  <a:pt x="1521" y="282"/>
                </a:lnTo>
                <a:lnTo>
                  <a:pt x="1521" y="286"/>
                </a:lnTo>
                <a:lnTo>
                  <a:pt x="1522" y="305"/>
                </a:lnTo>
                <a:lnTo>
                  <a:pt x="1522" y="309"/>
                </a:lnTo>
                <a:lnTo>
                  <a:pt x="1524" y="303"/>
                </a:lnTo>
                <a:lnTo>
                  <a:pt x="1526" y="276"/>
                </a:lnTo>
                <a:lnTo>
                  <a:pt x="1521" y="263"/>
                </a:lnTo>
                <a:lnTo>
                  <a:pt x="1521" y="257"/>
                </a:lnTo>
                <a:lnTo>
                  <a:pt x="1522" y="255"/>
                </a:lnTo>
                <a:lnTo>
                  <a:pt x="1526" y="255"/>
                </a:lnTo>
                <a:lnTo>
                  <a:pt x="1530" y="255"/>
                </a:lnTo>
                <a:lnTo>
                  <a:pt x="1532" y="257"/>
                </a:lnTo>
                <a:lnTo>
                  <a:pt x="1538" y="263"/>
                </a:lnTo>
                <a:lnTo>
                  <a:pt x="1534" y="273"/>
                </a:lnTo>
                <a:lnTo>
                  <a:pt x="1530" y="280"/>
                </a:lnTo>
                <a:lnTo>
                  <a:pt x="1528" y="278"/>
                </a:lnTo>
                <a:lnTo>
                  <a:pt x="1526" y="294"/>
                </a:lnTo>
                <a:lnTo>
                  <a:pt x="1526" y="299"/>
                </a:lnTo>
                <a:lnTo>
                  <a:pt x="1528" y="298"/>
                </a:lnTo>
                <a:lnTo>
                  <a:pt x="1530" y="290"/>
                </a:lnTo>
                <a:lnTo>
                  <a:pt x="1530" y="298"/>
                </a:lnTo>
                <a:lnTo>
                  <a:pt x="1528" y="309"/>
                </a:lnTo>
                <a:lnTo>
                  <a:pt x="1524" y="322"/>
                </a:lnTo>
                <a:lnTo>
                  <a:pt x="1522" y="326"/>
                </a:lnTo>
                <a:lnTo>
                  <a:pt x="1524" y="326"/>
                </a:lnTo>
                <a:lnTo>
                  <a:pt x="1526" y="324"/>
                </a:lnTo>
                <a:lnTo>
                  <a:pt x="1528" y="324"/>
                </a:lnTo>
                <a:lnTo>
                  <a:pt x="1526" y="338"/>
                </a:lnTo>
                <a:lnTo>
                  <a:pt x="1524" y="347"/>
                </a:lnTo>
                <a:lnTo>
                  <a:pt x="1524" y="357"/>
                </a:lnTo>
                <a:lnTo>
                  <a:pt x="1526" y="359"/>
                </a:lnTo>
                <a:lnTo>
                  <a:pt x="1526" y="357"/>
                </a:lnTo>
                <a:lnTo>
                  <a:pt x="1528" y="349"/>
                </a:lnTo>
                <a:lnTo>
                  <a:pt x="1530" y="324"/>
                </a:lnTo>
                <a:lnTo>
                  <a:pt x="1532" y="321"/>
                </a:lnTo>
                <a:lnTo>
                  <a:pt x="1536" y="340"/>
                </a:lnTo>
                <a:lnTo>
                  <a:pt x="1536" y="342"/>
                </a:lnTo>
                <a:lnTo>
                  <a:pt x="1534" y="340"/>
                </a:lnTo>
                <a:lnTo>
                  <a:pt x="1534" y="338"/>
                </a:lnTo>
                <a:lnTo>
                  <a:pt x="1532" y="338"/>
                </a:lnTo>
                <a:lnTo>
                  <a:pt x="1530" y="361"/>
                </a:lnTo>
                <a:lnTo>
                  <a:pt x="1530" y="363"/>
                </a:lnTo>
                <a:lnTo>
                  <a:pt x="1536" y="359"/>
                </a:lnTo>
                <a:lnTo>
                  <a:pt x="1536" y="357"/>
                </a:lnTo>
                <a:lnTo>
                  <a:pt x="1544" y="353"/>
                </a:lnTo>
                <a:lnTo>
                  <a:pt x="1547" y="347"/>
                </a:lnTo>
                <a:lnTo>
                  <a:pt x="1547" y="340"/>
                </a:lnTo>
                <a:lnTo>
                  <a:pt x="1546" y="322"/>
                </a:lnTo>
                <a:lnTo>
                  <a:pt x="1547" y="315"/>
                </a:lnTo>
                <a:lnTo>
                  <a:pt x="1547" y="307"/>
                </a:lnTo>
                <a:lnTo>
                  <a:pt x="1547" y="305"/>
                </a:lnTo>
                <a:lnTo>
                  <a:pt x="1551" y="303"/>
                </a:lnTo>
                <a:lnTo>
                  <a:pt x="1555" y="301"/>
                </a:lnTo>
                <a:lnTo>
                  <a:pt x="1557" y="301"/>
                </a:lnTo>
                <a:lnTo>
                  <a:pt x="1555" y="299"/>
                </a:lnTo>
                <a:lnTo>
                  <a:pt x="1553" y="299"/>
                </a:lnTo>
                <a:lnTo>
                  <a:pt x="1546" y="301"/>
                </a:lnTo>
                <a:lnTo>
                  <a:pt x="1544" y="298"/>
                </a:lnTo>
                <a:lnTo>
                  <a:pt x="1549" y="296"/>
                </a:lnTo>
                <a:lnTo>
                  <a:pt x="1544" y="296"/>
                </a:lnTo>
                <a:lnTo>
                  <a:pt x="1538" y="288"/>
                </a:lnTo>
                <a:lnTo>
                  <a:pt x="1542" y="286"/>
                </a:lnTo>
                <a:lnTo>
                  <a:pt x="1544" y="282"/>
                </a:lnTo>
                <a:lnTo>
                  <a:pt x="1544" y="280"/>
                </a:lnTo>
                <a:lnTo>
                  <a:pt x="1542" y="282"/>
                </a:lnTo>
                <a:lnTo>
                  <a:pt x="1538" y="286"/>
                </a:lnTo>
                <a:lnTo>
                  <a:pt x="1536" y="286"/>
                </a:lnTo>
                <a:lnTo>
                  <a:pt x="1538" y="282"/>
                </a:lnTo>
                <a:lnTo>
                  <a:pt x="1542" y="276"/>
                </a:lnTo>
                <a:lnTo>
                  <a:pt x="1542" y="274"/>
                </a:lnTo>
                <a:lnTo>
                  <a:pt x="1540" y="278"/>
                </a:lnTo>
                <a:lnTo>
                  <a:pt x="1536" y="282"/>
                </a:lnTo>
                <a:lnTo>
                  <a:pt x="1534" y="282"/>
                </a:lnTo>
                <a:lnTo>
                  <a:pt x="1536" y="274"/>
                </a:lnTo>
                <a:lnTo>
                  <a:pt x="1540" y="265"/>
                </a:lnTo>
                <a:lnTo>
                  <a:pt x="1544" y="267"/>
                </a:lnTo>
                <a:lnTo>
                  <a:pt x="1546" y="273"/>
                </a:lnTo>
                <a:lnTo>
                  <a:pt x="1546" y="282"/>
                </a:lnTo>
                <a:lnTo>
                  <a:pt x="1547" y="284"/>
                </a:lnTo>
                <a:lnTo>
                  <a:pt x="1553" y="286"/>
                </a:lnTo>
                <a:lnTo>
                  <a:pt x="1555" y="288"/>
                </a:lnTo>
                <a:lnTo>
                  <a:pt x="1555" y="290"/>
                </a:lnTo>
                <a:lnTo>
                  <a:pt x="1553" y="286"/>
                </a:lnTo>
                <a:lnTo>
                  <a:pt x="1563" y="286"/>
                </a:lnTo>
                <a:lnTo>
                  <a:pt x="1559" y="288"/>
                </a:lnTo>
                <a:lnTo>
                  <a:pt x="1555" y="290"/>
                </a:lnTo>
                <a:lnTo>
                  <a:pt x="1559" y="305"/>
                </a:lnTo>
                <a:lnTo>
                  <a:pt x="1561" y="330"/>
                </a:lnTo>
                <a:lnTo>
                  <a:pt x="1561" y="376"/>
                </a:lnTo>
                <a:lnTo>
                  <a:pt x="1563" y="388"/>
                </a:lnTo>
                <a:lnTo>
                  <a:pt x="1565" y="392"/>
                </a:lnTo>
                <a:lnTo>
                  <a:pt x="1569" y="394"/>
                </a:lnTo>
                <a:lnTo>
                  <a:pt x="1572" y="395"/>
                </a:lnTo>
                <a:lnTo>
                  <a:pt x="1574" y="399"/>
                </a:lnTo>
                <a:lnTo>
                  <a:pt x="1576" y="407"/>
                </a:lnTo>
                <a:lnTo>
                  <a:pt x="1576" y="415"/>
                </a:lnTo>
                <a:lnTo>
                  <a:pt x="1572" y="418"/>
                </a:lnTo>
                <a:lnTo>
                  <a:pt x="1569" y="422"/>
                </a:lnTo>
                <a:lnTo>
                  <a:pt x="1567" y="426"/>
                </a:lnTo>
                <a:lnTo>
                  <a:pt x="1569" y="428"/>
                </a:lnTo>
                <a:lnTo>
                  <a:pt x="1570" y="432"/>
                </a:lnTo>
                <a:lnTo>
                  <a:pt x="1570" y="440"/>
                </a:lnTo>
                <a:lnTo>
                  <a:pt x="1572" y="447"/>
                </a:lnTo>
                <a:lnTo>
                  <a:pt x="1569" y="447"/>
                </a:lnTo>
                <a:lnTo>
                  <a:pt x="1567" y="449"/>
                </a:lnTo>
                <a:lnTo>
                  <a:pt x="1569" y="455"/>
                </a:lnTo>
                <a:lnTo>
                  <a:pt x="1570" y="459"/>
                </a:lnTo>
                <a:lnTo>
                  <a:pt x="1572" y="461"/>
                </a:lnTo>
                <a:lnTo>
                  <a:pt x="1578" y="461"/>
                </a:lnTo>
                <a:lnTo>
                  <a:pt x="1584" y="457"/>
                </a:lnTo>
                <a:lnTo>
                  <a:pt x="1586" y="453"/>
                </a:lnTo>
                <a:lnTo>
                  <a:pt x="1584" y="443"/>
                </a:lnTo>
                <a:lnTo>
                  <a:pt x="1582" y="440"/>
                </a:lnTo>
                <a:lnTo>
                  <a:pt x="1590" y="438"/>
                </a:lnTo>
                <a:lnTo>
                  <a:pt x="1594" y="436"/>
                </a:lnTo>
                <a:lnTo>
                  <a:pt x="1595" y="438"/>
                </a:lnTo>
                <a:lnTo>
                  <a:pt x="1594" y="451"/>
                </a:lnTo>
                <a:lnTo>
                  <a:pt x="1594" y="455"/>
                </a:lnTo>
                <a:lnTo>
                  <a:pt x="1595" y="457"/>
                </a:lnTo>
                <a:lnTo>
                  <a:pt x="1595" y="455"/>
                </a:lnTo>
                <a:lnTo>
                  <a:pt x="1603" y="445"/>
                </a:lnTo>
                <a:lnTo>
                  <a:pt x="1601" y="445"/>
                </a:lnTo>
                <a:lnTo>
                  <a:pt x="1599" y="442"/>
                </a:lnTo>
                <a:lnTo>
                  <a:pt x="1601" y="434"/>
                </a:lnTo>
                <a:lnTo>
                  <a:pt x="1599" y="434"/>
                </a:lnTo>
                <a:lnTo>
                  <a:pt x="1599" y="426"/>
                </a:lnTo>
                <a:lnTo>
                  <a:pt x="1605" y="417"/>
                </a:lnTo>
                <a:lnTo>
                  <a:pt x="1603" y="411"/>
                </a:lnTo>
                <a:lnTo>
                  <a:pt x="1603" y="407"/>
                </a:lnTo>
                <a:lnTo>
                  <a:pt x="1603" y="411"/>
                </a:lnTo>
                <a:lnTo>
                  <a:pt x="1599" y="415"/>
                </a:lnTo>
                <a:lnTo>
                  <a:pt x="1599" y="413"/>
                </a:lnTo>
                <a:lnTo>
                  <a:pt x="1599" y="407"/>
                </a:lnTo>
                <a:lnTo>
                  <a:pt x="1599" y="394"/>
                </a:lnTo>
                <a:lnTo>
                  <a:pt x="1597" y="392"/>
                </a:lnTo>
                <a:lnTo>
                  <a:pt x="1597" y="394"/>
                </a:lnTo>
                <a:lnTo>
                  <a:pt x="1595" y="411"/>
                </a:lnTo>
                <a:lnTo>
                  <a:pt x="1594" y="420"/>
                </a:lnTo>
                <a:lnTo>
                  <a:pt x="1592" y="420"/>
                </a:lnTo>
                <a:lnTo>
                  <a:pt x="1588" y="418"/>
                </a:lnTo>
                <a:lnTo>
                  <a:pt x="1584" y="415"/>
                </a:lnTo>
                <a:lnTo>
                  <a:pt x="1584" y="407"/>
                </a:lnTo>
                <a:lnTo>
                  <a:pt x="1586" y="403"/>
                </a:lnTo>
                <a:lnTo>
                  <a:pt x="1588" y="403"/>
                </a:lnTo>
                <a:lnTo>
                  <a:pt x="1590" y="405"/>
                </a:lnTo>
                <a:lnTo>
                  <a:pt x="1592" y="405"/>
                </a:lnTo>
                <a:lnTo>
                  <a:pt x="1592" y="403"/>
                </a:lnTo>
                <a:lnTo>
                  <a:pt x="1590" y="394"/>
                </a:lnTo>
                <a:lnTo>
                  <a:pt x="1584" y="363"/>
                </a:lnTo>
                <a:lnTo>
                  <a:pt x="1582" y="346"/>
                </a:lnTo>
                <a:lnTo>
                  <a:pt x="1584" y="349"/>
                </a:lnTo>
                <a:lnTo>
                  <a:pt x="1588" y="355"/>
                </a:lnTo>
                <a:lnTo>
                  <a:pt x="1592" y="357"/>
                </a:lnTo>
                <a:lnTo>
                  <a:pt x="1592" y="353"/>
                </a:lnTo>
                <a:lnTo>
                  <a:pt x="1590" y="342"/>
                </a:lnTo>
                <a:lnTo>
                  <a:pt x="1588" y="336"/>
                </a:lnTo>
                <a:lnTo>
                  <a:pt x="1590" y="326"/>
                </a:lnTo>
                <a:lnTo>
                  <a:pt x="1590" y="324"/>
                </a:lnTo>
                <a:lnTo>
                  <a:pt x="1592" y="328"/>
                </a:lnTo>
                <a:lnTo>
                  <a:pt x="1594" y="340"/>
                </a:lnTo>
                <a:lnTo>
                  <a:pt x="1595" y="340"/>
                </a:lnTo>
                <a:lnTo>
                  <a:pt x="1597" y="334"/>
                </a:lnTo>
                <a:lnTo>
                  <a:pt x="1595" y="334"/>
                </a:lnTo>
                <a:lnTo>
                  <a:pt x="1595" y="328"/>
                </a:lnTo>
                <a:lnTo>
                  <a:pt x="1594" y="324"/>
                </a:lnTo>
                <a:lnTo>
                  <a:pt x="1594" y="319"/>
                </a:lnTo>
                <a:lnTo>
                  <a:pt x="1595" y="319"/>
                </a:lnTo>
                <a:lnTo>
                  <a:pt x="1597" y="321"/>
                </a:lnTo>
                <a:lnTo>
                  <a:pt x="1599" y="321"/>
                </a:lnTo>
                <a:lnTo>
                  <a:pt x="1599" y="319"/>
                </a:lnTo>
                <a:lnTo>
                  <a:pt x="1597" y="309"/>
                </a:lnTo>
                <a:lnTo>
                  <a:pt x="1595" y="309"/>
                </a:lnTo>
                <a:lnTo>
                  <a:pt x="1595" y="307"/>
                </a:lnTo>
                <a:lnTo>
                  <a:pt x="1594" y="307"/>
                </a:lnTo>
                <a:lnTo>
                  <a:pt x="1594" y="311"/>
                </a:lnTo>
                <a:lnTo>
                  <a:pt x="1588" y="298"/>
                </a:lnTo>
                <a:lnTo>
                  <a:pt x="1590" y="299"/>
                </a:lnTo>
                <a:lnTo>
                  <a:pt x="1594" y="301"/>
                </a:lnTo>
                <a:lnTo>
                  <a:pt x="1595" y="301"/>
                </a:lnTo>
                <a:lnTo>
                  <a:pt x="1597" y="299"/>
                </a:lnTo>
                <a:lnTo>
                  <a:pt x="1597" y="296"/>
                </a:lnTo>
                <a:lnTo>
                  <a:pt x="1599" y="296"/>
                </a:lnTo>
                <a:lnTo>
                  <a:pt x="1601" y="299"/>
                </a:lnTo>
                <a:lnTo>
                  <a:pt x="1607" y="286"/>
                </a:lnTo>
                <a:lnTo>
                  <a:pt x="1607" y="280"/>
                </a:lnTo>
                <a:lnTo>
                  <a:pt x="1607" y="273"/>
                </a:lnTo>
                <a:lnTo>
                  <a:pt x="1607" y="261"/>
                </a:lnTo>
                <a:lnTo>
                  <a:pt x="1607" y="259"/>
                </a:lnTo>
                <a:lnTo>
                  <a:pt x="1611" y="257"/>
                </a:lnTo>
                <a:lnTo>
                  <a:pt x="1622" y="261"/>
                </a:lnTo>
                <a:lnTo>
                  <a:pt x="1624" y="261"/>
                </a:lnTo>
                <a:lnTo>
                  <a:pt x="1624" y="257"/>
                </a:lnTo>
                <a:lnTo>
                  <a:pt x="1617" y="246"/>
                </a:lnTo>
                <a:lnTo>
                  <a:pt x="1615" y="242"/>
                </a:lnTo>
                <a:lnTo>
                  <a:pt x="1617" y="240"/>
                </a:lnTo>
                <a:lnTo>
                  <a:pt x="1618" y="240"/>
                </a:lnTo>
                <a:lnTo>
                  <a:pt x="1624" y="242"/>
                </a:lnTo>
                <a:lnTo>
                  <a:pt x="1459" y="129"/>
                </a:lnTo>
                <a:lnTo>
                  <a:pt x="8" y="411"/>
                </a:lnTo>
                <a:lnTo>
                  <a:pt x="8" y="407"/>
                </a:lnTo>
                <a:lnTo>
                  <a:pt x="10" y="405"/>
                </a:lnTo>
                <a:lnTo>
                  <a:pt x="10" y="409"/>
                </a:lnTo>
                <a:lnTo>
                  <a:pt x="8" y="411"/>
                </a:lnTo>
                <a:lnTo>
                  <a:pt x="1459" y="129"/>
                </a:lnTo>
                <a:lnTo>
                  <a:pt x="10" y="632"/>
                </a:lnTo>
                <a:lnTo>
                  <a:pt x="10" y="630"/>
                </a:lnTo>
                <a:lnTo>
                  <a:pt x="11" y="645"/>
                </a:lnTo>
                <a:lnTo>
                  <a:pt x="10" y="632"/>
                </a:lnTo>
                <a:lnTo>
                  <a:pt x="1459" y="129"/>
                </a:lnTo>
                <a:lnTo>
                  <a:pt x="34" y="651"/>
                </a:lnTo>
                <a:lnTo>
                  <a:pt x="33" y="643"/>
                </a:lnTo>
                <a:lnTo>
                  <a:pt x="34" y="647"/>
                </a:lnTo>
                <a:lnTo>
                  <a:pt x="34" y="651"/>
                </a:lnTo>
                <a:lnTo>
                  <a:pt x="1459" y="129"/>
                </a:lnTo>
                <a:lnTo>
                  <a:pt x="42" y="430"/>
                </a:lnTo>
                <a:lnTo>
                  <a:pt x="42" y="428"/>
                </a:lnTo>
                <a:lnTo>
                  <a:pt x="44" y="434"/>
                </a:lnTo>
                <a:lnTo>
                  <a:pt x="42" y="436"/>
                </a:lnTo>
                <a:lnTo>
                  <a:pt x="44" y="434"/>
                </a:lnTo>
                <a:lnTo>
                  <a:pt x="44" y="443"/>
                </a:lnTo>
                <a:lnTo>
                  <a:pt x="42" y="438"/>
                </a:lnTo>
                <a:lnTo>
                  <a:pt x="40" y="434"/>
                </a:lnTo>
                <a:lnTo>
                  <a:pt x="42" y="430"/>
                </a:lnTo>
                <a:lnTo>
                  <a:pt x="1459" y="129"/>
                </a:lnTo>
                <a:lnTo>
                  <a:pt x="44" y="570"/>
                </a:lnTo>
                <a:lnTo>
                  <a:pt x="44" y="578"/>
                </a:lnTo>
                <a:lnTo>
                  <a:pt x="42" y="562"/>
                </a:lnTo>
                <a:lnTo>
                  <a:pt x="44" y="568"/>
                </a:lnTo>
                <a:lnTo>
                  <a:pt x="44" y="570"/>
                </a:lnTo>
                <a:lnTo>
                  <a:pt x="1459" y="129"/>
                </a:lnTo>
                <a:lnTo>
                  <a:pt x="44" y="641"/>
                </a:lnTo>
                <a:lnTo>
                  <a:pt x="44" y="639"/>
                </a:lnTo>
                <a:lnTo>
                  <a:pt x="46" y="620"/>
                </a:lnTo>
                <a:lnTo>
                  <a:pt x="46" y="630"/>
                </a:lnTo>
                <a:lnTo>
                  <a:pt x="46" y="634"/>
                </a:lnTo>
                <a:lnTo>
                  <a:pt x="46" y="637"/>
                </a:lnTo>
                <a:lnTo>
                  <a:pt x="44" y="641"/>
                </a:lnTo>
                <a:lnTo>
                  <a:pt x="1459" y="129"/>
                </a:lnTo>
                <a:lnTo>
                  <a:pt x="46" y="562"/>
                </a:lnTo>
                <a:lnTo>
                  <a:pt x="46" y="564"/>
                </a:lnTo>
                <a:lnTo>
                  <a:pt x="44" y="553"/>
                </a:lnTo>
                <a:lnTo>
                  <a:pt x="46" y="516"/>
                </a:lnTo>
                <a:lnTo>
                  <a:pt x="46" y="562"/>
                </a:lnTo>
                <a:lnTo>
                  <a:pt x="1459" y="129"/>
                </a:lnTo>
                <a:lnTo>
                  <a:pt x="50" y="584"/>
                </a:lnTo>
                <a:lnTo>
                  <a:pt x="48" y="568"/>
                </a:lnTo>
                <a:lnTo>
                  <a:pt x="48" y="514"/>
                </a:lnTo>
                <a:lnTo>
                  <a:pt x="44" y="457"/>
                </a:lnTo>
                <a:lnTo>
                  <a:pt x="46" y="455"/>
                </a:lnTo>
                <a:lnTo>
                  <a:pt x="46" y="451"/>
                </a:lnTo>
                <a:lnTo>
                  <a:pt x="50" y="513"/>
                </a:lnTo>
                <a:lnTo>
                  <a:pt x="52" y="545"/>
                </a:lnTo>
                <a:lnTo>
                  <a:pt x="50" y="584"/>
                </a:lnTo>
                <a:lnTo>
                  <a:pt x="1459" y="129"/>
                </a:lnTo>
                <a:lnTo>
                  <a:pt x="1557" y="1098"/>
                </a:lnTo>
                <a:lnTo>
                  <a:pt x="1559" y="1100"/>
                </a:lnTo>
                <a:lnTo>
                  <a:pt x="1557" y="1104"/>
                </a:lnTo>
                <a:lnTo>
                  <a:pt x="1555" y="1102"/>
                </a:lnTo>
                <a:lnTo>
                  <a:pt x="1557" y="1098"/>
                </a:lnTo>
                <a:lnTo>
                  <a:pt x="1459" y="129"/>
                </a:lnTo>
                <a:lnTo>
                  <a:pt x="1555" y="1098"/>
                </a:lnTo>
                <a:lnTo>
                  <a:pt x="1557" y="1098"/>
                </a:lnTo>
                <a:lnTo>
                  <a:pt x="1555" y="1102"/>
                </a:lnTo>
                <a:lnTo>
                  <a:pt x="1553" y="1100"/>
                </a:lnTo>
                <a:lnTo>
                  <a:pt x="1555" y="1098"/>
                </a:lnTo>
                <a:lnTo>
                  <a:pt x="1459" y="129"/>
                </a:lnTo>
                <a:lnTo>
                  <a:pt x="1559" y="668"/>
                </a:lnTo>
                <a:lnTo>
                  <a:pt x="1561" y="676"/>
                </a:lnTo>
                <a:lnTo>
                  <a:pt x="1559" y="680"/>
                </a:lnTo>
                <a:lnTo>
                  <a:pt x="1561" y="676"/>
                </a:lnTo>
                <a:lnTo>
                  <a:pt x="1563" y="678"/>
                </a:lnTo>
                <a:lnTo>
                  <a:pt x="1559" y="687"/>
                </a:lnTo>
                <a:lnTo>
                  <a:pt x="1557" y="699"/>
                </a:lnTo>
                <a:lnTo>
                  <a:pt x="1555" y="699"/>
                </a:lnTo>
                <a:lnTo>
                  <a:pt x="1559" y="680"/>
                </a:lnTo>
                <a:lnTo>
                  <a:pt x="1555" y="689"/>
                </a:lnTo>
                <a:lnTo>
                  <a:pt x="1553" y="697"/>
                </a:lnTo>
                <a:lnTo>
                  <a:pt x="1551" y="695"/>
                </a:lnTo>
                <a:lnTo>
                  <a:pt x="1551" y="689"/>
                </a:lnTo>
                <a:lnTo>
                  <a:pt x="1553" y="680"/>
                </a:lnTo>
                <a:lnTo>
                  <a:pt x="1559" y="668"/>
                </a:lnTo>
                <a:lnTo>
                  <a:pt x="1459" y="129"/>
                </a:lnTo>
                <a:lnTo>
                  <a:pt x="1549" y="741"/>
                </a:lnTo>
                <a:lnTo>
                  <a:pt x="1547" y="751"/>
                </a:lnTo>
                <a:lnTo>
                  <a:pt x="1546" y="749"/>
                </a:lnTo>
                <a:lnTo>
                  <a:pt x="1546" y="745"/>
                </a:lnTo>
                <a:lnTo>
                  <a:pt x="1549" y="741"/>
                </a:lnTo>
                <a:lnTo>
                  <a:pt x="1459" y="129"/>
                </a:lnTo>
                <a:lnTo>
                  <a:pt x="1490" y="912"/>
                </a:lnTo>
                <a:lnTo>
                  <a:pt x="1492" y="908"/>
                </a:lnTo>
                <a:lnTo>
                  <a:pt x="1494" y="904"/>
                </a:lnTo>
                <a:lnTo>
                  <a:pt x="1498" y="904"/>
                </a:lnTo>
                <a:lnTo>
                  <a:pt x="1498" y="906"/>
                </a:lnTo>
                <a:lnTo>
                  <a:pt x="1494" y="910"/>
                </a:lnTo>
                <a:lnTo>
                  <a:pt x="1492" y="912"/>
                </a:lnTo>
                <a:lnTo>
                  <a:pt x="1490" y="912"/>
                </a:lnTo>
                <a:lnTo>
                  <a:pt x="1459" y="129"/>
                </a:lnTo>
                <a:lnTo>
                  <a:pt x="1488" y="914"/>
                </a:lnTo>
                <a:lnTo>
                  <a:pt x="1492" y="918"/>
                </a:lnTo>
                <a:lnTo>
                  <a:pt x="1492" y="920"/>
                </a:lnTo>
                <a:lnTo>
                  <a:pt x="1490" y="922"/>
                </a:lnTo>
                <a:lnTo>
                  <a:pt x="1492" y="920"/>
                </a:lnTo>
                <a:lnTo>
                  <a:pt x="1492" y="922"/>
                </a:lnTo>
                <a:lnTo>
                  <a:pt x="1488" y="923"/>
                </a:lnTo>
                <a:lnTo>
                  <a:pt x="1492" y="927"/>
                </a:lnTo>
                <a:lnTo>
                  <a:pt x="1496" y="922"/>
                </a:lnTo>
                <a:lnTo>
                  <a:pt x="1498" y="918"/>
                </a:lnTo>
                <a:lnTo>
                  <a:pt x="1496" y="918"/>
                </a:lnTo>
                <a:lnTo>
                  <a:pt x="1498" y="916"/>
                </a:lnTo>
                <a:lnTo>
                  <a:pt x="1498" y="923"/>
                </a:lnTo>
                <a:lnTo>
                  <a:pt x="1498" y="927"/>
                </a:lnTo>
                <a:lnTo>
                  <a:pt x="1496" y="929"/>
                </a:lnTo>
                <a:lnTo>
                  <a:pt x="1496" y="933"/>
                </a:lnTo>
                <a:lnTo>
                  <a:pt x="1494" y="937"/>
                </a:lnTo>
                <a:lnTo>
                  <a:pt x="1496" y="939"/>
                </a:lnTo>
                <a:lnTo>
                  <a:pt x="1492" y="946"/>
                </a:lnTo>
                <a:lnTo>
                  <a:pt x="1490" y="946"/>
                </a:lnTo>
                <a:lnTo>
                  <a:pt x="1488" y="927"/>
                </a:lnTo>
                <a:lnTo>
                  <a:pt x="1488" y="914"/>
                </a:lnTo>
                <a:lnTo>
                  <a:pt x="1459" y="129"/>
                </a:lnTo>
                <a:lnTo>
                  <a:pt x="1455" y="136"/>
                </a:lnTo>
                <a:lnTo>
                  <a:pt x="1448" y="134"/>
                </a:lnTo>
                <a:lnTo>
                  <a:pt x="1453" y="138"/>
                </a:lnTo>
                <a:lnTo>
                  <a:pt x="1451" y="138"/>
                </a:lnTo>
                <a:lnTo>
                  <a:pt x="1434" y="119"/>
                </a:lnTo>
                <a:lnTo>
                  <a:pt x="1421" y="102"/>
                </a:lnTo>
                <a:lnTo>
                  <a:pt x="1421" y="100"/>
                </a:lnTo>
                <a:lnTo>
                  <a:pt x="1421" y="98"/>
                </a:lnTo>
                <a:lnTo>
                  <a:pt x="1425" y="100"/>
                </a:lnTo>
                <a:lnTo>
                  <a:pt x="1426" y="102"/>
                </a:lnTo>
                <a:lnTo>
                  <a:pt x="1440" y="119"/>
                </a:lnTo>
                <a:lnTo>
                  <a:pt x="1440" y="121"/>
                </a:lnTo>
                <a:lnTo>
                  <a:pt x="1442" y="121"/>
                </a:lnTo>
                <a:lnTo>
                  <a:pt x="1450" y="130"/>
                </a:lnTo>
                <a:lnTo>
                  <a:pt x="1457" y="136"/>
                </a:lnTo>
                <a:lnTo>
                  <a:pt x="1455" y="136"/>
                </a:lnTo>
                <a:lnTo>
                  <a:pt x="1459" y="129"/>
                </a:lnTo>
                <a:lnTo>
                  <a:pt x="1423" y="98"/>
                </a:lnTo>
                <a:lnTo>
                  <a:pt x="1425" y="98"/>
                </a:lnTo>
                <a:lnTo>
                  <a:pt x="1425" y="100"/>
                </a:lnTo>
                <a:lnTo>
                  <a:pt x="1423" y="98"/>
                </a:lnTo>
                <a:lnTo>
                  <a:pt x="1459" y="129"/>
                </a:lnTo>
                <a:lnTo>
                  <a:pt x="1473" y="152"/>
                </a:lnTo>
                <a:lnTo>
                  <a:pt x="1471" y="152"/>
                </a:lnTo>
                <a:lnTo>
                  <a:pt x="1469" y="152"/>
                </a:lnTo>
                <a:lnTo>
                  <a:pt x="1463" y="152"/>
                </a:lnTo>
                <a:lnTo>
                  <a:pt x="1461" y="150"/>
                </a:lnTo>
                <a:lnTo>
                  <a:pt x="1459" y="146"/>
                </a:lnTo>
                <a:lnTo>
                  <a:pt x="1463" y="146"/>
                </a:lnTo>
                <a:lnTo>
                  <a:pt x="1463" y="144"/>
                </a:lnTo>
                <a:lnTo>
                  <a:pt x="1459" y="142"/>
                </a:lnTo>
                <a:lnTo>
                  <a:pt x="1461" y="142"/>
                </a:lnTo>
                <a:lnTo>
                  <a:pt x="1459" y="142"/>
                </a:lnTo>
                <a:lnTo>
                  <a:pt x="1461" y="140"/>
                </a:lnTo>
                <a:lnTo>
                  <a:pt x="1461" y="138"/>
                </a:lnTo>
                <a:lnTo>
                  <a:pt x="1469" y="148"/>
                </a:lnTo>
                <a:lnTo>
                  <a:pt x="1473" y="150"/>
                </a:lnTo>
                <a:lnTo>
                  <a:pt x="1473" y="152"/>
                </a:lnTo>
                <a:lnTo>
                  <a:pt x="1459" y="129"/>
                </a:lnTo>
                <a:lnTo>
                  <a:pt x="1471" y="140"/>
                </a:lnTo>
                <a:lnTo>
                  <a:pt x="1474" y="146"/>
                </a:lnTo>
                <a:lnTo>
                  <a:pt x="1459" y="134"/>
                </a:lnTo>
                <a:lnTo>
                  <a:pt x="1444" y="121"/>
                </a:lnTo>
                <a:lnTo>
                  <a:pt x="1446" y="121"/>
                </a:lnTo>
                <a:lnTo>
                  <a:pt x="1448" y="121"/>
                </a:lnTo>
                <a:lnTo>
                  <a:pt x="1446" y="121"/>
                </a:lnTo>
                <a:lnTo>
                  <a:pt x="1446" y="119"/>
                </a:lnTo>
                <a:lnTo>
                  <a:pt x="1444" y="119"/>
                </a:lnTo>
                <a:lnTo>
                  <a:pt x="1442" y="119"/>
                </a:lnTo>
                <a:lnTo>
                  <a:pt x="1442" y="121"/>
                </a:lnTo>
                <a:lnTo>
                  <a:pt x="1440" y="117"/>
                </a:lnTo>
                <a:lnTo>
                  <a:pt x="1436" y="111"/>
                </a:lnTo>
                <a:lnTo>
                  <a:pt x="1430" y="107"/>
                </a:lnTo>
                <a:lnTo>
                  <a:pt x="1428" y="102"/>
                </a:lnTo>
                <a:lnTo>
                  <a:pt x="1430" y="104"/>
                </a:lnTo>
                <a:lnTo>
                  <a:pt x="1432" y="106"/>
                </a:lnTo>
                <a:lnTo>
                  <a:pt x="1434" y="104"/>
                </a:lnTo>
                <a:lnTo>
                  <a:pt x="1438" y="106"/>
                </a:lnTo>
                <a:lnTo>
                  <a:pt x="1434" y="104"/>
                </a:lnTo>
                <a:lnTo>
                  <a:pt x="1434" y="100"/>
                </a:lnTo>
                <a:lnTo>
                  <a:pt x="1430" y="102"/>
                </a:lnTo>
                <a:lnTo>
                  <a:pt x="1428" y="100"/>
                </a:lnTo>
                <a:lnTo>
                  <a:pt x="1432" y="100"/>
                </a:lnTo>
                <a:lnTo>
                  <a:pt x="1430" y="100"/>
                </a:lnTo>
                <a:lnTo>
                  <a:pt x="1426" y="100"/>
                </a:lnTo>
                <a:lnTo>
                  <a:pt x="1425" y="100"/>
                </a:lnTo>
                <a:lnTo>
                  <a:pt x="1425" y="98"/>
                </a:lnTo>
                <a:lnTo>
                  <a:pt x="1426" y="100"/>
                </a:lnTo>
                <a:lnTo>
                  <a:pt x="1423" y="98"/>
                </a:lnTo>
                <a:lnTo>
                  <a:pt x="1423" y="96"/>
                </a:lnTo>
                <a:lnTo>
                  <a:pt x="1419" y="96"/>
                </a:lnTo>
                <a:lnTo>
                  <a:pt x="1415" y="94"/>
                </a:lnTo>
                <a:lnTo>
                  <a:pt x="1417" y="86"/>
                </a:lnTo>
                <a:lnTo>
                  <a:pt x="1417" y="84"/>
                </a:lnTo>
                <a:lnTo>
                  <a:pt x="1415" y="82"/>
                </a:lnTo>
                <a:lnTo>
                  <a:pt x="1415" y="84"/>
                </a:lnTo>
                <a:lnTo>
                  <a:pt x="1413" y="88"/>
                </a:lnTo>
                <a:lnTo>
                  <a:pt x="1407" y="82"/>
                </a:lnTo>
                <a:lnTo>
                  <a:pt x="1411" y="79"/>
                </a:lnTo>
                <a:lnTo>
                  <a:pt x="1417" y="82"/>
                </a:lnTo>
                <a:lnTo>
                  <a:pt x="1413" y="79"/>
                </a:lnTo>
                <a:lnTo>
                  <a:pt x="1415" y="73"/>
                </a:lnTo>
                <a:lnTo>
                  <a:pt x="1417" y="73"/>
                </a:lnTo>
                <a:lnTo>
                  <a:pt x="1436" y="96"/>
                </a:lnTo>
                <a:lnTo>
                  <a:pt x="1432" y="90"/>
                </a:lnTo>
                <a:lnTo>
                  <a:pt x="1426" y="81"/>
                </a:lnTo>
                <a:lnTo>
                  <a:pt x="1421" y="69"/>
                </a:lnTo>
                <a:lnTo>
                  <a:pt x="1421" y="67"/>
                </a:lnTo>
                <a:lnTo>
                  <a:pt x="1419" y="69"/>
                </a:lnTo>
                <a:lnTo>
                  <a:pt x="1419" y="65"/>
                </a:lnTo>
                <a:lnTo>
                  <a:pt x="1419" y="63"/>
                </a:lnTo>
                <a:lnTo>
                  <a:pt x="1417" y="63"/>
                </a:lnTo>
                <a:lnTo>
                  <a:pt x="1413" y="56"/>
                </a:lnTo>
                <a:lnTo>
                  <a:pt x="1413" y="54"/>
                </a:lnTo>
                <a:lnTo>
                  <a:pt x="1413" y="52"/>
                </a:lnTo>
                <a:lnTo>
                  <a:pt x="1411" y="54"/>
                </a:lnTo>
                <a:lnTo>
                  <a:pt x="1409" y="50"/>
                </a:lnTo>
                <a:lnTo>
                  <a:pt x="1409" y="48"/>
                </a:lnTo>
                <a:lnTo>
                  <a:pt x="1409" y="50"/>
                </a:lnTo>
                <a:lnTo>
                  <a:pt x="1407" y="48"/>
                </a:lnTo>
                <a:lnTo>
                  <a:pt x="1409" y="44"/>
                </a:lnTo>
                <a:lnTo>
                  <a:pt x="1421" y="59"/>
                </a:lnTo>
                <a:lnTo>
                  <a:pt x="1442" y="90"/>
                </a:lnTo>
                <a:lnTo>
                  <a:pt x="1461" y="111"/>
                </a:lnTo>
                <a:lnTo>
                  <a:pt x="1474" y="125"/>
                </a:lnTo>
                <a:lnTo>
                  <a:pt x="1486" y="132"/>
                </a:lnTo>
                <a:lnTo>
                  <a:pt x="1482" y="134"/>
                </a:lnTo>
                <a:lnTo>
                  <a:pt x="1478" y="142"/>
                </a:lnTo>
                <a:lnTo>
                  <a:pt x="1473" y="140"/>
                </a:lnTo>
                <a:lnTo>
                  <a:pt x="1471" y="140"/>
                </a:lnTo>
                <a:lnTo>
                  <a:pt x="1459" y="129"/>
                </a:lnTo>
                <a:lnTo>
                  <a:pt x="1428" y="100"/>
                </a:lnTo>
                <a:lnTo>
                  <a:pt x="1430" y="102"/>
                </a:lnTo>
                <a:lnTo>
                  <a:pt x="1428" y="102"/>
                </a:lnTo>
                <a:lnTo>
                  <a:pt x="1428" y="100"/>
                </a:lnTo>
                <a:lnTo>
                  <a:pt x="1459" y="129"/>
                </a:lnTo>
                <a:lnTo>
                  <a:pt x="1484" y="971"/>
                </a:lnTo>
                <a:lnTo>
                  <a:pt x="1482" y="973"/>
                </a:lnTo>
                <a:lnTo>
                  <a:pt x="1484" y="970"/>
                </a:lnTo>
                <a:lnTo>
                  <a:pt x="1484" y="971"/>
                </a:lnTo>
                <a:lnTo>
                  <a:pt x="1459" y="129"/>
                </a:lnTo>
                <a:lnTo>
                  <a:pt x="1486" y="964"/>
                </a:lnTo>
                <a:lnTo>
                  <a:pt x="1486" y="975"/>
                </a:lnTo>
                <a:lnTo>
                  <a:pt x="1484" y="970"/>
                </a:lnTo>
                <a:lnTo>
                  <a:pt x="1486" y="964"/>
                </a:lnTo>
                <a:lnTo>
                  <a:pt x="1459" y="129"/>
                </a:lnTo>
                <a:lnTo>
                  <a:pt x="1540" y="1075"/>
                </a:lnTo>
                <a:lnTo>
                  <a:pt x="1536" y="1073"/>
                </a:lnTo>
                <a:lnTo>
                  <a:pt x="1536" y="1069"/>
                </a:lnTo>
                <a:lnTo>
                  <a:pt x="1540" y="1064"/>
                </a:lnTo>
                <a:lnTo>
                  <a:pt x="1538" y="1066"/>
                </a:lnTo>
                <a:lnTo>
                  <a:pt x="1542" y="1064"/>
                </a:lnTo>
                <a:lnTo>
                  <a:pt x="1542" y="1069"/>
                </a:lnTo>
                <a:lnTo>
                  <a:pt x="1540" y="1075"/>
                </a:lnTo>
                <a:lnTo>
                  <a:pt x="1459" y="129"/>
                </a:lnTo>
                <a:lnTo>
                  <a:pt x="1542" y="1077"/>
                </a:lnTo>
                <a:lnTo>
                  <a:pt x="1544" y="1077"/>
                </a:lnTo>
                <a:lnTo>
                  <a:pt x="1544" y="1081"/>
                </a:lnTo>
                <a:lnTo>
                  <a:pt x="1544" y="1083"/>
                </a:lnTo>
                <a:lnTo>
                  <a:pt x="1542" y="1077"/>
                </a:lnTo>
                <a:lnTo>
                  <a:pt x="1459" y="129"/>
                </a:lnTo>
                <a:lnTo>
                  <a:pt x="1544" y="1006"/>
                </a:lnTo>
                <a:lnTo>
                  <a:pt x="1544" y="1004"/>
                </a:lnTo>
                <a:lnTo>
                  <a:pt x="1546" y="1004"/>
                </a:lnTo>
                <a:lnTo>
                  <a:pt x="1547" y="1002"/>
                </a:lnTo>
                <a:lnTo>
                  <a:pt x="1546" y="1004"/>
                </a:lnTo>
                <a:lnTo>
                  <a:pt x="1544" y="1006"/>
                </a:lnTo>
                <a:lnTo>
                  <a:pt x="1459" y="129"/>
                </a:lnTo>
                <a:lnTo>
                  <a:pt x="1549" y="1096"/>
                </a:lnTo>
                <a:lnTo>
                  <a:pt x="1546" y="1090"/>
                </a:lnTo>
                <a:lnTo>
                  <a:pt x="1547" y="1092"/>
                </a:lnTo>
                <a:lnTo>
                  <a:pt x="1549" y="1089"/>
                </a:lnTo>
                <a:lnTo>
                  <a:pt x="1549" y="1087"/>
                </a:lnTo>
                <a:lnTo>
                  <a:pt x="1549" y="1085"/>
                </a:lnTo>
                <a:lnTo>
                  <a:pt x="1546" y="1089"/>
                </a:lnTo>
                <a:lnTo>
                  <a:pt x="1544" y="1083"/>
                </a:lnTo>
                <a:lnTo>
                  <a:pt x="1546" y="1083"/>
                </a:lnTo>
                <a:lnTo>
                  <a:pt x="1546" y="1085"/>
                </a:lnTo>
                <a:lnTo>
                  <a:pt x="1547" y="1081"/>
                </a:lnTo>
                <a:lnTo>
                  <a:pt x="1549" y="1089"/>
                </a:lnTo>
                <a:lnTo>
                  <a:pt x="1549" y="1096"/>
                </a:lnTo>
                <a:lnTo>
                  <a:pt x="1459" y="129"/>
                </a:lnTo>
                <a:lnTo>
                  <a:pt x="1549" y="1042"/>
                </a:lnTo>
                <a:lnTo>
                  <a:pt x="1547" y="1046"/>
                </a:lnTo>
                <a:lnTo>
                  <a:pt x="1547" y="1044"/>
                </a:lnTo>
                <a:lnTo>
                  <a:pt x="1549" y="1042"/>
                </a:lnTo>
                <a:lnTo>
                  <a:pt x="1459" y="129"/>
                </a:lnTo>
                <a:lnTo>
                  <a:pt x="1536" y="948"/>
                </a:lnTo>
                <a:lnTo>
                  <a:pt x="1544" y="950"/>
                </a:lnTo>
                <a:lnTo>
                  <a:pt x="1549" y="948"/>
                </a:lnTo>
                <a:lnTo>
                  <a:pt x="1551" y="950"/>
                </a:lnTo>
                <a:lnTo>
                  <a:pt x="1553" y="952"/>
                </a:lnTo>
                <a:lnTo>
                  <a:pt x="1557" y="952"/>
                </a:lnTo>
                <a:lnTo>
                  <a:pt x="1557" y="958"/>
                </a:lnTo>
                <a:lnTo>
                  <a:pt x="1551" y="956"/>
                </a:lnTo>
                <a:lnTo>
                  <a:pt x="1547" y="956"/>
                </a:lnTo>
                <a:lnTo>
                  <a:pt x="1538" y="958"/>
                </a:lnTo>
                <a:lnTo>
                  <a:pt x="1538" y="954"/>
                </a:lnTo>
                <a:lnTo>
                  <a:pt x="1536" y="956"/>
                </a:lnTo>
                <a:lnTo>
                  <a:pt x="1536" y="954"/>
                </a:lnTo>
                <a:lnTo>
                  <a:pt x="1553" y="952"/>
                </a:lnTo>
                <a:lnTo>
                  <a:pt x="1536" y="952"/>
                </a:lnTo>
                <a:lnTo>
                  <a:pt x="1536" y="948"/>
                </a:lnTo>
                <a:lnTo>
                  <a:pt x="1459" y="129"/>
                </a:lnTo>
                <a:lnTo>
                  <a:pt x="1538" y="975"/>
                </a:lnTo>
                <a:lnTo>
                  <a:pt x="1540" y="977"/>
                </a:lnTo>
                <a:lnTo>
                  <a:pt x="1538" y="977"/>
                </a:lnTo>
                <a:lnTo>
                  <a:pt x="1538" y="975"/>
                </a:lnTo>
                <a:lnTo>
                  <a:pt x="1459" y="129"/>
                </a:lnTo>
                <a:lnTo>
                  <a:pt x="1536" y="975"/>
                </a:lnTo>
                <a:lnTo>
                  <a:pt x="1536" y="977"/>
                </a:lnTo>
                <a:lnTo>
                  <a:pt x="1534" y="977"/>
                </a:lnTo>
                <a:lnTo>
                  <a:pt x="1536" y="975"/>
                </a:lnTo>
                <a:lnTo>
                  <a:pt x="1459" y="129"/>
                </a:lnTo>
                <a:lnTo>
                  <a:pt x="1530" y="898"/>
                </a:lnTo>
                <a:lnTo>
                  <a:pt x="1530" y="900"/>
                </a:lnTo>
                <a:lnTo>
                  <a:pt x="1528" y="898"/>
                </a:lnTo>
                <a:lnTo>
                  <a:pt x="1530" y="898"/>
                </a:lnTo>
                <a:lnTo>
                  <a:pt x="1459" y="129"/>
                </a:lnTo>
                <a:lnTo>
                  <a:pt x="1517" y="996"/>
                </a:lnTo>
                <a:lnTo>
                  <a:pt x="1519" y="998"/>
                </a:lnTo>
                <a:lnTo>
                  <a:pt x="1522" y="1000"/>
                </a:lnTo>
                <a:lnTo>
                  <a:pt x="1524" y="1000"/>
                </a:lnTo>
                <a:lnTo>
                  <a:pt x="1524" y="998"/>
                </a:lnTo>
                <a:lnTo>
                  <a:pt x="1524" y="994"/>
                </a:lnTo>
                <a:lnTo>
                  <a:pt x="1526" y="987"/>
                </a:lnTo>
                <a:lnTo>
                  <a:pt x="1528" y="981"/>
                </a:lnTo>
                <a:lnTo>
                  <a:pt x="1532" y="981"/>
                </a:lnTo>
                <a:lnTo>
                  <a:pt x="1534" y="983"/>
                </a:lnTo>
                <a:lnTo>
                  <a:pt x="1532" y="989"/>
                </a:lnTo>
                <a:lnTo>
                  <a:pt x="1534" y="993"/>
                </a:lnTo>
                <a:lnTo>
                  <a:pt x="1536" y="991"/>
                </a:lnTo>
                <a:lnTo>
                  <a:pt x="1538" y="987"/>
                </a:lnTo>
                <a:lnTo>
                  <a:pt x="1540" y="983"/>
                </a:lnTo>
                <a:lnTo>
                  <a:pt x="1538" y="983"/>
                </a:lnTo>
                <a:lnTo>
                  <a:pt x="1540" y="981"/>
                </a:lnTo>
                <a:lnTo>
                  <a:pt x="1544" y="975"/>
                </a:lnTo>
                <a:lnTo>
                  <a:pt x="1544" y="970"/>
                </a:lnTo>
                <a:lnTo>
                  <a:pt x="1544" y="966"/>
                </a:lnTo>
                <a:lnTo>
                  <a:pt x="1542" y="970"/>
                </a:lnTo>
                <a:lnTo>
                  <a:pt x="1540" y="971"/>
                </a:lnTo>
                <a:lnTo>
                  <a:pt x="1538" y="968"/>
                </a:lnTo>
                <a:lnTo>
                  <a:pt x="1540" y="964"/>
                </a:lnTo>
                <a:lnTo>
                  <a:pt x="1538" y="966"/>
                </a:lnTo>
                <a:lnTo>
                  <a:pt x="1538" y="962"/>
                </a:lnTo>
                <a:lnTo>
                  <a:pt x="1555" y="962"/>
                </a:lnTo>
                <a:lnTo>
                  <a:pt x="1553" y="979"/>
                </a:lnTo>
                <a:lnTo>
                  <a:pt x="1549" y="996"/>
                </a:lnTo>
                <a:lnTo>
                  <a:pt x="1547" y="998"/>
                </a:lnTo>
                <a:lnTo>
                  <a:pt x="1547" y="996"/>
                </a:lnTo>
                <a:lnTo>
                  <a:pt x="1547" y="993"/>
                </a:lnTo>
                <a:lnTo>
                  <a:pt x="1547" y="987"/>
                </a:lnTo>
                <a:lnTo>
                  <a:pt x="1546" y="983"/>
                </a:lnTo>
                <a:lnTo>
                  <a:pt x="1544" y="985"/>
                </a:lnTo>
                <a:lnTo>
                  <a:pt x="1546" y="996"/>
                </a:lnTo>
                <a:lnTo>
                  <a:pt x="1546" y="1000"/>
                </a:lnTo>
                <a:lnTo>
                  <a:pt x="1544" y="1002"/>
                </a:lnTo>
                <a:lnTo>
                  <a:pt x="1542" y="1004"/>
                </a:lnTo>
                <a:lnTo>
                  <a:pt x="1532" y="1000"/>
                </a:lnTo>
                <a:lnTo>
                  <a:pt x="1530" y="1000"/>
                </a:lnTo>
                <a:lnTo>
                  <a:pt x="1530" y="1002"/>
                </a:lnTo>
                <a:lnTo>
                  <a:pt x="1532" y="1010"/>
                </a:lnTo>
                <a:lnTo>
                  <a:pt x="1532" y="1018"/>
                </a:lnTo>
                <a:lnTo>
                  <a:pt x="1530" y="1025"/>
                </a:lnTo>
                <a:lnTo>
                  <a:pt x="1528" y="1027"/>
                </a:lnTo>
                <a:lnTo>
                  <a:pt x="1528" y="1023"/>
                </a:lnTo>
                <a:lnTo>
                  <a:pt x="1528" y="1016"/>
                </a:lnTo>
                <a:lnTo>
                  <a:pt x="1526" y="1016"/>
                </a:lnTo>
                <a:lnTo>
                  <a:pt x="1524" y="1018"/>
                </a:lnTo>
                <a:lnTo>
                  <a:pt x="1522" y="1021"/>
                </a:lnTo>
                <a:lnTo>
                  <a:pt x="1522" y="1029"/>
                </a:lnTo>
                <a:lnTo>
                  <a:pt x="1521" y="1042"/>
                </a:lnTo>
                <a:lnTo>
                  <a:pt x="1522" y="1046"/>
                </a:lnTo>
                <a:lnTo>
                  <a:pt x="1522" y="1048"/>
                </a:lnTo>
                <a:lnTo>
                  <a:pt x="1521" y="1050"/>
                </a:lnTo>
                <a:lnTo>
                  <a:pt x="1519" y="1052"/>
                </a:lnTo>
                <a:lnTo>
                  <a:pt x="1517" y="1052"/>
                </a:lnTo>
                <a:lnTo>
                  <a:pt x="1515" y="1048"/>
                </a:lnTo>
                <a:lnTo>
                  <a:pt x="1511" y="1046"/>
                </a:lnTo>
                <a:lnTo>
                  <a:pt x="1507" y="1046"/>
                </a:lnTo>
                <a:lnTo>
                  <a:pt x="1505" y="1050"/>
                </a:lnTo>
                <a:lnTo>
                  <a:pt x="1503" y="1058"/>
                </a:lnTo>
                <a:lnTo>
                  <a:pt x="1499" y="1064"/>
                </a:lnTo>
                <a:lnTo>
                  <a:pt x="1496" y="1067"/>
                </a:lnTo>
                <a:lnTo>
                  <a:pt x="1494" y="1067"/>
                </a:lnTo>
                <a:lnTo>
                  <a:pt x="1496" y="1062"/>
                </a:lnTo>
                <a:lnTo>
                  <a:pt x="1498" y="1052"/>
                </a:lnTo>
                <a:lnTo>
                  <a:pt x="1496" y="1054"/>
                </a:lnTo>
                <a:lnTo>
                  <a:pt x="1492" y="1054"/>
                </a:lnTo>
                <a:lnTo>
                  <a:pt x="1490" y="1054"/>
                </a:lnTo>
                <a:lnTo>
                  <a:pt x="1488" y="1050"/>
                </a:lnTo>
                <a:lnTo>
                  <a:pt x="1490" y="1046"/>
                </a:lnTo>
                <a:lnTo>
                  <a:pt x="1492" y="1042"/>
                </a:lnTo>
                <a:lnTo>
                  <a:pt x="1496" y="1041"/>
                </a:lnTo>
                <a:lnTo>
                  <a:pt x="1501" y="1042"/>
                </a:lnTo>
                <a:lnTo>
                  <a:pt x="1505" y="1041"/>
                </a:lnTo>
                <a:lnTo>
                  <a:pt x="1505" y="1037"/>
                </a:lnTo>
                <a:lnTo>
                  <a:pt x="1505" y="1027"/>
                </a:lnTo>
                <a:lnTo>
                  <a:pt x="1505" y="1019"/>
                </a:lnTo>
                <a:lnTo>
                  <a:pt x="1507" y="1014"/>
                </a:lnTo>
                <a:lnTo>
                  <a:pt x="1505" y="1016"/>
                </a:lnTo>
                <a:lnTo>
                  <a:pt x="1499" y="1027"/>
                </a:lnTo>
                <a:lnTo>
                  <a:pt x="1498" y="1029"/>
                </a:lnTo>
                <a:lnTo>
                  <a:pt x="1498" y="1027"/>
                </a:lnTo>
                <a:lnTo>
                  <a:pt x="1496" y="1025"/>
                </a:lnTo>
                <a:lnTo>
                  <a:pt x="1494" y="1025"/>
                </a:lnTo>
                <a:lnTo>
                  <a:pt x="1496" y="1023"/>
                </a:lnTo>
                <a:lnTo>
                  <a:pt x="1499" y="1016"/>
                </a:lnTo>
                <a:lnTo>
                  <a:pt x="1501" y="1014"/>
                </a:lnTo>
                <a:lnTo>
                  <a:pt x="1503" y="1016"/>
                </a:lnTo>
                <a:lnTo>
                  <a:pt x="1505" y="1016"/>
                </a:lnTo>
                <a:lnTo>
                  <a:pt x="1507" y="1014"/>
                </a:lnTo>
                <a:lnTo>
                  <a:pt x="1513" y="1008"/>
                </a:lnTo>
                <a:lnTo>
                  <a:pt x="1517" y="1004"/>
                </a:lnTo>
                <a:lnTo>
                  <a:pt x="1515" y="1004"/>
                </a:lnTo>
                <a:lnTo>
                  <a:pt x="1494" y="1016"/>
                </a:lnTo>
                <a:lnTo>
                  <a:pt x="1486" y="1021"/>
                </a:lnTo>
                <a:lnTo>
                  <a:pt x="1490" y="1018"/>
                </a:lnTo>
                <a:lnTo>
                  <a:pt x="1490" y="1016"/>
                </a:lnTo>
                <a:lnTo>
                  <a:pt x="1496" y="1012"/>
                </a:lnTo>
                <a:lnTo>
                  <a:pt x="1511" y="1006"/>
                </a:lnTo>
                <a:lnTo>
                  <a:pt x="1513" y="1002"/>
                </a:lnTo>
                <a:lnTo>
                  <a:pt x="1515" y="996"/>
                </a:lnTo>
                <a:lnTo>
                  <a:pt x="1515" y="994"/>
                </a:lnTo>
                <a:lnTo>
                  <a:pt x="1517" y="994"/>
                </a:lnTo>
                <a:lnTo>
                  <a:pt x="1517" y="996"/>
                </a:lnTo>
                <a:lnTo>
                  <a:pt x="1459" y="129"/>
                </a:lnTo>
                <a:lnTo>
                  <a:pt x="1515" y="925"/>
                </a:lnTo>
                <a:lnTo>
                  <a:pt x="1517" y="925"/>
                </a:lnTo>
                <a:lnTo>
                  <a:pt x="1515" y="927"/>
                </a:lnTo>
                <a:lnTo>
                  <a:pt x="1515" y="925"/>
                </a:lnTo>
                <a:lnTo>
                  <a:pt x="1459" y="129"/>
                </a:lnTo>
                <a:lnTo>
                  <a:pt x="1507" y="943"/>
                </a:lnTo>
                <a:lnTo>
                  <a:pt x="1511" y="939"/>
                </a:lnTo>
                <a:lnTo>
                  <a:pt x="1511" y="937"/>
                </a:lnTo>
                <a:lnTo>
                  <a:pt x="1513" y="931"/>
                </a:lnTo>
                <a:lnTo>
                  <a:pt x="1515" y="935"/>
                </a:lnTo>
                <a:lnTo>
                  <a:pt x="1515" y="939"/>
                </a:lnTo>
                <a:lnTo>
                  <a:pt x="1515" y="943"/>
                </a:lnTo>
                <a:lnTo>
                  <a:pt x="1507" y="946"/>
                </a:lnTo>
                <a:lnTo>
                  <a:pt x="1507" y="943"/>
                </a:lnTo>
                <a:lnTo>
                  <a:pt x="1459" y="129"/>
                </a:lnTo>
                <a:lnTo>
                  <a:pt x="1507" y="962"/>
                </a:lnTo>
                <a:lnTo>
                  <a:pt x="1511" y="960"/>
                </a:lnTo>
                <a:lnTo>
                  <a:pt x="1513" y="958"/>
                </a:lnTo>
                <a:lnTo>
                  <a:pt x="1513" y="960"/>
                </a:lnTo>
                <a:lnTo>
                  <a:pt x="1515" y="958"/>
                </a:lnTo>
                <a:lnTo>
                  <a:pt x="1517" y="960"/>
                </a:lnTo>
                <a:lnTo>
                  <a:pt x="1513" y="962"/>
                </a:lnTo>
                <a:lnTo>
                  <a:pt x="1507" y="968"/>
                </a:lnTo>
                <a:lnTo>
                  <a:pt x="1503" y="973"/>
                </a:lnTo>
                <a:lnTo>
                  <a:pt x="1501" y="979"/>
                </a:lnTo>
                <a:lnTo>
                  <a:pt x="1494" y="983"/>
                </a:lnTo>
                <a:lnTo>
                  <a:pt x="1494" y="981"/>
                </a:lnTo>
                <a:lnTo>
                  <a:pt x="1496" y="979"/>
                </a:lnTo>
                <a:lnTo>
                  <a:pt x="1492" y="981"/>
                </a:lnTo>
                <a:lnTo>
                  <a:pt x="1490" y="981"/>
                </a:lnTo>
                <a:lnTo>
                  <a:pt x="1488" y="981"/>
                </a:lnTo>
                <a:lnTo>
                  <a:pt x="1490" y="979"/>
                </a:lnTo>
                <a:lnTo>
                  <a:pt x="1490" y="970"/>
                </a:lnTo>
                <a:lnTo>
                  <a:pt x="1488" y="975"/>
                </a:lnTo>
                <a:lnTo>
                  <a:pt x="1488" y="964"/>
                </a:lnTo>
                <a:lnTo>
                  <a:pt x="1486" y="964"/>
                </a:lnTo>
                <a:lnTo>
                  <a:pt x="1488" y="960"/>
                </a:lnTo>
                <a:lnTo>
                  <a:pt x="1492" y="960"/>
                </a:lnTo>
                <a:lnTo>
                  <a:pt x="1494" y="968"/>
                </a:lnTo>
                <a:lnTo>
                  <a:pt x="1499" y="971"/>
                </a:lnTo>
                <a:lnTo>
                  <a:pt x="1503" y="973"/>
                </a:lnTo>
                <a:lnTo>
                  <a:pt x="1505" y="971"/>
                </a:lnTo>
                <a:lnTo>
                  <a:pt x="1507" y="962"/>
                </a:lnTo>
                <a:lnTo>
                  <a:pt x="1459" y="129"/>
                </a:lnTo>
                <a:lnTo>
                  <a:pt x="1488" y="119"/>
                </a:lnTo>
                <a:lnTo>
                  <a:pt x="1488" y="121"/>
                </a:lnTo>
                <a:lnTo>
                  <a:pt x="1490" y="121"/>
                </a:lnTo>
                <a:lnTo>
                  <a:pt x="1488" y="119"/>
                </a:lnTo>
                <a:lnTo>
                  <a:pt x="1459" y="129"/>
                </a:lnTo>
                <a:lnTo>
                  <a:pt x="1432" y="92"/>
                </a:lnTo>
                <a:lnTo>
                  <a:pt x="1430" y="92"/>
                </a:lnTo>
                <a:lnTo>
                  <a:pt x="1428" y="94"/>
                </a:lnTo>
                <a:lnTo>
                  <a:pt x="1430" y="96"/>
                </a:lnTo>
                <a:lnTo>
                  <a:pt x="1430" y="94"/>
                </a:lnTo>
                <a:lnTo>
                  <a:pt x="1432" y="92"/>
                </a:lnTo>
                <a:lnTo>
                  <a:pt x="1459" y="129"/>
                </a:lnTo>
                <a:lnTo>
                  <a:pt x="1553" y="376"/>
                </a:lnTo>
                <a:lnTo>
                  <a:pt x="1546" y="426"/>
                </a:lnTo>
                <a:lnTo>
                  <a:pt x="1544" y="418"/>
                </a:lnTo>
                <a:lnTo>
                  <a:pt x="1544" y="422"/>
                </a:lnTo>
                <a:lnTo>
                  <a:pt x="1544" y="424"/>
                </a:lnTo>
                <a:lnTo>
                  <a:pt x="1544" y="422"/>
                </a:lnTo>
                <a:lnTo>
                  <a:pt x="1544" y="440"/>
                </a:lnTo>
                <a:lnTo>
                  <a:pt x="1546" y="445"/>
                </a:lnTo>
                <a:lnTo>
                  <a:pt x="1546" y="442"/>
                </a:lnTo>
                <a:lnTo>
                  <a:pt x="1546" y="440"/>
                </a:lnTo>
                <a:lnTo>
                  <a:pt x="1546" y="451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549" y="484"/>
                </a:lnTo>
                <a:lnTo>
                  <a:pt x="1549" y="488"/>
                </a:lnTo>
                <a:lnTo>
                  <a:pt x="1549" y="478"/>
                </a:lnTo>
                <a:lnTo>
                  <a:pt x="1551" y="491"/>
                </a:lnTo>
                <a:lnTo>
                  <a:pt x="1553" y="486"/>
                </a:lnTo>
                <a:lnTo>
                  <a:pt x="1553" y="480"/>
                </a:lnTo>
                <a:lnTo>
                  <a:pt x="1553" y="465"/>
                </a:lnTo>
                <a:lnTo>
                  <a:pt x="1551" y="445"/>
                </a:lnTo>
                <a:lnTo>
                  <a:pt x="1546" y="426"/>
                </a:lnTo>
                <a:lnTo>
                  <a:pt x="1555" y="374"/>
                </a:lnTo>
                <a:lnTo>
                  <a:pt x="1553" y="376"/>
                </a:lnTo>
                <a:lnTo>
                  <a:pt x="1459" y="129"/>
                </a:lnTo>
                <a:lnTo>
                  <a:pt x="1609" y="397"/>
                </a:lnTo>
                <a:lnTo>
                  <a:pt x="1609" y="386"/>
                </a:lnTo>
                <a:lnTo>
                  <a:pt x="1609" y="384"/>
                </a:lnTo>
                <a:lnTo>
                  <a:pt x="1605" y="372"/>
                </a:lnTo>
                <a:lnTo>
                  <a:pt x="1605" y="369"/>
                </a:lnTo>
                <a:lnTo>
                  <a:pt x="1603" y="372"/>
                </a:lnTo>
                <a:lnTo>
                  <a:pt x="1603" y="380"/>
                </a:lnTo>
                <a:lnTo>
                  <a:pt x="1605" y="390"/>
                </a:lnTo>
                <a:lnTo>
                  <a:pt x="1611" y="405"/>
                </a:lnTo>
                <a:lnTo>
                  <a:pt x="1609" y="397"/>
                </a:lnTo>
                <a:lnTo>
                  <a:pt x="1459" y="129"/>
                </a:lnTo>
                <a:lnTo>
                  <a:pt x="1618" y="943"/>
                </a:lnTo>
                <a:lnTo>
                  <a:pt x="1620" y="943"/>
                </a:lnTo>
                <a:lnTo>
                  <a:pt x="1624" y="943"/>
                </a:lnTo>
                <a:lnTo>
                  <a:pt x="1613" y="943"/>
                </a:lnTo>
                <a:lnTo>
                  <a:pt x="1618" y="943"/>
                </a:lnTo>
                <a:lnTo>
                  <a:pt x="1459" y="129"/>
                </a:lnTo>
                <a:lnTo>
                  <a:pt x="1551" y="524"/>
                </a:lnTo>
                <a:lnTo>
                  <a:pt x="1553" y="532"/>
                </a:lnTo>
                <a:lnTo>
                  <a:pt x="1553" y="528"/>
                </a:lnTo>
                <a:lnTo>
                  <a:pt x="1551" y="524"/>
                </a:lnTo>
                <a:lnTo>
                  <a:pt x="1459" y="129"/>
                </a:lnTo>
                <a:lnTo>
                  <a:pt x="1474" y="54"/>
                </a:lnTo>
                <a:lnTo>
                  <a:pt x="1473" y="52"/>
                </a:lnTo>
                <a:lnTo>
                  <a:pt x="1473" y="54"/>
                </a:lnTo>
                <a:lnTo>
                  <a:pt x="1474" y="54"/>
                </a:lnTo>
                <a:lnTo>
                  <a:pt x="1459" y="129"/>
                </a:lnTo>
                <a:lnTo>
                  <a:pt x="1419" y="42"/>
                </a:lnTo>
                <a:lnTo>
                  <a:pt x="1419" y="44"/>
                </a:lnTo>
                <a:lnTo>
                  <a:pt x="1421" y="44"/>
                </a:lnTo>
                <a:lnTo>
                  <a:pt x="1421" y="42"/>
                </a:lnTo>
                <a:lnTo>
                  <a:pt x="1419" y="42"/>
                </a:lnTo>
                <a:lnTo>
                  <a:pt x="1459" y="129"/>
                </a:lnTo>
                <a:lnTo>
                  <a:pt x="1417" y="34"/>
                </a:lnTo>
                <a:lnTo>
                  <a:pt x="1419" y="34"/>
                </a:lnTo>
                <a:lnTo>
                  <a:pt x="1421" y="33"/>
                </a:lnTo>
                <a:lnTo>
                  <a:pt x="1421" y="31"/>
                </a:lnTo>
                <a:lnTo>
                  <a:pt x="1421" y="29"/>
                </a:lnTo>
                <a:lnTo>
                  <a:pt x="1421" y="27"/>
                </a:lnTo>
                <a:lnTo>
                  <a:pt x="1419" y="27"/>
                </a:lnTo>
                <a:lnTo>
                  <a:pt x="1419" y="29"/>
                </a:lnTo>
                <a:lnTo>
                  <a:pt x="1417" y="29"/>
                </a:lnTo>
                <a:lnTo>
                  <a:pt x="1417" y="31"/>
                </a:lnTo>
                <a:lnTo>
                  <a:pt x="1417" y="33"/>
                </a:lnTo>
                <a:lnTo>
                  <a:pt x="1417" y="34"/>
                </a:lnTo>
                <a:lnTo>
                  <a:pt x="1459" y="129"/>
                </a:lnTo>
                <a:lnTo>
                  <a:pt x="1413" y="13"/>
                </a:lnTo>
                <a:lnTo>
                  <a:pt x="1415" y="15"/>
                </a:lnTo>
                <a:lnTo>
                  <a:pt x="1415" y="13"/>
                </a:lnTo>
                <a:lnTo>
                  <a:pt x="1417" y="11"/>
                </a:lnTo>
                <a:lnTo>
                  <a:pt x="1417" y="10"/>
                </a:lnTo>
                <a:lnTo>
                  <a:pt x="1417" y="8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3" y="10"/>
                </a:lnTo>
                <a:lnTo>
                  <a:pt x="1413" y="11"/>
                </a:lnTo>
                <a:lnTo>
                  <a:pt x="1413" y="13"/>
                </a:lnTo>
                <a:lnTo>
                  <a:pt x="1459" y="129"/>
                </a:lnTo>
                <a:lnTo>
                  <a:pt x="1426" y="15"/>
                </a:lnTo>
                <a:lnTo>
                  <a:pt x="1426" y="13"/>
                </a:lnTo>
                <a:lnTo>
                  <a:pt x="1426" y="11"/>
                </a:lnTo>
                <a:lnTo>
                  <a:pt x="1426" y="10"/>
                </a:lnTo>
                <a:lnTo>
                  <a:pt x="1425" y="11"/>
                </a:lnTo>
                <a:lnTo>
                  <a:pt x="1425" y="13"/>
                </a:lnTo>
                <a:lnTo>
                  <a:pt x="1425" y="15"/>
                </a:lnTo>
                <a:lnTo>
                  <a:pt x="1426" y="15"/>
                </a:lnTo>
                <a:lnTo>
                  <a:pt x="1459" y="129"/>
                </a:lnTo>
                <a:lnTo>
                  <a:pt x="1428" y="34"/>
                </a:lnTo>
                <a:lnTo>
                  <a:pt x="1428" y="36"/>
                </a:lnTo>
                <a:lnTo>
                  <a:pt x="1430" y="34"/>
                </a:lnTo>
                <a:lnTo>
                  <a:pt x="1430" y="33"/>
                </a:lnTo>
                <a:lnTo>
                  <a:pt x="1428" y="34"/>
                </a:lnTo>
                <a:lnTo>
                  <a:pt x="1459" y="129"/>
                </a:lnTo>
                <a:lnTo>
                  <a:pt x="1459" y="90"/>
                </a:lnTo>
                <a:lnTo>
                  <a:pt x="1459" y="88"/>
                </a:lnTo>
                <a:lnTo>
                  <a:pt x="1457" y="88"/>
                </a:lnTo>
                <a:lnTo>
                  <a:pt x="1459" y="90"/>
                </a:lnTo>
                <a:lnTo>
                  <a:pt x="1459" y="129"/>
                </a:lnTo>
                <a:lnTo>
                  <a:pt x="1480" y="65"/>
                </a:lnTo>
                <a:lnTo>
                  <a:pt x="1478" y="65"/>
                </a:lnTo>
                <a:lnTo>
                  <a:pt x="1478" y="67"/>
                </a:lnTo>
                <a:lnTo>
                  <a:pt x="1480" y="65"/>
                </a:lnTo>
                <a:lnTo>
                  <a:pt x="1459" y="129"/>
                </a:lnTo>
                <a:lnTo>
                  <a:pt x="1505" y="359"/>
                </a:lnTo>
                <a:lnTo>
                  <a:pt x="1503" y="351"/>
                </a:lnTo>
                <a:lnTo>
                  <a:pt x="1503" y="355"/>
                </a:lnTo>
                <a:lnTo>
                  <a:pt x="1505" y="359"/>
                </a:lnTo>
                <a:lnTo>
                  <a:pt x="1459" y="129"/>
                </a:lnTo>
                <a:lnTo>
                  <a:pt x="1434" y="40"/>
                </a:lnTo>
                <a:lnTo>
                  <a:pt x="1436" y="40"/>
                </a:lnTo>
                <a:lnTo>
                  <a:pt x="1436" y="38"/>
                </a:lnTo>
                <a:lnTo>
                  <a:pt x="1438" y="38"/>
                </a:lnTo>
                <a:lnTo>
                  <a:pt x="1436" y="36"/>
                </a:lnTo>
                <a:lnTo>
                  <a:pt x="1438" y="36"/>
                </a:lnTo>
                <a:lnTo>
                  <a:pt x="1438" y="34"/>
                </a:lnTo>
                <a:lnTo>
                  <a:pt x="1436" y="33"/>
                </a:lnTo>
                <a:lnTo>
                  <a:pt x="1438" y="33"/>
                </a:lnTo>
                <a:lnTo>
                  <a:pt x="1436" y="33"/>
                </a:lnTo>
                <a:lnTo>
                  <a:pt x="1434" y="33"/>
                </a:lnTo>
                <a:lnTo>
                  <a:pt x="1434" y="34"/>
                </a:lnTo>
                <a:lnTo>
                  <a:pt x="1432" y="36"/>
                </a:lnTo>
                <a:lnTo>
                  <a:pt x="1432" y="40"/>
                </a:lnTo>
                <a:lnTo>
                  <a:pt x="1434" y="40"/>
                </a:lnTo>
                <a:lnTo>
                  <a:pt x="1459" y="129"/>
                </a:lnTo>
                <a:lnTo>
                  <a:pt x="1440" y="77"/>
                </a:lnTo>
                <a:lnTo>
                  <a:pt x="1442" y="77"/>
                </a:lnTo>
                <a:lnTo>
                  <a:pt x="1442" y="75"/>
                </a:lnTo>
                <a:lnTo>
                  <a:pt x="1442" y="73"/>
                </a:lnTo>
                <a:lnTo>
                  <a:pt x="1440" y="73"/>
                </a:lnTo>
                <a:lnTo>
                  <a:pt x="1440" y="75"/>
                </a:lnTo>
                <a:lnTo>
                  <a:pt x="1440" y="77"/>
                </a:lnTo>
                <a:lnTo>
                  <a:pt x="1459" y="129"/>
                </a:lnTo>
                <a:lnTo>
                  <a:pt x="1448" y="59"/>
                </a:lnTo>
                <a:lnTo>
                  <a:pt x="1450" y="61"/>
                </a:lnTo>
                <a:lnTo>
                  <a:pt x="1451" y="61"/>
                </a:lnTo>
                <a:lnTo>
                  <a:pt x="1451" y="59"/>
                </a:lnTo>
                <a:lnTo>
                  <a:pt x="1451" y="58"/>
                </a:lnTo>
                <a:lnTo>
                  <a:pt x="1450" y="58"/>
                </a:lnTo>
                <a:lnTo>
                  <a:pt x="1448" y="58"/>
                </a:lnTo>
                <a:lnTo>
                  <a:pt x="1448" y="59"/>
                </a:lnTo>
                <a:lnTo>
                  <a:pt x="1459" y="129"/>
                </a:lnTo>
                <a:lnTo>
                  <a:pt x="1438" y="2"/>
                </a:lnTo>
                <a:lnTo>
                  <a:pt x="1436" y="2"/>
                </a:lnTo>
                <a:lnTo>
                  <a:pt x="1436" y="4"/>
                </a:lnTo>
                <a:lnTo>
                  <a:pt x="1438" y="2"/>
                </a:lnTo>
                <a:lnTo>
                  <a:pt x="1459" y="129"/>
                </a:lnTo>
                <a:lnTo>
                  <a:pt x="1442" y="54"/>
                </a:lnTo>
                <a:lnTo>
                  <a:pt x="1444" y="52"/>
                </a:lnTo>
                <a:lnTo>
                  <a:pt x="1444" y="50"/>
                </a:lnTo>
                <a:lnTo>
                  <a:pt x="1442" y="52"/>
                </a:lnTo>
                <a:lnTo>
                  <a:pt x="1442" y="54"/>
                </a:lnTo>
                <a:lnTo>
                  <a:pt x="1459" y="129"/>
                </a:lnTo>
                <a:lnTo>
                  <a:pt x="1544" y="981"/>
                </a:lnTo>
                <a:lnTo>
                  <a:pt x="1544" y="983"/>
                </a:lnTo>
                <a:lnTo>
                  <a:pt x="1546" y="981"/>
                </a:lnTo>
                <a:lnTo>
                  <a:pt x="1544" y="981"/>
                </a:lnTo>
                <a:lnTo>
                  <a:pt x="1459" y="129"/>
                </a:lnTo>
                <a:lnTo>
                  <a:pt x="40" y="461"/>
                </a:lnTo>
                <a:lnTo>
                  <a:pt x="40" y="463"/>
                </a:lnTo>
                <a:lnTo>
                  <a:pt x="42" y="459"/>
                </a:lnTo>
                <a:lnTo>
                  <a:pt x="40" y="461"/>
                </a:lnTo>
                <a:lnTo>
                  <a:pt x="1459" y="129"/>
                </a:lnTo>
                <a:lnTo>
                  <a:pt x="1609" y="369"/>
                </a:lnTo>
                <a:lnTo>
                  <a:pt x="1609" y="347"/>
                </a:lnTo>
                <a:lnTo>
                  <a:pt x="1609" y="349"/>
                </a:lnTo>
                <a:lnTo>
                  <a:pt x="1607" y="342"/>
                </a:lnTo>
                <a:lnTo>
                  <a:pt x="1605" y="336"/>
                </a:lnTo>
                <a:lnTo>
                  <a:pt x="1603" y="332"/>
                </a:lnTo>
                <a:lnTo>
                  <a:pt x="1601" y="332"/>
                </a:lnTo>
                <a:lnTo>
                  <a:pt x="1599" y="336"/>
                </a:lnTo>
                <a:lnTo>
                  <a:pt x="1601" y="353"/>
                </a:lnTo>
                <a:lnTo>
                  <a:pt x="1601" y="359"/>
                </a:lnTo>
                <a:lnTo>
                  <a:pt x="1601" y="346"/>
                </a:lnTo>
                <a:lnTo>
                  <a:pt x="1603" y="342"/>
                </a:lnTo>
                <a:lnTo>
                  <a:pt x="1605" y="347"/>
                </a:lnTo>
                <a:lnTo>
                  <a:pt x="1609" y="369"/>
                </a:lnTo>
                <a:lnTo>
                  <a:pt x="1459" y="129"/>
                </a:lnTo>
                <a:lnTo>
                  <a:pt x="1519" y="449"/>
                </a:lnTo>
                <a:lnTo>
                  <a:pt x="1517" y="407"/>
                </a:lnTo>
                <a:lnTo>
                  <a:pt x="1519" y="442"/>
                </a:lnTo>
                <a:lnTo>
                  <a:pt x="1519" y="449"/>
                </a:lnTo>
                <a:lnTo>
                  <a:pt x="1459" y="129"/>
                </a:lnTo>
                <a:lnTo>
                  <a:pt x="40" y="465"/>
                </a:lnTo>
                <a:lnTo>
                  <a:pt x="38" y="466"/>
                </a:lnTo>
                <a:lnTo>
                  <a:pt x="38" y="470"/>
                </a:lnTo>
                <a:lnTo>
                  <a:pt x="40" y="470"/>
                </a:lnTo>
                <a:lnTo>
                  <a:pt x="42" y="468"/>
                </a:lnTo>
                <a:lnTo>
                  <a:pt x="42" y="465"/>
                </a:lnTo>
                <a:lnTo>
                  <a:pt x="40" y="465"/>
                </a:lnTo>
                <a:lnTo>
                  <a:pt x="1459" y="129"/>
                </a:lnTo>
                <a:lnTo>
                  <a:pt x="1572" y="824"/>
                </a:lnTo>
                <a:lnTo>
                  <a:pt x="1570" y="818"/>
                </a:lnTo>
                <a:lnTo>
                  <a:pt x="1572" y="818"/>
                </a:lnTo>
                <a:lnTo>
                  <a:pt x="1574" y="818"/>
                </a:lnTo>
                <a:lnTo>
                  <a:pt x="1576" y="816"/>
                </a:lnTo>
                <a:lnTo>
                  <a:pt x="1574" y="814"/>
                </a:lnTo>
                <a:lnTo>
                  <a:pt x="1572" y="812"/>
                </a:lnTo>
                <a:lnTo>
                  <a:pt x="1570" y="812"/>
                </a:lnTo>
                <a:lnTo>
                  <a:pt x="1572" y="810"/>
                </a:lnTo>
                <a:lnTo>
                  <a:pt x="1576" y="802"/>
                </a:lnTo>
                <a:lnTo>
                  <a:pt x="1572" y="806"/>
                </a:lnTo>
                <a:lnTo>
                  <a:pt x="1569" y="810"/>
                </a:lnTo>
                <a:lnTo>
                  <a:pt x="1569" y="806"/>
                </a:lnTo>
                <a:lnTo>
                  <a:pt x="1569" y="802"/>
                </a:lnTo>
                <a:lnTo>
                  <a:pt x="1567" y="802"/>
                </a:lnTo>
                <a:lnTo>
                  <a:pt x="1567" y="806"/>
                </a:lnTo>
                <a:lnTo>
                  <a:pt x="1563" y="808"/>
                </a:lnTo>
                <a:lnTo>
                  <a:pt x="1565" y="810"/>
                </a:lnTo>
                <a:lnTo>
                  <a:pt x="1563" y="812"/>
                </a:lnTo>
                <a:lnTo>
                  <a:pt x="1559" y="814"/>
                </a:lnTo>
                <a:lnTo>
                  <a:pt x="1563" y="814"/>
                </a:lnTo>
                <a:lnTo>
                  <a:pt x="1563" y="816"/>
                </a:lnTo>
                <a:lnTo>
                  <a:pt x="1563" y="818"/>
                </a:lnTo>
                <a:lnTo>
                  <a:pt x="1563" y="820"/>
                </a:lnTo>
                <a:lnTo>
                  <a:pt x="1565" y="822"/>
                </a:lnTo>
                <a:lnTo>
                  <a:pt x="1567" y="822"/>
                </a:lnTo>
                <a:lnTo>
                  <a:pt x="1567" y="826"/>
                </a:lnTo>
                <a:lnTo>
                  <a:pt x="1569" y="826"/>
                </a:lnTo>
                <a:lnTo>
                  <a:pt x="1570" y="826"/>
                </a:lnTo>
                <a:lnTo>
                  <a:pt x="1572" y="826"/>
                </a:lnTo>
                <a:lnTo>
                  <a:pt x="1572" y="824"/>
                </a:lnTo>
                <a:lnTo>
                  <a:pt x="1459" y="129"/>
                </a:lnTo>
                <a:lnTo>
                  <a:pt x="1597" y="943"/>
                </a:lnTo>
                <a:lnTo>
                  <a:pt x="1592" y="943"/>
                </a:lnTo>
                <a:lnTo>
                  <a:pt x="1597" y="945"/>
                </a:lnTo>
                <a:lnTo>
                  <a:pt x="1597" y="943"/>
                </a:lnTo>
                <a:lnTo>
                  <a:pt x="1459" y="129"/>
                </a:lnTo>
                <a:lnTo>
                  <a:pt x="33" y="428"/>
                </a:lnTo>
                <a:lnTo>
                  <a:pt x="33" y="420"/>
                </a:lnTo>
                <a:lnTo>
                  <a:pt x="33" y="417"/>
                </a:lnTo>
                <a:lnTo>
                  <a:pt x="31" y="418"/>
                </a:lnTo>
                <a:lnTo>
                  <a:pt x="31" y="420"/>
                </a:lnTo>
                <a:lnTo>
                  <a:pt x="31" y="418"/>
                </a:lnTo>
                <a:lnTo>
                  <a:pt x="31" y="411"/>
                </a:lnTo>
                <a:lnTo>
                  <a:pt x="29" y="424"/>
                </a:lnTo>
                <a:lnTo>
                  <a:pt x="29" y="436"/>
                </a:lnTo>
                <a:lnTo>
                  <a:pt x="31" y="428"/>
                </a:lnTo>
                <a:lnTo>
                  <a:pt x="33" y="428"/>
                </a:lnTo>
                <a:lnTo>
                  <a:pt x="1459" y="129"/>
                </a:lnTo>
                <a:lnTo>
                  <a:pt x="1599" y="941"/>
                </a:lnTo>
                <a:lnTo>
                  <a:pt x="1597" y="943"/>
                </a:lnTo>
                <a:lnTo>
                  <a:pt x="1601" y="941"/>
                </a:lnTo>
                <a:lnTo>
                  <a:pt x="1599" y="941"/>
                </a:lnTo>
                <a:lnTo>
                  <a:pt x="1459" y="129"/>
                </a:lnTo>
                <a:lnTo>
                  <a:pt x="1559" y="793"/>
                </a:lnTo>
                <a:lnTo>
                  <a:pt x="1561" y="793"/>
                </a:lnTo>
                <a:lnTo>
                  <a:pt x="1561" y="795"/>
                </a:lnTo>
                <a:lnTo>
                  <a:pt x="1561" y="797"/>
                </a:lnTo>
                <a:lnTo>
                  <a:pt x="1563" y="799"/>
                </a:lnTo>
                <a:lnTo>
                  <a:pt x="1565" y="799"/>
                </a:lnTo>
                <a:lnTo>
                  <a:pt x="1565" y="797"/>
                </a:lnTo>
                <a:lnTo>
                  <a:pt x="1565" y="795"/>
                </a:lnTo>
                <a:lnTo>
                  <a:pt x="1565" y="793"/>
                </a:lnTo>
                <a:lnTo>
                  <a:pt x="1565" y="791"/>
                </a:lnTo>
                <a:lnTo>
                  <a:pt x="1567" y="789"/>
                </a:lnTo>
                <a:lnTo>
                  <a:pt x="1563" y="791"/>
                </a:lnTo>
                <a:lnTo>
                  <a:pt x="1563" y="789"/>
                </a:lnTo>
                <a:lnTo>
                  <a:pt x="1561" y="789"/>
                </a:lnTo>
                <a:lnTo>
                  <a:pt x="1561" y="791"/>
                </a:lnTo>
                <a:lnTo>
                  <a:pt x="1561" y="793"/>
                </a:lnTo>
                <a:lnTo>
                  <a:pt x="1559" y="793"/>
                </a:lnTo>
                <a:lnTo>
                  <a:pt x="1459" y="129"/>
                </a:lnTo>
                <a:lnTo>
                  <a:pt x="1567" y="849"/>
                </a:lnTo>
                <a:lnTo>
                  <a:pt x="1567" y="847"/>
                </a:lnTo>
                <a:lnTo>
                  <a:pt x="1565" y="849"/>
                </a:lnTo>
                <a:lnTo>
                  <a:pt x="1565" y="862"/>
                </a:lnTo>
                <a:lnTo>
                  <a:pt x="1561" y="889"/>
                </a:lnTo>
                <a:lnTo>
                  <a:pt x="1561" y="893"/>
                </a:lnTo>
                <a:lnTo>
                  <a:pt x="1563" y="891"/>
                </a:lnTo>
                <a:lnTo>
                  <a:pt x="1567" y="883"/>
                </a:lnTo>
                <a:lnTo>
                  <a:pt x="1569" y="881"/>
                </a:lnTo>
                <a:lnTo>
                  <a:pt x="1569" y="879"/>
                </a:lnTo>
                <a:lnTo>
                  <a:pt x="1567" y="872"/>
                </a:lnTo>
                <a:lnTo>
                  <a:pt x="1567" y="862"/>
                </a:lnTo>
                <a:lnTo>
                  <a:pt x="1567" y="849"/>
                </a:lnTo>
                <a:lnTo>
                  <a:pt x="1459" y="129"/>
                </a:lnTo>
                <a:lnTo>
                  <a:pt x="1547" y="1129"/>
                </a:lnTo>
                <a:lnTo>
                  <a:pt x="1547" y="1131"/>
                </a:lnTo>
                <a:lnTo>
                  <a:pt x="1549" y="1129"/>
                </a:lnTo>
                <a:lnTo>
                  <a:pt x="1547" y="1129"/>
                </a:lnTo>
                <a:lnTo>
                  <a:pt x="1459" y="129"/>
                </a:lnTo>
                <a:lnTo>
                  <a:pt x="11" y="461"/>
                </a:lnTo>
                <a:lnTo>
                  <a:pt x="13" y="445"/>
                </a:lnTo>
                <a:lnTo>
                  <a:pt x="10" y="461"/>
                </a:lnTo>
                <a:lnTo>
                  <a:pt x="10" y="470"/>
                </a:lnTo>
                <a:lnTo>
                  <a:pt x="11" y="470"/>
                </a:lnTo>
                <a:lnTo>
                  <a:pt x="11" y="461"/>
                </a:lnTo>
                <a:lnTo>
                  <a:pt x="1459" y="129"/>
                </a:lnTo>
                <a:lnTo>
                  <a:pt x="2" y="626"/>
                </a:lnTo>
                <a:lnTo>
                  <a:pt x="0" y="618"/>
                </a:lnTo>
                <a:lnTo>
                  <a:pt x="0" y="628"/>
                </a:lnTo>
                <a:lnTo>
                  <a:pt x="2" y="628"/>
                </a:lnTo>
                <a:lnTo>
                  <a:pt x="2" y="626"/>
                </a:lnTo>
                <a:lnTo>
                  <a:pt x="1459" y="129"/>
                </a:lnTo>
                <a:lnTo>
                  <a:pt x="1572" y="862"/>
                </a:lnTo>
                <a:lnTo>
                  <a:pt x="1574" y="862"/>
                </a:lnTo>
                <a:lnTo>
                  <a:pt x="1576" y="862"/>
                </a:lnTo>
                <a:lnTo>
                  <a:pt x="1578" y="858"/>
                </a:lnTo>
                <a:lnTo>
                  <a:pt x="1574" y="850"/>
                </a:lnTo>
                <a:lnTo>
                  <a:pt x="1572" y="850"/>
                </a:lnTo>
                <a:lnTo>
                  <a:pt x="1572" y="852"/>
                </a:lnTo>
                <a:lnTo>
                  <a:pt x="1570" y="856"/>
                </a:lnTo>
                <a:lnTo>
                  <a:pt x="1570" y="862"/>
                </a:lnTo>
                <a:lnTo>
                  <a:pt x="1572" y="862"/>
                </a:lnTo>
                <a:lnTo>
                  <a:pt x="1459" y="129"/>
                </a:lnTo>
                <a:lnTo>
                  <a:pt x="1570" y="693"/>
                </a:lnTo>
                <a:lnTo>
                  <a:pt x="1570" y="691"/>
                </a:lnTo>
                <a:lnTo>
                  <a:pt x="1569" y="691"/>
                </a:lnTo>
                <a:lnTo>
                  <a:pt x="1567" y="699"/>
                </a:lnTo>
                <a:lnTo>
                  <a:pt x="1569" y="701"/>
                </a:lnTo>
                <a:lnTo>
                  <a:pt x="1572" y="705"/>
                </a:lnTo>
                <a:lnTo>
                  <a:pt x="1572" y="703"/>
                </a:lnTo>
                <a:lnTo>
                  <a:pt x="1570" y="699"/>
                </a:lnTo>
                <a:lnTo>
                  <a:pt x="1569" y="695"/>
                </a:lnTo>
                <a:lnTo>
                  <a:pt x="1570" y="693"/>
                </a:lnTo>
                <a:lnTo>
                  <a:pt x="1459" y="129"/>
                </a:lnTo>
                <a:lnTo>
                  <a:pt x="1565" y="1137"/>
                </a:lnTo>
                <a:lnTo>
                  <a:pt x="1567" y="1133"/>
                </a:lnTo>
                <a:lnTo>
                  <a:pt x="1565" y="1135"/>
                </a:lnTo>
                <a:lnTo>
                  <a:pt x="1565" y="1137"/>
                </a:lnTo>
                <a:lnTo>
                  <a:pt x="1459" y="129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>
              <a:effectLst>
                <a:outerShdw blurRad="50800" dist="508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タイトル プレースホルダ 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/>
              <a:t>マスタ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A</a:t>
            </a:r>
            <a:r>
              <a:rPr kumimoji="1" lang="ja-JP" altLang="en-US" dirty="0"/>
              <a:t>セメスタ説明会 </a:t>
            </a:r>
            <a:r>
              <a:rPr kumimoji="1" lang="en-US" altLang="ja-JP" dirty="0"/>
              <a:t>utelecon.github.io</a:t>
            </a:r>
            <a:endParaRPr kumimoji="1" lang="ja-JP" altLang="en-US" dirty="0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DF77D8D-9987-453A-9A05-EB91CA595C6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1" sz="4400" baseline="0">
          <a:gradFill flip="none" rotWithShape="1">
            <a:gsLst>
              <a:gs pos="60000">
                <a:schemeClr val="tx2"/>
              </a:gs>
              <a:gs pos="100000">
                <a:schemeClr val="tx2">
                  <a:tint val="20000"/>
                </a:schemeClr>
              </a:gs>
            </a:gsLst>
            <a:lin ang="5400000" scaled="1"/>
            <a:tileRect/>
          </a:gradFill>
          <a:effectLst>
            <a:outerShdw blurRad="127000" algn="tl" rotWithShape="0">
              <a:schemeClr val="bg1"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u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tint val="75000"/>
          </a:schemeClr>
        </a:buClr>
        <a:buSzPct val="55000"/>
        <a:buFont typeface="Wingdings"/>
        <a:buChar char="u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SzPct val="55000"/>
        <a:buFont typeface="Wingdings"/>
        <a:buChar char="u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50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>
            <a:shade val="75000"/>
          </a:schemeClr>
        </a:buClr>
        <a:buSzPct val="45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>
            <a:shade val="75000"/>
          </a:schemeClr>
        </a:buClr>
        <a:buSzPct val="6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tx2">
            <a:tint val="50000"/>
          </a:schemeClr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4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1560" y="2500306"/>
            <a:ext cx="8532440" cy="1512888"/>
          </a:xfrm>
        </p:spPr>
        <p:txBody>
          <a:bodyPr>
            <a:noAutofit/>
          </a:bodyPr>
          <a:lstStyle/>
          <a:p>
            <a:pPr algn="l"/>
            <a:r>
              <a:rPr lang="ja-JP" altLang="en-US" dirty="0"/>
              <a:t>説明会：</a:t>
            </a:r>
            <a:r>
              <a:rPr lang="en-US" altLang="ja-JP" dirty="0"/>
              <a:t>A</a:t>
            </a:r>
            <a:r>
              <a:rPr lang="ja-JP" altLang="en-US" dirty="0"/>
              <a:t>セメスターのオンライン・ハイブリッド授業に向けて </a:t>
            </a:r>
            <a:r>
              <a:rPr lang="en-US" altLang="ja-JP" dirty="0"/>
              <a:t>― S</a:t>
            </a:r>
            <a:r>
              <a:rPr lang="ja-JP" altLang="en-US"/>
              <a:t>セメスターを振り返って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 algn="l"/>
            <a:r>
              <a:rPr kumimoji="1" lang="ja-JP" altLang="en-US" dirty="0"/>
              <a:t>情報基盤センター 　　　　　</a:t>
            </a:r>
            <a:r>
              <a:rPr kumimoji="1" lang="ja-JP" altLang="en-US" u="sng" dirty="0"/>
              <a:t>田浦健次朗</a:t>
            </a:r>
            <a:endParaRPr kumimoji="1" lang="en-US" altLang="ja-JP" u="sng" dirty="0"/>
          </a:p>
          <a:p>
            <a:pPr algn="l"/>
            <a:r>
              <a:rPr lang="ja-JP" altLang="en-US" dirty="0"/>
              <a:t>情報基盤センター 　　　　　柴山悦哉</a:t>
            </a:r>
            <a:endParaRPr lang="en-US" altLang="ja-JP" dirty="0"/>
          </a:p>
          <a:p>
            <a:pPr algn="l"/>
            <a:r>
              <a:rPr kumimoji="1" lang="ja-JP" altLang="en-US" dirty="0"/>
              <a:t>大学総合教育研究センター 　吉田塁</a:t>
            </a:r>
            <a:endParaRPr kumimoji="1" lang="en-US" altLang="ja-JP" dirty="0"/>
          </a:p>
          <a:p>
            <a:pPr algn="l"/>
            <a:r>
              <a:rPr kumimoji="1" lang="ja-JP" altLang="en-US" dirty="0"/>
              <a:t>情報システム本部 　　　　　玉造潤二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D9129F-7FEA-4C29-B2BE-CBA23582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B8B697-4FCB-455E-AF38-798AA9A4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5C2785-4AAA-482D-B280-0208BE1D9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趣旨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7" name="フッター プレースホル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8" name="日付プレースホル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議題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1. 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2020/9/11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A</a:t>
            </a:r>
            <a:r>
              <a:rPr kumimoji="1" lang="ja-JP" altLang="en-US"/>
              <a:t>セメスタ説明会 </a:t>
            </a:r>
            <a:r>
              <a:rPr kumimoji="1" lang="en-US" altLang="ja-JP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雪藤">
  <a:themeElements>
    <a:clrScheme name="グレースケール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ユーザー定義 1">
      <a:majorFont>
        <a:latin typeface="Cambria"/>
        <a:ea typeface="メイリオ"/>
        <a:cs typeface=""/>
      </a:majorFont>
      <a:minorFont>
        <a:latin typeface="Cambria"/>
        <a:ea typeface="メイリオ"/>
        <a:cs typeface=""/>
      </a:minorFont>
    </a:fontScheme>
    <a:fmtScheme name="雪藤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13000"/>
                <a:lum val="79000"/>
              </a:schemeClr>
            </a:gs>
            <a:gs pos="100000">
              <a:schemeClr val="phClr">
                <a:sat val="100000"/>
                <a:lum val="95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</a:blipFill>
      </a:fillStyleLst>
      <a:lnStyleLst>
        <a:ln w="9525">
          <a:solidFill>
            <a:schemeClr val="phClr">
              <a:alpha val="100000"/>
            </a:schemeClr>
          </a:solidFill>
          <a:prstDash val="solid"/>
        </a:ln>
        <a:ln w="12700">
          <a:solidFill>
            <a:schemeClr val="phClr">
              <a:alpha val="100000"/>
            </a:schemeClr>
          </a:solidFill>
          <a:prstDash val="solid"/>
        </a:ln>
        <a:ln w="38100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glow rad="101600">
              <a:schemeClr val="phClr">
                <a:alpha val="10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/>
            <a:lightRig rig="threePt" dir="t">
              <a:rot lat="0" lon="0" rev="18900000"/>
            </a:lightRig>
          </a:scene3d>
          <a:sp3d/>
        </a:effectStyle>
        <a:effectStyle>
          <a:effectLst>
            <a:glow rad="101600">
              <a:schemeClr val="phClr">
                <a:alpha val="15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 fov="0"/>
            <a:lightRig rig="glow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0"/>
                <a:lum val="100000"/>
              </a:schemeClr>
            </a:gs>
            <a:gs pos="100000">
              <a:schemeClr val="phClr">
                <a:sat val="100000"/>
                <a:lum val="9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8000"/>
                <a:satMod val="250000"/>
              </a:schemeClr>
              <a:schemeClr val="phClr">
                <a:tint val="9235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Wistaria</Template>
  <TotalTime>8132</TotalTime>
  <Words>73</Words>
  <Application>Microsoft Office PowerPoint</Application>
  <PresentationFormat>画面に合わせる (4:3)</PresentationFormat>
  <Paragraphs>17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Calibri</vt:lpstr>
      <vt:lpstr>Cambria</vt:lpstr>
      <vt:lpstr>Wingdings</vt:lpstr>
      <vt:lpstr>雪藤</vt:lpstr>
      <vt:lpstr>説明会：Aセメスターのオンライン・ハイブリッド授業に向けて ― Sセメスターを振り返って</vt:lpstr>
      <vt:lpstr>趣旨</vt:lpstr>
      <vt:lpstr>議題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授業のオンライン化を念頭に置いた</dc:title>
  <dc:creator>tau</dc:creator>
  <cp:lastModifiedBy>田浦　健次朗</cp:lastModifiedBy>
  <cp:revision>477</cp:revision>
  <dcterms:created xsi:type="dcterms:W3CDTF">2020-03-09T13:20:48Z</dcterms:created>
  <dcterms:modified xsi:type="dcterms:W3CDTF">2020-09-04T10:59:54Z</dcterms:modified>
</cp:coreProperties>
</file>