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吉田塁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8132</TotalTime>
  <Words>61</Words>
  <Application>Microsoft Office PowerPoint</Application>
  <PresentationFormat>画面に合わせる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授業に必要なICTシステムの概要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477</cp:revision>
  <dcterms:created xsi:type="dcterms:W3CDTF">2020-03-09T13:20:48Z</dcterms:created>
  <dcterms:modified xsi:type="dcterms:W3CDTF">2020-09-04T10:56:25Z</dcterms:modified>
</cp:coreProperties>
</file>