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365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 autoAdjust="0"/>
    <p:restoredTop sz="94656" autoAdjust="0"/>
  </p:normalViewPr>
  <p:slideViewPr>
    <p:cSldViewPr>
      <p:cViewPr varScale="1">
        <p:scale>
          <a:sx n="75" d="100"/>
          <a:sy n="75" d="100"/>
        </p:scale>
        <p:origin x="115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2020/9/4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kumimoji="1" lang="en-US" altLang="ja-JP" dirty="0"/>
              <a:t>A</a:t>
            </a:r>
            <a:r>
              <a:rPr kumimoji="1" lang="ja-JP" altLang="en-US" dirty="0"/>
              <a:t>セメスタ説明会 </a:t>
            </a:r>
            <a:r>
              <a:rPr kumimoji="1" lang="en-US" altLang="ja-JP" dirty="0"/>
              <a:t>utelecon.github.io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A</a:t>
            </a:r>
            <a:r>
              <a:rPr kumimoji="1" lang="ja-JP" altLang="en-US" dirty="0"/>
              <a:t>セメスタ説明会 </a:t>
            </a:r>
            <a:r>
              <a:rPr kumimoji="1" lang="en-US" altLang="ja-JP" dirty="0"/>
              <a:t>utelecon.github.io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r>
              <a:rPr kumimoji="1" lang="en-US" altLang="ja-JP" dirty="0"/>
              <a:t>S</a:t>
            </a:r>
            <a:r>
              <a:rPr kumimoji="1" lang="ja-JP" altLang="en-US" dirty="0"/>
              <a:t>セメスタの振り返り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ja-JP" altLang="en-US" dirty="0"/>
              <a:t>情報基盤センター 田浦健次朗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D9129F-7FEA-4C29-B2BE-CBA23582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B8B697-4FCB-455E-AF38-798AA9A4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5C2785-4AAA-482D-B280-0208BE1D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趣旨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7" name="フッター プレースホル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議題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1. 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黄色がかったオレンジ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Wistaria</Template>
  <TotalTime>8133</TotalTime>
  <Words>44</Words>
  <Application>Microsoft Office PowerPoint</Application>
  <PresentationFormat>画面に合わせる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Calibri</vt:lpstr>
      <vt:lpstr>Cambria</vt:lpstr>
      <vt:lpstr>Wingdings</vt:lpstr>
      <vt:lpstr>雪藤</vt:lpstr>
      <vt:lpstr>Sセメスタの振り返り</vt:lpstr>
      <vt:lpstr>趣旨</vt:lpstr>
      <vt:lpstr>議題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田浦　健次朗</cp:lastModifiedBy>
  <cp:revision>479</cp:revision>
  <dcterms:created xsi:type="dcterms:W3CDTF">2020-03-09T13:20:48Z</dcterms:created>
  <dcterms:modified xsi:type="dcterms:W3CDTF">2020-09-04T10:58:39Z</dcterms:modified>
</cp:coreProperties>
</file>