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365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26" autoAdjust="0"/>
  </p:normalViewPr>
  <p:slideViewPr>
    <p:cSldViewPr>
      <p:cViewPr varScale="1">
        <p:scale>
          <a:sx n="121" d="100"/>
          <a:sy n="121" d="100"/>
        </p:scale>
        <p:origin x="6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>
                <a:effectLst/>
              </a:rPr>
              <a:t>教育用</a:t>
            </a:r>
            <a:r>
              <a:rPr lang="en-US" altLang="ja-JP" dirty="0">
                <a:effectLst/>
              </a:rPr>
              <a:t>ICT</a:t>
            </a:r>
            <a:r>
              <a:rPr lang="ja-JP" altLang="en-US">
                <a:effectLst/>
              </a:rPr>
              <a:t>システムの活用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</a:t>
            </a:r>
            <a:r>
              <a:rPr kumimoji="1" lang="ja-JP" altLang="en-US"/>
              <a:t>センター </a:t>
            </a:r>
            <a:r>
              <a:rPr lang="ja-JP" altLang="en-US"/>
              <a:t>柴山悦哉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趣旨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議題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ユーザー定義 1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A22E"/>
      </a:accent1>
      <a:accent2>
        <a:srgbClr val="ED7D3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8157</TotalTime>
  <Words>45</Words>
  <Application>Microsoft Macintosh PowerPoint</Application>
  <PresentationFormat>画面に合わせる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Calibri</vt:lpstr>
      <vt:lpstr>Cambria</vt:lpstr>
      <vt:lpstr>Wingdings</vt:lpstr>
      <vt:lpstr>雪藤</vt:lpstr>
      <vt:lpstr>教育用ICTシステムの活用</vt:lpstr>
      <vt:lpstr>趣旨</vt:lpstr>
      <vt:lpstr>議題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柴山 悦哉</cp:lastModifiedBy>
  <cp:revision>483</cp:revision>
  <dcterms:created xsi:type="dcterms:W3CDTF">2020-03-09T13:20:48Z</dcterms:created>
  <dcterms:modified xsi:type="dcterms:W3CDTF">2020-09-04T14:06:50Z</dcterms:modified>
</cp:coreProperties>
</file>