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365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589" autoAdjust="0"/>
    <p:restoredTop sz="94656" autoAdjust="0"/>
  </p:normalViewPr>
  <p:slideViewPr>
    <p:cSldViewPr>
      <p:cViewPr varScale="1">
        <p:scale>
          <a:sx n="77" d="100"/>
          <a:sy n="77" d="100"/>
        </p:scale>
        <p:origin x="96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2020/9/2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180528" y="2500306"/>
            <a:ext cx="9324528" cy="1512888"/>
          </a:xfrm>
        </p:spPr>
        <p:txBody>
          <a:bodyPr>
            <a:normAutofit/>
          </a:bodyPr>
          <a:lstStyle/>
          <a:p>
            <a:r>
              <a:rPr lang="ja-JP" altLang="en-US" dirty="0"/>
              <a:t>説明会：</a:t>
            </a:r>
            <a:r>
              <a:rPr lang="en-US" altLang="ja-JP" dirty="0"/>
              <a:t>A</a:t>
            </a:r>
            <a:r>
              <a:rPr lang="ja-JP" altLang="en-US" dirty="0"/>
              <a:t>セメスタ開始を迎えて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kumimoji="1" lang="ja-JP" altLang="en-US" dirty="0"/>
              <a:t>情報基盤センター </a:t>
            </a:r>
            <a:r>
              <a:rPr kumimoji="1" lang="ja-JP" altLang="en-US" u="sng" dirty="0"/>
              <a:t>田浦健次朗</a:t>
            </a:r>
            <a:endParaRPr kumimoji="1" lang="en-US" altLang="ja-JP" u="sng" dirty="0"/>
          </a:p>
          <a:p>
            <a:pPr algn="l"/>
            <a:r>
              <a:rPr lang="ja-JP" altLang="en-US" dirty="0"/>
              <a:t>情報基盤センター 柴山悦哉</a:t>
            </a:r>
            <a:endParaRPr lang="en-US" altLang="ja-JP" dirty="0"/>
          </a:p>
          <a:p>
            <a:pPr algn="l"/>
            <a:r>
              <a:rPr kumimoji="1" lang="ja-JP" altLang="en-US" dirty="0"/>
              <a:t>大学総合教育研究センター 吉田塁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趣旨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議題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 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8094</TotalTime>
  <Words>44</Words>
  <Application>Microsoft Office PowerPoint</Application>
  <PresentationFormat>画面に合わせる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Calibri</vt:lpstr>
      <vt:lpstr>Cambria</vt:lpstr>
      <vt:lpstr>Wingdings</vt:lpstr>
      <vt:lpstr>雪藤</vt:lpstr>
      <vt:lpstr>説明会：Aセメスタ開始を迎えて</vt:lpstr>
      <vt:lpstr>趣旨</vt:lpstr>
      <vt:lpstr>議題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田浦　健次朗</cp:lastModifiedBy>
  <cp:revision>473</cp:revision>
  <dcterms:created xsi:type="dcterms:W3CDTF">2020-03-09T13:20:48Z</dcterms:created>
  <dcterms:modified xsi:type="dcterms:W3CDTF">2020-09-02T08:57:32Z</dcterms:modified>
</cp:coreProperties>
</file>