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370" r:id="rId3"/>
    <p:sldId id="366" r:id="rId4"/>
    <p:sldId id="365" r:id="rId5"/>
    <p:sldId id="368" r:id="rId6"/>
    <p:sldId id="367" r:id="rId7"/>
    <p:sldId id="257" r:id="rId8"/>
    <p:sldId id="369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656" autoAdjust="0"/>
  </p:normalViewPr>
  <p:slideViewPr>
    <p:cSldViewPr>
      <p:cViewPr varScale="1">
        <p:scale>
          <a:sx n="67" d="100"/>
          <a:sy n="67" d="100"/>
        </p:scale>
        <p:origin x="60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2020/9/7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kumimoji="1" lang="en-US" altLang="ja-JP" dirty="0"/>
              <a:t>A</a:t>
            </a:r>
            <a:r>
              <a:rPr kumimoji="1" lang="ja-JP" altLang="en-US" dirty="0"/>
              <a:t>セメスタ説明会 </a:t>
            </a:r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A</a:t>
            </a:r>
            <a:r>
              <a:rPr kumimoji="1" lang="ja-JP" altLang="en-US" dirty="0"/>
              <a:t>セメスタ説明会 </a:t>
            </a:r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i.ac.jp/event/upload/20200904-06_Taura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kumimoji="1" lang="en-US" altLang="ja-JP" dirty="0"/>
              <a:t>S</a:t>
            </a:r>
            <a:r>
              <a:rPr kumimoji="1" lang="ja-JP" altLang="en-US" dirty="0"/>
              <a:t>セメスタの振り返り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dirty="0"/>
              <a:t>情報基盤センター 田浦健次朗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9129F-7FEA-4C29-B2BE-CBA23582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8B697-4FCB-455E-AF38-798AA9A4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5C2785-4AAA-482D-B280-0208BE1D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379882-FC96-4719-9067-337B4C57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A23699-FEFF-43F3-AFCF-45D1CDDA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先日</a:t>
            </a:r>
            <a:r>
              <a:rPr kumimoji="1" lang="en-US" altLang="ja-JP" dirty="0"/>
              <a:t>NII</a:t>
            </a:r>
            <a:r>
              <a:rPr kumimoji="1" lang="ja-JP" altLang="en-US" dirty="0"/>
              <a:t>シンポで話した内容をかなり再利用すると思います</a:t>
            </a:r>
            <a:endParaRPr kumimoji="1" lang="en-US" altLang="ja-JP" dirty="0"/>
          </a:p>
          <a:p>
            <a:r>
              <a:rPr kumimoji="1" lang="en-US" altLang="ja-JP">
                <a:hlinkClick r:id="rId2"/>
              </a:rPr>
              <a:t>https://www.nii.ac.jp/event/upload/20200904-06_Taura.pdf</a:t>
            </a:r>
            <a:endParaRPr lang="en-US" altLang="ja-JP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77DC92-EA03-4ECC-90F1-208A240F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A3DC3-E3D6-4113-93AF-9086D626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3F7131-D87A-45D1-849C-F8B874F3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541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4886F-D6CB-4EA9-A8CE-18F0488D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授業出席時間・勉強時間について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373D89-C4CE-442F-AD61-FC0660BD3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B10A30-B49E-4E5D-A686-5A895C382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A6AC37-0C1F-4285-ADD2-C47D7730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9E984D-AC65-4BEE-9008-2017EE92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93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学生の声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1. 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8DF87D-509D-459D-AEB9-32DAC3FB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注：色々な学生がいます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423C3A-2CCD-475B-BF0B-14D2CA1F9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オンラインばかりはもう耐えられない</a:t>
            </a:r>
            <a:endParaRPr lang="en-US" altLang="ja-JP" dirty="0"/>
          </a:p>
          <a:p>
            <a:r>
              <a:rPr kumimoji="1" lang="ja-JP" altLang="en-US" dirty="0"/>
              <a:t>一部だけでも対面にしてくだ</a:t>
            </a:r>
            <a:r>
              <a:rPr lang="ja-JP" altLang="en-US" dirty="0"/>
              <a:t>さい</a:t>
            </a:r>
            <a:endParaRPr lang="en-US" altLang="ja-JP" dirty="0"/>
          </a:p>
          <a:p>
            <a:r>
              <a:rPr lang="ja-JP" altLang="en-US" dirty="0"/>
              <a:t>今の（コロナの）状況なら対面開始しないでください</a:t>
            </a:r>
            <a:endParaRPr lang="en-US" altLang="ja-JP" dirty="0"/>
          </a:p>
          <a:p>
            <a:r>
              <a:rPr lang="ja-JP" altLang="en-US" dirty="0"/>
              <a:t>ちょっとだけ対面とかやめてほしい</a:t>
            </a:r>
            <a:endParaRPr lang="en-US" altLang="ja-JP" dirty="0"/>
          </a:p>
          <a:p>
            <a:pPr lvl="1"/>
            <a:r>
              <a:rPr lang="ja-JP" altLang="en-US" dirty="0"/>
              <a:t>そ</a:t>
            </a:r>
            <a:r>
              <a:rPr kumimoji="1" lang="ja-JP" altLang="en-US" dirty="0"/>
              <a:t>のために東京に引っ越したくない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66EC97-5CD7-44D3-8CD1-5B7967FC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760D31-E9AB-4C33-A283-477D8EEB8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504388-3F7C-496E-A718-9B80EDFD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0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CA653B-6940-4D4E-B552-1877A27F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昼休み拡大に関する背景説明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54269E-2483-4D51-803F-C1E10662E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92F38E-669F-4136-940B-8844BA0D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AD5C3A-DD0F-4B39-84BE-3CB41D674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D5793F-97C5-4402-88DA-B3F3135B4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24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授業入室トラブル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2BAB04-76B8-4163-BA94-5F76CC94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その他のトラブル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A1AEF3-D59C-43BF-9735-1283E9A7D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Zoom</a:t>
            </a:r>
            <a:r>
              <a:rPr kumimoji="1" lang="ja-JP" altLang="en-US" dirty="0"/>
              <a:t>の安全な</a:t>
            </a:r>
            <a:endParaRPr kumimoji="1" lang="en-US" altLang="ja-JP" dirty="0"/>
          </a:p>
          <a:p>
            <a:r>
              <a:rPr lang="en-US" altLang="ja-JP" dirty="0"/>
              <a:t>Zoom</a:t>
            </a:r>
            <a:r>
              <a:rPr lang="ja-JP" altLang="en-US"/>
              <a:t>自身がやばいとかではない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14B3CD-0C0B-43ED-ABCD-562C158A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E074CF-1F8F-4010-ABA2-8CEF53C2C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EB234C-569D-4805-B852-047275FF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326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黄色がかったオレンジ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8144</TotalTime>
  <Words>203</Words>
  <Application>Microsoft Office PowerPoint</Application>
  <PresentationFormat>画面に合わせる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Calibri</vt:lpstr>
      <vt:lpstr>Cambria</vt:lpstr>
      <vt:lpstr>Wingdings</vt:lpstr>
      <vt:lpstr>雪藤</vt:lpstr>
      <vt:lpstr>Sセメスタの振り返り</vt:lpstr>
      <vt:lpstr>PowerPoint プレゼンテーション</vt:lpstr>
      <vt:lpstr>授業出席時間・勉強時間について</vt:lpstr>
      <vt:lpstr>学生の声</vt:lpstr>
      <vt:lpstr>注：色々な学生がいます</vt:lpstr>
      <vt:lpstr>昼休み拡大に関する背景説明</vt:lpstr>
      <vt:lpstr>授業入室トラブル</vt:lpstr>
      <vt:lpstr>その他のトラブル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田浦　健次朗</cp:lastModifiedBy>
  <cp:revision>490</cp:revision>
  <dcterms:created xsi:type="dcterms:W3CDTF">2020-03-09T13:20:48Z</dcterms:created>
  <dcterms:modified xsi:type="dcterms:W3CDTF">2020-09-07T10:16:27Z</dcterms:modified>
</cp:coreProperties>
</file>