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1195"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04" r:id="rId18"/>
    <p:sldId id="378" r:id="rId19"/>
    <p:sldId id="1212" r:id="rId20"/>
    <p:sldId id="1200" r:id="rId21"/>
    <p:sldId id="367" r:id="rId22"/>
    <p:sldId id="377" r:id="rId23"/>
    <p:sldId id="1203" r:id="rId24"/>
    <p:sldId id="1213" r:id="rId25"/>
    <p:sldId id="379" r:id="rId26"/>
    <p:sldId id="1207" r:id="rId27"/>
    <p:sldId id="383" r:id="rId28"/>
    <p:sldId id="1205" r:id="rId29"/>
    <p:sldId id="1206" r:id="rId30"/>
    <p:sldId id="1214" r:id="rId31"/>
    <p:sldId id="1208" r:id="rId32"/>
    <p:sldId id="382" r:id="rId33"/>
    <p:sldId id="385" r:id="rId34"/>
    <p:sldId id="372" r:id="rId35"/>
    <p:sldId id="384"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6381" autoAdjust="0"/>
  </p:normalViewPr>
  <p:slideViewPr>
    <p:cSldViewPr>
      <p:cViewPr varScale="1">
        <p:scale>
          <a:sx n="77" d="100"/>
          <a:sy n="77" d="100"/>
        </p:scale>
        <p:origin x="756" y="132"/>
      </p:cViewPr>
      <p:guideLst>
        <p:guide orient="horz" pos="2160"/>
        <p:guide pos="2880"/>
      </p:guideLst>
    </p:cSldViewPr>
  </p:slideViewPr>
  <p:outlineViewPr>
    <p:cViewPr>
      <p:scale>
        <a:sx n="33" d="100"/>
        <a:sy n="33" d="100"/>
      </p:scale>
      <p:origin x="0" y="-2512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kumimoji="1" lang="ja-JP" altLang="en-US" dirty="0"/>
              <a:t>へ</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t>ITC-LMS</a:t>
            </a:r>
            <a:r>
              <a:rPr lang="ja-JP" altLang="en-US" dirty="0"/>
              <a:t>ではクラスのメンバーの登録も、教員がやる必要ない（履修学生を登録してくれる）</a:t>
            </a:r>
            <a:endParaRPr kumimoji="1" lang="ja-JP" altLang="en-US" dirty="0"/>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学期前、学期後の処理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学期中（授業）の支援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512996"/>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20</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Tree>
    <p:extLst>
      <p:ext uri="{BB962C8B-B14F-4D97-AF65-F5344CB8AC3E}">
        <p14:creationId xmlns:p14="http://schemas.microsoft.com/office/powerpoint/2010/main" val="35660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7090686"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Marketplace App</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en-US" altLang="ja-JP" dirty="0"/>
              <a:t>Zoom</a:t>
            </a:r>
            <a:r>
              <a:rPr lang="ja-JP" altLang="en-US" dirty="0"/>
              <a:t>アカウント名（サイン用メールアドレス）について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そうでない場合は変更してください。方法：</a:t>
            </a:r>
            <a:endParaRPr lang="en-US" altLang="ja-JP" dirty="0"/>
          </a:p>
          <a:p>
            <a:pPr lvl="1"/>
            <a:r>
              <a:rPr lang="en-US" altLang="ja-JP" dirty="0">
                <a:hlinkClick r:id="rId2"/>
              </a:rPr>
              <a:t>https://zoom.us/profile</a:t>
            </a:r>
            <a:r>
              <a:rPr lang="ja-JP" altLang="en-US" dirty="0"/>
              <a:t>ページの</a:t>
            </a:r>
            <a:r>
              <a:rPr lang="en-US" altLang="ja-JP" dirty="0"/>
              <a:t>Sign-In Email</a:t>
            </a:r>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a:t>
            </a:r>
            <a:endParaRPr lang="en-US" altLang="ja-JP" dirty="0"/>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以下が全員に付与されている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en-US" altLang="ja-JP" dirty="0"/>
              <a:t>500</a:t>
            </a:r>
            <a:r>
              <a:rPr lang="ja-JP" altLang="en-US" dirty="0"/>
              <a:t>人収容）</a:t>
            </a:r>
            <a:r>
              <a:rPr lang="en-US" altLang="ja-JP" dirty="0"/>
              <a:t>300</a:t>
            </a:r>
            <a:r>
              <a:rPr lang="ja-JP" altLang="en-US" dirty="0"/>
              <a:t>アカウントまで</a:t>
            </a:r>
            <a:endParaRPr lang="en-US" altLang="ja-JP" dirty="0"/>
          </a:p>
          <a:p>
            <a:pPr lvl="1"/>
            <a:r>
              <a:rPr kumimoji="1" lang="ja-JP" altLang="en-US" dirty="0"/>
              <a:t>ウェビナー（</a:t>
            </a:r>
            <a:r>
              <a:rPr kumimoji="1" lang="en-US" altLang="ja-JP" dirty="0"/>
              <a:t>500</a:t>
            </a:r>
            <a:r>
              <a:rPr kumimoji="1" lang="ja-JP" altLang="en-US" dirty="0"/>
              <a:t>人収容）</a:t>
            </a:r>
            <a:r>
              <a:rPr kumimoji="1" lang="en-US" altLang="ja-JP" dirty="0"/>
              <a:t>50</a:t>
            </a:r>
            <a:r>
              <a:rPr kumimoji="1" lang="ja-JP" altLang="en-US" dirty="0"/>
              <a:t>アカウントまで</a:t>
            </a:r>
            <a:endParaRPr kumimoji="1" lang="en-US" altLang="ja-JP" dirty="0"/>
          </a:p>
          <a:p>
            <a:pPr lvl="1"/>
            <a:r>
              <a:rPr lang="ja-JP" altLang="en-US" dirty="0"/>
              <a:t>ウェビナー（</a:t>
            </a:r>
            <a:r>
              <a:rPr lang="en-US" altLang="ja-JP" dirty="0"/>
              <a:t>3000</a:t>
            </a:r>
            <a:r>
              <a:rPr lang="ja-JP" altLang="en-US" dirty="0"/>
              <a:t>人収容）若干</a:t>
            </a:r>
            <a:endParaRPr lang="en-US" altLang="ja-JP" dirty="0"/>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が必要な場合、今のうちに申し込みをお願いします（前スライドのリンクより）</a:t>
            </a:r>
            <a:endParaRPr kumimoji="1" lang="en-US" altLang="ja-JP" dirty="0"/>
          </a:p>
          <a:p>
            <a:r>
              <a:rPr lang="ja-JP" altLang="en-US" dirty="0"/>
              <a:t>事前に申し込みすれば変更の日に影響はありません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ウェビナーのように一時的に割り当てます</a:t>
            </a:r>
            <a:endParaRPr lang="en-US" altLang="ja-JP" dirty="0"/>
          </a:p>
          <a:p>
            <a:pPr lvl="1"/>
            <a:r>
              <a:rPr lang="en-US" altLang="ja-JP" dirty="0"/>
              <a:t>WebEx</a:t>
            </a:r>
            <a:r>
              <a:rPr lang="ja-JP" altLang="en-US" dirty="0"/>
              <a:t>の利用もご検討ください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t>1000</a:t>
            </a:r>
            <a:r>
              <a:rPr lang="ja-JP" altLang="en-US" dirty="0"/>
              <a:t>人まで）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t>1000</a:t>
            </a:r>
            <a:r>
              <a:rPr kumimoji="1" lang="ja-JP" altLang="en-US" dirty="0"/>
              <a:t>人まで）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人数の大きい会議には</a:t>
            </a:r>
            <a:r>
              <a:rPr lang="en-US" altLang="ja-JP" dirty="0"/>
              <a:t>WebEx</a:t>
            </a:r>
            <a:r>
              <a:rPr lang="ja-JP" altLang="en-US" dirty="0"/>
              <a:t>もお考え下さい</a:t>
            </a:r>
            <a:endParaRPr lang="en-US" altLang="ja-JP" dirty="0"/>
          </a:p>
          <a:p>
            <a:r>
              <a:rPr lang="ja-JP" altLang="en-US" dirty="0"/>
              <a:t>機密性が重要な会議には</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spTree>
    <p:extLst>
      <p:ext uri="{BB962C8B-B14F-4D97-AF65-F5344CB8AC3E}">
        <p14:creationId xmlns:p14="http://schemas.microsoft.com/office/powerpoint/2010/main" val="41147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TotalTime>
  <Words>2231</Words>
  <Application>Microsoft Office PowerPoint</Application>
  <PresentationFormat>画面に合わせる (4:3)</PresentationFormat>
  <Paragraphs>418</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vt:lpstr>
      <vt:lpstr>夏学期当初からのサービス変更</vt:lpstr>
      <vt:lpstr>G Suite（Google）</vt:lpstr>
      <vt:lpstr>G Suite（Google）</vt:lpstr>
      <vt:lpstr>G Suite機能</vt:lpstr>
      <vt:lpstr>M と G 整理</vt:lpstr>
      <vt:lpstr>MとG大学組織契約の存在価値</vt:lpstr>
      <vt:lpstr>Zoom</vt:lpstr>
      <vt:lpstr>Zoom</vt:lpstr>
      <vt:lpstr>Zoomアカウントの今後</vt:lpstr>
      <vt:lpstr>Zoomアカウント名（サイン用メールアドレス）について</vt:lpstr>
      <vt:lpstr>大規模会議とウェビナー</vt:lpstr>
      <vt:lpstr>大規模会議、ウェビナーの運用（割り当てポリシー）</vt:lpstr>
      <vt:lpstr>Q.「変更」はいつ起きるか</vt:lpstr>
      <vt:lpstr>FAQ</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101</cp:revision>
  <dcterms:created xsi:type="dcterms:W3CDTF">2020-09-08T15:01:11Z</dcterms:created>
  <dcterms:modified xsi:type="dcterms:W3CDTF">2020-09-10T18:55:56Z</dcterms:modified>
</cp:coreProperties>
</file>