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67" r:id="rId4"/>
    <p:sldId id="372" r:id="rId5"/>
    <p:sldId id="387" r:id="rId6"/>
    <p:sldId id="391" r:id="rId7"/>
    <p:sldId id="377" r:id="rId8"/>
    <p:sldId id="386" r:id="rId9"/>
    <p:sldId id="389" r:id="rId10"/>
    <p:sldId id="376" r:id="rId11"/>
    <p:sldId id="374" r:id="rId12"/>
    <p:sldId id="397" r:id="rId13"/>
    <p:sldId id="390" r:id="rId14"/>
    <p:sldId id="380" r:id="rId15"/>
    <p:sldId id="401" r:id="rId16"/>
    <p:sldId id="395" r:id="rId17"/>
    <p:sldId id="396" r:id="rId18"/>
    <p:sldId id="398" r:id="rId19"/>
    <p:sldId id="399" r:id="rId20"/>
    <p:sldId id="379" r:id="rId21"/>
    <p:sldId id="368" r:id="rId22"/>
    <p:sldId id="370" r:id="rId23"/>
    <p:sldId id="384" r:id="rId24"/>
    <p:sldId id="375" r:id="rId25"/>
    <p:sldId id="393" r:id="rId26"/>
    <p:sldId id="381" r:id="rId27"/>
    <p:sldId id="369" r:id="rId28"/>
    <p:sldId id="383" r:id="rId29"/>
    <p:sldId id="385" r:id="rId30"/>
    <p:sldId id="394" r:id="rId31"/>
    <p:sldId id="400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7" autoAdjust="0"/>
    <p:restoredTop sz="94620" autoAdjust="0"/>
  </p:normalViewPr>
  <p:slideViewPr>
    <p:cSldViewPr>
      <p:cViewPr varScale="1">
        <p:scale>
          <a:sx n="111" d="100"/>
          <a:sy n="111" d="100"/>
        </p:scale>
        <p:origin x="208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利用コース数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1172</c:v>
                </c:pt>
                <c:pt idx="1">
                  <c:v>1449</c:v>
                </c:pt>
                <c:pt idx="2">
                  <c:v>4775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2-6F45-AB9C-9CDD75D5F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5-084A-914A-869F4D820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6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と</a:t>
            </a: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14003027441395399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4月6日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Sheet1!$B$2:$B$1439</c:f>
              <c:numCache>
                <c:formatCode>General</c:formatCode>
                <c:ptCount val="1438"/>
                <c:pt idx="0">
                  <c:v>59</c:v>
                </c:pt>
                <c:pt idx="1">
                  <c:v>67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60</c:v>
                </c:pt>
                <c:pt idx="6">
                  <c:v>54</c:v>
                </c:pt>
                <c:pt idx="7">
                  <c:v>43</c:v>
                </c:pt>
                <c:pt idx="8">
                  <c:v>52</c:v>
                </c:pt>
                <c:pt idx="9">
                  <c:v>54</c:v>
                </c:pt>
                <c:pt idx="10">
                  <c:v>45</c:v>
                </c:pt>
                <c:pt idx="11">
                  <c:v>32</c:v>
                </c:pt>
                <c:pt idx="12">
                  <c:v>56</c:v>
                </c:pt>
                <c:pt idx="13">
                  <c:v>48</c:v>
                </c:pt>
                <c:pt idx="14">
                  <c:v>45</c:v>
                </c:pt>
                <c:pt idx="15">
                  <c:v>61</c:v>
                </c:pt>
                <c:pt idx="16">
                  <c:v>52</c:v>
                </c:pt>
                <c:pt idx="17">
                  <c:v>43</c:v>
                </c:pt>
                <c:pt idx="18">
                  <c:v>42</c:v>
                </c:pt>
                <c:pt idx="19">
                  <c:v>46</c:v>
                </c:pt>
                <c:pt idx="20">
                  <c:v>35</c:v>
                </c:pt>
                <c:pt idx="21">
                  <c:v>37</c:v>
                </c:pt>
                <c:pt idx="22">
                  <c:v>47</c:v>
                </c:pt>
                <c:pt idx="23">
                  <c:v>58</c:v>
                </c:pt>
                <c:pt idx="24">
                  <c:v>48</c:v>
                </c:pt>
                <c:pt idx="25">
                  <c:v>42</c:v>
                </c:pt>
                <c:pt idx="26">
                  <c:v>47</c:v>
                </c:pt>
                <c:pt idx="27">
                  <c:v>45</c:v>
                </c:pt>
                <c:pt idx="28">
                  <c:v>47</c:v>
                </c:pt>
                <c:pt idx="29">
                  <c:v>49</c:v>
                </c:pt>
                <c:pt idx="30">
                  <c:v>39</c:v>
                </c:pt>
                <c:pt idx="31">
                  <c:v>40</c:v>
                </c:pt>
                <c:pt idx="32">
                  <c:v>31</c:v>
                </c:pt>
                <c:pt idx="33">
                  <c:v>41</c:v>
                </c:pt>
                <c:pt idx="34">
                  <c:v>36</c:v>
                </c:pt>
                <c:pt idx="35">
                  <c:v>43</c:v>
                </c:pt>
                <c:pt idx="36">
                  <c:v>54</c:v>
                </c:pt>
                <c:pt idx="37">
                  <c:v>56</c:v>
                </c:pt>
                <c:pt idx="38">
                  <c:v>50</c:v>
                </c:pt>
                <c:pt idx="39">
                  <c:v>43</c:v>
                </c:pt>
                <c:pt idx="40">
                  <c:v>48</c:v>
                </c:pt>
                <c:pt idx="41">
                  <c:v>39</c:v>
                </c:pt>
                <c:pt idx="42">
                  <c:v>37</c:v>
                </c:pt>
                <c:pt idx="43">
                  <c:v>29</c:v>
                </c:pt>
                <c:pt idx="44">
                  <c:v>44</c:v>
                </c:pt>
                <c:pt idx="45">
                  <c:v>30</c:v>
                </c:pt>
                <c:pt idx="46">
                  <c:v>37</c:v>
                </c:pt>
                <c:pt idx="47">
                  <c:v>43</c:v>
                </c:pt>
                <c:pt idx="48">
                  <c:v>47</c:v>
                </c:pt>
                <c:pt idx="49">
                  <c:v>55</c:v>
                </c:pt>
                <c:pt idx="50">
                  <c:v>38</c:v>
                </c:pt>
                <c:pt idx="51">
                  <c:v>45</c:v>
                </c:pt>
                <c:pt idx="52">
                  <c:v>44</c:v>
                </c:pt>
                <c:pt idx="53">
                  <c:v>45</c:v>
                </c:pt>
                <c:pt idx="54">
                  <c:v>43</c:v>
                </c:pt>
                <c:pt idx="55">
                  <c:v>46</c:v>
                </c:pt>
                <c:pt idx="56">
                  <c:v>43</c:v>
                </c:pt>
                <c:pt idx="57">
                  <c:v>31</c:v>
                </c:pt>
                <c:pt idx="58">
                  <c:v>29</c:v>
                </c:pt>
                <c:pt idx="59">
                  <c:v>35</c:v>
                </c:pt>
                <c:pt idx="60">
                  <c:v>40</c:v>
                </c:pt>
                <c:pt idx="61">
                  <c:v>46</c:v>
                </c:pt>
                <c:pt idx="62">
                  <c:v>38</c:v>
                </c:pt>
                <c:pt idx="63">
                  <c:v>56</c:v>
                </c:pt>
                <c:pt idx="64">
                  <c:v>50</c:v>
                </c:pt>
                <c:pt idx="65">
                  <c:v>28</c:v>
                </c:pt>
                <c:pt idx="66">
                  <c:v>34</c:v>
                </c:pt>
                <c:pt idx="67">
                  <c:v>39</c:v>
                </c:pt>
                <c:pt idx="68">
                  <c:v>38</c:v>
                </c:pt>
                <c:pt idx="69">
                  <c:v>27</c:v>
                </c:pt>
                <c:pt idx="70">
                  <c:v>26</c:v>
                </c:pt>
                <c:pt idx="71">
                  <c:v>30</c:v>
                </c:pt>
                <c:pt idx="72">
                  <c:v>34</c:v>
                </c:pt>
                <c:pt idx="73">
                  <c:v>37</c:v>
                </c:pt>
                <c:pt idx="74">
                  <c:v>26</c:v>
                </c:pt>
                <c:pt idx="75">
                  <c:v>28</c:v>
                </c:pt>
                <c:pt idx="76">
                  <c:v>25</c:v>
                </c:pt>
                <c:pt idx="77">
                  <c:v>22</c:v>
                </c:pt>
                <c:pt idx="78">
                  <c:v>38</c:v>
                </c:pt>
                <c:pt idx="79">
                  <c:v>42</c:v>
                </c:pt>
                <c:pt idx="80">
                  <c:v>39</c:v>
                </c:pt>
                <c:pt idx="81">
                  <c:v>34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25</c:v>
                </c:pt>
                <c:pt idx="86">
                  <c:v>25</c:v>
                </c:pt>
                <c:pt idx="87">
                  <c:v>25</c:v>
                </c:pt>
                <c:pt idx="88">
                  <c:v>30</c:v>
                </c:pt>
                <c:pt idx="89">
                  <c:v>28</c:v>
                </c:pt>
                <c:pt idx="90">
                  <c:v>35</c:v>
                </c:pt>
                <c:pt idx="91">
                  <c:v>39</c:v>
                </c:pt>
                <c:pt idx="92">
                  <c:v>49</c:v>
                </c:pt>
                <c:pt idx="93">
                  <c:v>35</c:v>
                </c:pt>
                <c:pt idx="94">
                  <c:v>15</c:v>
                </c:pt>
                <c:pt idx="95">
                  <c:v>26</c:v>
                </c:pt>
                <c:pt idx="96">
                  <c:v>40</c:v>
                </c:pt>
                <c:pt idx="97">
                  <c:v>41</c:v>
                </c:pt>
                <c:pt idx="98">
                  <c:v>34</c:v>
                </c:pt>
                <c:pt idx="99">
                  <c:v>34</c:v>
                </c:pt>
                <c:pt idx="100">
                  <c:v>36</c:v>
                </c:pt>
                <c:pt idx="101">
                  <c:v>45</c:v>
                </c:pt>
                <c:pt idx="102">
                  <c:v>28</c:v>
                </c:pt>
                <c:pt idx="103">
                  <c:v>24</c:v>
                </c:pt>
                <c:pt idx="104">
                  <c:v>33</c:v>
                </c:pt>
                <c:pt idx="105">
                  <c:v>29</c:v>
                </c:pt>
                <c:pt idx="106">
                  <c:v>29</c:v>
                </c:pt>
                <c:pt idx="107">
                  <c:v>29</c:v>
                </c:pt>
                <c:pt idx="108">
                  <c:v>28</c:v>
                </c:pt>
                <c:pt idx="109">
                  <c:v>30</c:v>
                </c:pt>
                <c:pt idx="110">
                  <c:v>33</c:v>
                </c:pt>
                <c:pt idx="111">
                  <c:v>30</c:v>
                </c:pt>
                <c:pt idx="112">
                  <c:v>20</c:v>
                </c:pt>
                <c:pt idx="113">
                  <c:v>28</c:v>
                </c:pt>
                <c:pt idx="114">
                  <c:v>28</c:v>
                </c:pt>
                <c:pt idx="115">
                  <c:v>33</c:v>
                </c:pt>
                <c:pt idx="116">
                  <c:v>26</c:v>
                </c:pt>
                <c:pt idx="117">
                  <c:v>31</c:v>
                </c:pt>
                <c:pt idx="118">
                  <c:v>36</c:v>
                </c:pt>
                <c:pt idx="119">
                  <c:v>26</c:v>
                </c:pt>
                <c:pt idx="120">
                  <c:v>32</c:v>
                </c:pt>
                <c:pt idx="121">
                  <c:v>26</c:v>
                </c:pt>
                <c:pt idx="122">
                  <c:v>37</c:v>
                </c:pt>
                <c:pt idx="123">
                  <c:v>42</c:v>
                </c:pt>
                <c:pt idx="124">
                  <c:v>29</c:v>
                </c:pt>
                <c:pt idx="125">
                  <c:v>25</c:v>
                </c:pt>
                <c:pt idx="126">
                  <c:v>30</c:v>
                </c:pt>
                <c:pt idx="127">
                  <c:v>35</c:v>
                </c:pt>
                <c:pt idx="128">
                  <c:v>17</c:v>
                </c:pt>
                <c:pt idx="129">
                  <c:v>25</c:v>
                </c:pt>
                <c:pt idx="130">
                  <c:v>26</c:v>
                </c:pt>
                <c:pt idx="131">
                  <c:v>26</c:v>
                </c:pt>
                <c:pt idx="132">
                  <c:v>31</c:v>
                </c:pt>
                <c:pt idx="133">
                  <c:v>17</c:v>
                </c:pt>
                <c:pt idx="134">
                  <c:v>17</c:v>
                </c:pt>
                <c:pt idx="135">
                  <c:v>24</c:v>
                </c:pt>
                <c:pt idx="136">
                  <c:v>18</c:v>
                </c:pt>
                <c:pt idx="137">
                  <c:v>29</c:v>
                </c:pt>
                <c:pt idx="138">
                  <c:v>24</c:v>
                </c:pt>
                <c:pt idx="139">
                  <c:v>20</c:v>
                </c:pt>
                <c:pt idx="140">
                  <c:v>16</c:v>
                </c:pt>
                <c:pt idx="141">
                  <c:v>24</c:v>
                </c:pt>
                <c:pt idx="142">
                  <c:v>21</c:v>
                </c:pt>
                <c:pt idx="143">
                  <c:v>31</c:v>
                </c:pt>
                <c:pt idx="144">
                  <c:v>31</c:v>
                </c:pt>
                <c:pt idx="145">
                  <c:v>30</c:v>
                </c:pt>
                <c:pt idx="146">
                  <c:v>33</c:v>
                </c:pt>
                <c:pt idx="147">
                  <c:v>26</c:v>
                </c:pt>
                <c:pt idx="148">
                  <c:v>22</c:v>
                </c:pt>
                <c:pt idx="149">
                  <c:v>19</c:v>
                </c:pt>
                <c:pt idx="150">
                  <c:v>22</c:v>
                </c:pt>
                <c:pt idx="151">
                  <c:v>15</c:v>
                </c:pt>
                <c:pt idx="152">
                  <c:v>29</c:v>
                </c:pt>
                <c:pt idx="153">
                  <c:v>19</c:v>
                </c:pt>
                <c:pt idx="154">
                  <c:v>14</c:v>
                </c:pt>
                <c:pt idx="155">
                  <c:v>16</c:v>
                </c:pt>
                <c:pt idx="156">
                  <c:v>24</c:v>
                </c:pt>
                <c:pt idx="157">
                  <c:v>19</c:v>
                </c:pt>
                <c:pt idx="158">
                  <c:v>26</c:v>
                </c:pt>
                <c:pt idx="159">
                  <c:v>22</c:v>
                </c:pt>
                <c:pt idx="160">
                  <c:v>17</c:v>
                </c:pt>
                <c:pt idx="161">
                  <c:v>30</c:v>
                </c:pt>
                <c:pt idx="162">
                  <c:v>26</c:v>
                </c:pt>
                <c:pt idx="163">
                  <c:v>30</c:v>
                </c:pt>
                <c:pt idx="164">
                  <c:v>23</c:v>
                </c:pt>
                <c:pt idx="165">
                  <c:v>23</c:v>
                </c:pt>
                <c:pt idx="166">
                  <c:v>12</c:v>
                </c:pt>
                <c:pt idx="167">
                  <c:v>11</c:v>
                </c:pt>
                <c:pt idx="168">
                  <c:v>9</c:v>
                </c:pt>
                <c:pt idx="169">
                  <c:v>13</c:v>
                </c:pt>
                <c:pt idx="170">
                  <c:v>17</c:v>
                </c:pt>
                <c:pt idx="171">
                  <c:v>14</c:v>
                </c:pt>
                <c:pt idx="172">
                  <c:v>18</c:v>
                </c:pt>
                <c:pt idx="173">
                  <c:v>22</c:v>
                </c:pt>
                <c:pt idx="174">
                  <c:v>23</c:v>
                </c:pt>
                <c:pt idx="175">
                  <c:v>20</c:v>
                </c:pt>
                <c:pt idx="176">
                  <c:v>24</c:v>
                </c:pt>
                <c:pt idx="177">
                  <c:v>15</c:v>
                </c:pt>
                <c:pt idx="178">
                  <c:v>12</c:v>
                </c:pt>
                <c:pt idx="179">
                  <c:v>10</c:v>
                </c:pt>
                <c:pt idx="180">
                  <c:v>15</c:v>
                </c:pt>
                <c:pt idx="181">
                  <c:v>11</c:v>
                </c:pt>
                <c:pt idx="182">
                  <c:v>11</c:v>
                </c:pt>
                <c:pt idx="183">
                  <c:v>10</c:v>
                </c:pt>
                <c:pt idx="184">
                  <c:v>14</c:v>
                </c:pt>
                <c:pt idx="185">
                  <c:v>10</c:v>
                </c:pt>
                <c:pt idx="186">
                  <c:v>14</c:v>
                </c:pt>
                <c:pt idx="187">
                  <c:v>15</c:v>
                </c:pt>
                <c:pt idx="188">
                  <c:v>20</c:v>
                </c:pt>
                <c:pt idx="189">
                  <c:v>13</c:v>
                </c:pt>
                <c:pt idx="190">
                  <c:v>21</c:v>
                </c:pt>
                <c:pt idx="191">
                  <c:v>19</c:v>
                </c:pt>
                <c:pt idx="192">
                  <c:v>20</c:v>
                </c:pt>
                <c:pt idx="193">
                  <c:v>20</c:v>
                </c:pt>
                <c:pt idx="194">
                  <c:v>14</c:v>
                </c:pt>
                <c:pt idx="195">
                  <c:v>19</c:v>
                </c:pt>
                <c:pt idx="196">
                  <c:v>22</c:v>
                </c:pt>
                <c:pt idx="197">
                  <c:v>23</c:v>
                </c:pt>
                <c:pt idx="198">
                  <c:v>12</c:v>
                </c:pt>
                <c:pt idx="199">
                  <c:v>17</c:v>
                </c:pt>
                <c:pt idx="200">
                  <c:v>24</c:v>
                </c:pt>
                <c:pt idx="201">
                  <c:v>11</c:v>
                </c:pt>
                <c:pt idx="202">
                  <c:v>15</c:v>
                </c:pt>
                <c:pt idx="203">
                  <c:v>20</c:v>
                </c:pt>
                <c:pt idx="204">
                  <c:v>21</c:v>
                </c:pt>
                <c:pt idx="205">
                  <c:v>15</c:v>
                </c:pt>
                <c:pt idx="206">
                  <c:v>10</c:v>
                </c:pt>
                <c:pt idx="207">
                  <c:v>15</c:v>
                </c:pt>
                <c:pt idx="208">
                  <c:v>13</c:v>
                </c:pt>
                <c:pt idx="209">
                  <c:v>6</c:v>
                </c:pt>
                <c:pt idx="210">
                  <c:v>11</c:v>
                </c:pt>
                <c:pt idx="211">
                  <c:v>6</c:v>
                </c:pt>
                <c:pt idx="212">
                  <c:v>8</c:v>
                </c:pt>
                <c:pt idx="213">
                  <c:v>12</c:v>
                </c:pt>
                <c:pt idx="214">
                  <c:v>19</c:v>
                </c:pt>
                <c:pt idx="215">
                  <c:v>12</c:v>
                </c:pt>
                <c:pt idx="216">
                  <c:v>15</c:v>
                </c:pt>
                <c:pt idx="217">
                  <c:v>24</c:v>
                </c:pt>
                <c:pt idx="218">
                  <c:v>15</c:v>
                </c:pt>
                <c:pt idx="219">
                  <c:v>12</c:v>
                </c:pt>
                <c:pt idx="220">
                  <c:v>10</c:v>
                </c:pt>
                <c:pt idx="221">
                  <c:v>10</c:v>
                </c:pt>
                <c:pt idx="222">
                  <c:v>9</c:v>
                </c:pt>
                <c:pt idx="223">
                  <c:v>9</c:v>
                </c:pt>
                <c:pt idx="224">
                  <c:v>7</c:v>
                </c:pt>
                <c:pt idx="225">
                  <c:v>16</c:v>
                </c:pt>
                <c:pt idx="226">
                  <c:v>8</c:v>
                </c:pt>
                <c:pt idx="227">
                  <c:v>6</c:v>
                </c:pt>
                <c:pt idx="228">
                  <c:v>13</c:v>
                </c:pt>
                <c:pt idx="229">
                  <c:v>11</c:v>
                </c:pt>
                <c:pt idx="230">
                  <c:v>13</c:v>
                </c:pt>
                <c:pt idx="231">
                  <c:v>8</c:v>
                </c:pt>
                <c:pt idx="232">
                  <c:v>11</c:v>
                </c:pt>
                <c:pt idx="233">
                  <c:v>20</c:v>
                </c:pt>
                <c:pt idx="234">
                  <c:v>21</c:v>
                </c:pt>
                <c:pt idx="235">
                  <c:v>14</c:v>
                </c:pt>
                <c:pt idx="236">
                  <c:v>14</c:v>
                </c:pt>
                <c:pt idx="237">
                  <c:v>12</c:v>
                </c:pt>
                <c:pt idx="238">
                  <c:v>11</c:v>
                </c:pt>
                <c:pt idx="239">
                  <c:v>15</c:v>
                </c:pt>
                <c:pt idx="240">
                  <c:v>14</c:v>
                </c:pt>
                <c:pt idx="241">
                  <c:v>25</c:v>
                </c:pt>
                <c:pt idx="242">
                  <c:v>9</c:v>
                </c:pt>
                <c:pt idx="243">
                  <c:v>27</c:v>
                </c:pt>
                <c:pt idx="244">
                  <c:v>20</c:v>
                </c:pt>
                <c:pt idx="245">
                  <c:v>14</c:v>
                </c:pt>
                <c:pt idx="246">
                  <c:v>23</c:v>
                </c:pt>
                <c:pt idx="247">
                  <c:v>12</c:v>
                </c:pt>
                <c:pt idx="248">
                  <c:v>9</c:v>
                </c:pt>
                <c:pt idx="249">
                  <c:v>18</c:v>
                </c:pt>
                <c:pt idx="250">
                  <c:v>18</c:v>
                </c:pt>
                <c:pt idx="251">
                  <c:v>10</c:v>
                </c:pt>
                <c:pt idx="252">
                  <c:v>5</c:v>
                </c:pt>
                <c:pt idx="253">
                  <c:v>7</c:v>
                </c:pt>
                <c:pt idx="254">
                  <c:v>14</c:v>
                </c:pt>
                <c:pt idx="255">
                  <c:v>13</c:v>
                </c:pt>
                <c:pt idx="256">
                  <c:v>10</c:v>
                </c:pt>
                <c:pt idx="257">
                  <c:v>9</c:v>
                </c:pt>
                <c:pt idx="258">
                  <c:v>13</c:v>
                </c:pt>
                <c:pt idx="259">
                  <c:v>17</c:v>
                </c:pt>
                <c:pt idx="260">
                  <c:v>20</c:v>
                </c:pt>
                <c:pt idx="261">
                  <c:v>19</c:v>
                </c:pt>
                <c:pt idx="262">
                  <c:v>15</c:v>
                </c:pt>
                <c:pt idx="263">
                  <c:v>17</c:v>
                </c:pt>
                <c:pt idx="264">
                  <c:v>10</c:v>
                </c:pt>
                <c:pt idx="265">
                  <c:v>5</c:v>
                </c:pt>
                <c:pt idx="266">
                  <c:v>2</c:v>
                </c:pt>
                <c:pt idx="267">
                  <c:v>4</c:v>
                </c:pt>
                <c:pt idx="268">
                  <c:v>7</c:v>
                </c:pt>
                <c:pt idx="269">
                  <c:v>10</c:v>
                </c:pt>
                <c:pt idx="270">
                  <c:v>2</c:v>
                </c:pt>
                <c:pt idx="271">
                  <c:v>8</c:v>
                </c:pt>
                <c:pt idx="272">
                  <c:v>11</c:v>
                </c:pt>
                <c:pt idx="273">
                  <c:v>7</c:v>
                </c:pt>
                <c:pt idx="274">
                  <c:v>7</c:v>
                </c:pt>
                <c:pt idx="275">
                  <c:v>4</c:v>
                </c:pt>
                <c:pt idx="276">
                  <c:v>5</c:v>
                </c:pt>
                <c:pt idx="277">
                  <c:v>16</c:v>
                </c:pt>
                <c:pt idx="278">
                  <c:v>11</c:v>
                </c:pt>
                <c:pt idx="279">
                  <c:v>9</c:v>
                </c:pt>
                <c:pt idx="280">
                  <c:v>10</c:v>
                </c:pt>
                <c:pt idx="281">
                  <c:v>13</c:v>
                </c:pt>
                <c:pt idx="282">
                  <c:v>14</c:v>
                </c:pt>
                <c:pt idx="283">
                  <c:v>16</c:v>
                </c:pt>
                <c:pt idx="284">
                  <c:v>12</c:v>
                </c:pt>
                <c:pt idx="285">
                  <c:v>8</c:v>
                </c:pt>
                <c:pt idx="286">
                  <c:v>9</c:v>
                </c:pt>
                <c:pt idx="287">
                  <c:v>12</c:v>
                </c:pt>
                <c:pt idx="288">
                  <c:v>4</c:v>
                </c:pt>
                <c:pt idx="289">
                  <c:v>20</c:v>
                </c:pt>
                <c:pt idx="290">
                  <c:v>10</c:v>
                </c:pt>
                <c:pt idx="291">
                  <c:v>5</c:v>
                </c:pt>
                <c:pt idx="292">
                  <c:v>11</c:v>
                </c:pt>
                <c:pt idx="293">
                  <c:v>7</c:v>
                </c:pt>
                <c:pt idx="294">
                  <c:v>8</c:v>
                </c:pt>
                <c:pt idx="295">
                  <c:v>4</c:v>
                </c:pt>
                <c:pt idx="296">
                  <c:v>10</c:v>
                </c:pt>
                <c:pt idx="297">
                  <c:v>8</c:v>
                </c:pt>
                <c:pt idx="298">
                  <c:v>2</c:v>
                </c:pt>
                <c:pt idx="299">
                  <c:v>7</c:v>
                </c:pt>
                <c:pt idx="300">
                  <c:v>5</c:v>
                </c:pt>
                <c:pt idx="301">
                  <c:v>5</c:v>
                </c:pt>
                <c:pt idx="302">
                  <c:v>6</c:v>
                </c:pt>
                <c:pt idx="303">
                  <c:v>6</c:v>
                </c:pt>
                <c:pt idx="304">
                  <c:v>7</c:v>
                </c:pt>
                <c:pt idx="305">
                  <c:v>7</c:v>
                </c:pt>
                <c:pt idx="306">
                  <c:v>5</c:v>
                </c:pt>
                <c:pt idx="307">
                  <c:v>8</c:v>
                </c:pt>
                <c:pt idx="308">
                  <c:v>7</c:v>
                </c:pt>
                <c:pt idx="309">
                  <c:v>2</c:v>
                </c:pt>
                <c:pt idx="310">
                  <c:v>1</c:v>
                </c:pt>
                <c:pt idx="311">
                  <c:v>3</c:v>
                </c:pt>
                <c:pt idx="312">
                  <c:v>3</c:v>
                </c:pt>
                <c:pt idx="313">
                  <c:v>4</c:v>
                </c:pt>
                <c:pt idx="314">
                  <c:v>3</c:v>
                </c:pt>
                <c:pt idx="315">
                  <c:v>4</c:v>
                </c:pt>
                <c:pt idx="316">
                  <c:v>4</c:v>
                </c:pt>
                <c:pt idx="317">
                  <c:v>6</c:v>
                </c:pt>
                <c:pt idx="318">
                  <c:v>5</c:v>
                </c:pt>
                <c:pt idx="319">
                  <c:v>12</c:v>
                </c:pt>
                <c:pt idx="320">
                  <c:v>15</c:v>
                </c:pt>
                <c:pt idx="321">
                  <c:v>6</c:v>
                </c:pt>
                <c:pt idx="322">
                  <c:v>14</c:v>
                </c:pt>
                <c:pt idx="323">
                  <c:v>7</c:v>
                </c:pt>
                <c:pt idx="324">
                  <c:v>12</c:v>
                </c:pt>
                <c:pt idx="325">
                  <c:v>4</c:v>
                </c:pt>
                <c:pt idx="326">
                  <c:v>15</c:v>
                </c:pt>
                <c:pt idx="327">
                  <c:v>13</c:v>
                </c:pt>
                <c:pt idx="328">
                  <c:v>7</c:v>
                </c:pt>
                <c:pt idx="329">
                  <c:v>3</c:v>
                </c:pt>
                <c:pt idx="330">
                  <c:v>5</c:v>
                </c:pt>
                <c:pt idx="331">
                  <c:v>8</c:v>
                </c:pt>
                <c:pt idx="332">
                  <c:v>2</c:v>
                </c:pt>
                <c:pt idx="333">
                  <c:v>12</c:v>
                </c:pt>
                <c:pt idx="334">
                  <c:v>5</c:v>
                </c:pt>
                <c:pt idx="335">
                  <c:v>8</c:v>
                </c:pt>
                <c:pt idx="336">
                  <c:v>1</c:v>
                </c:pt>
                <c:pt idx="337">
                  <c:v>2</c:v>
                </c:pt>
                <c:pt idx="338">
                  <c:v>3</c:v>
                </c:pt>
                <c:pt idx="339">
                  <c:v>8</c:v>
                </c:pt>
                <c:pt idx="340">
                  <c:v>10</c:v>
                </c:pt>
                <c:pt idx="341">
                  <c:v>14</c:v>
                </c:pt>
                <c:pt idx="342">
                  <c:v>7</c:v>
                </c:pt>
                <c:pt idx="343">
                  <c:v>6</c:v>
                </c:pt>
                <c:pt idx="344">
                  <c:v>2</c:v>
                </c:pt>
                <c:pt idx="345">
                  <c:v>7</c:v>
                </c:pt>
                <c:pt idx="346">
                  <c:v>6</c:v>
                </c:pt>
                <c:pt idx="347">
                  <c:v>6</c:v>
                </c:pt>
                <c:pt idx="348">
                  <c:v>9</c:v>
                </c:pt>
                <c:pt idx="349">
                  <c:v>9</c:v>
                </c:pt>
                <c:pt idx="350">
                  <c:v>10</c:v>
                </c:pt>
                <c:pt idx="351">
                  <c:v>4</c:v>
                </c:pt>
                <c:pt idx="352">
                  <c:v>7</c:v>
                </c:pt>
                <c:pt idx="353">
                  <c:v>6</c:v>
                </c:pt>
                <c:pt idx="354">
                  <c:v>8</c:v>
                </c:pt>
                <c:pt idx="355">
                  <c:v>4</c:v>
                </c:pt>
                <c:pt idx="356">
                  <c:v>6</c:v>
                </c:pt>
                <c:pt idx="357">
                  <c:v>2</c:v>
                </c:pt>
                <c:pt idx="358">
                  <c:v>4</c:v>
                </c:pt>
                <c:pt idx="359">
                  <c:v>8</c:v>
                </c:pt>
                <c:pt idx="360">
                  <c:v>14</c:v>
                </c:pt>
                <c:pt idx="361">
                  <c:v>11</c:v>
                </c:pt>
                <c:pt idx="362">
                  <c:v>10</c:v>
                </c:pt>
                <c:pt idx="363">
                  <c:v>10</c:v>
                </c:pt>
                <c:pt idx="364">
                  <c:v>14</c:v>
                </c:pt>
                <c:pt idx="365">
                  <c:v>12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9</c:v>
                </c:pt>
                <c:pt idx="370">
                  <c:v>14</c:v>
                </c:pt>
                <c:pt idx="371">
                  <c:v>8</c:v>
                </c:pt>
                <c:pt idx="372">
                  <c:v>6</c:v>
                </c:pt>
                <c:pt idx="373">
                  <c:v>13</c:v>
                </c:pt>
                <c:pt idx="374">
                  <c:v>13</c:v>
                </c:pt>
                <c:pt idx="375">
                  <c:v>9</c:v>
                </c:pt>
                <c:pt idx="376">
                  <c:v>7</c:v>
                </c:pt>
                <c:pt idx="377">
                  <c:v>10</c:v>
                </c:pt>
                <c:pt idx="378">
                  <c:v>11</c:v>
                </c:pt>
                <c:pt idx="379">
                  <c:v>4</c:v>
                </c:pt>
                <c:pt idx="380">
                  <c:v>11</c:v>
                </c:pt>
                <c:pt idx="381">
                  <c:v>12</c:v>
                </c:pt>
                <c:pt idx="382">
                  <c:v>6</c:v>
                </c:pt>
                <c:pt idx="383">
                  <c:v>4</c:v>
                </c:pt>
                <c:pt idx="384">
                  <c:v>8</c:v>
                </c:pt>
                <c:pt idx="385">
                  <c:v>9</c:v>
                </c:pt>
                <c:pt idx="386">
                  <c:v>10</c:v>
                </c:pt>
                <c:pt idx="387">
                  <c:v>4</c:v>
                </c:pt>
                <c:pt idx="388">
                  <c:v>7</c:v>
                </c:pt>
                <c:pt idx="389">
                  <c:v>24</c:v>
                </c:pt>
                <c:pt idx="390">
                  <c:v>17</c:v>
                </c:pt>
                <c:pt idx="391">
                  <c:v>8</c:v>
                </c:pt>
                <c:pt idx="392">
                  <c:v>7</c:v>
                </c:pt>
                <c:pt idx="393">
                  <c:v>11</c:v>
                </c:pt>
                <c:pt idx="394">
                  <c:v>12</c:v>
                </c:pt>
                <c:pt idx="395">
                  <c:v>9</c:v>
                </c:pt>
                <c:pt idx="396">
                  <c:v>9</c:v>
                </c:pt>
                <c:pt idx="397">
                  <c:v>11</c:v>
                </c:pt>
                <c:pt idx="398">
                  <c:v>9</c:v>
                </c:pt>
                <c:pt idx="399">
                  <c:v>15</c:v>
                </c:pt>
                <c:pt idx="400">
                  <c:v>15</c:v>
                </c:pt>
                <c:pt idx="401">
                  <c:v>16</c:v>
                </c:pt>
                <c:pt idx="402">
                  <c:v>6</c:v>
                </c:pt>
                <c:pt idx="403">
                  <c:v>9</c:v>
                </c:pt>
                <c:pt idx="404">
                  <c:v>5</c:v>
                </c:pt>
                <c:pt idx="405">
                  <c:v>13</c:v>
                </c:pt>
                <c:pt idx="406">
                  <c:v>19</c:v>
                </c:pt>
                <c:pt idx="407">
                  <c:v>10</c:v>
                </c:pt>
                <c:pt idx="408">
                  <c:v>11</c:v>
                </c:pt>
                <c:pt idx="409">
                  <c:v>9</c:v>
                </c:pt>
                <c:pt idx="410">
                  <c:v>15</c:v>
                </c:pt>
                <c:pt idx="411">
                  <c:v>20</c:v>
                </c:pt>
                <c:pt idx="412">
                  <c:v>15</c:v>
                </c:pt>
                <c:pt idx="413">
                  <c:v>11</c:v>
                </c:pt>
                <c:pt idx="414">
                  <c:v>19</c:v>
                </c:pt>
                <c:pt idx="415">
                  <c:v>26</c:v>
                </c:pt>
                <c:pt idx="416">
                  <c:v>14</c:v>
                </c:pt>
                <c:pt idx="417">
                  <c:v>6</c:v>
                </c:pt>
                <c:pt idx="418">
                  <c:v>9</c:v>
                </c:pt>
                <c:pt idx="419">
                  <c:v>14</c:v>
                </c:pt>
                <c:pt idx="420">
                  <c:v>11</c:v>
                </c:pt>
                <c:pt idx="421">
                  <c:v>11</c:v>
                </c:pt>
                <c:pt idx="422">
                  <c:v>15</c:v>
                </c:pt>
                <c:pt idx="423">
                  <c:v>18</c:v>
                </c:pt>
                <c:pt idx="424">
                  <c:v>2</c:v>
                </c:pt>
                <c:pt idx="425">
                  <c:v>5</c:v>
                </c:pt>
                <c:pt idx="426">
                  <c:v>12</c:v>
                </c:pt>
                <c:pt idx="427">
                  <c:v>19</c:v>
                </c:pt>
                <c:pt idx="428">
                  <c:v>16</c:v>
                </c:pt>
                <c:pt idx="429">
                  <c:v>20</c:v>
                </c:pt>
                <c:pt idx="430">
                  <c:v>12</c:v>
                </c:pt>
                <c:pt idx="431">
                  <c:v>19</c:v>
                </c:pt>
                <c:pt idx="432">
                  <c:v>17</c:v>
                </c:pt>
                <c:pt idx="433">
                  <c:v>15</c:v>
                </c:pt>
                <c:pt idx="434">
                  <c:v>21</c:v>
                </c:pt>
                <c:pt idx="435">
                  <c:v>28</c:v>
                </c:pt>
                <c:pt idx="436">
                  <c:v>17</c:v>
                </c:pt>
                <c:pt idx="437">
                  <c:v>8</c:v>
                </c:pt>
                <c:pt idx="438">
                  <c:v>14</c:v>
                </c:pt>
                <c:pt idx="439">
                  <c:v>13</c:v>
                </c:pt>
                <c:pt idx="440">
                  <c:v>12</c:v>
                </c:pt>
                <c:pt idx="441">
                  <c:v>20</c:v>
                </c:pt>
                <c:pt idx="442">
                  <c:v>17</c:v>
                </c:pt>
                <c:pt idx="443">
                  <c:v>24</c:v>
                </c:pt>
                <c:pt idx="444">
                  <c:v>14</c:v>
                </c:pt>
                <c:pt idx="445">
                  <c:v>19</c:v>
                </c:pt>
                <c:pt idx="446">
                  <c:v>20</c:v>
                </c:pt>
                <c:pt idx="447">
                  <c:v>33</c:v>
                </c:pt>
                <c:pt idx="448">
                  <c:v>29</c:v>
                </c:pt>
                <c:pt idx="449">
                  <c:v>19</c:v>
                </c:pt>
                <c:pt idx="450">
                  <c:v>24</c:v>
                </c:pt>
                <c:pt idx="451">
                  <c:v>21</c:v>
                </c:pt>
                <c:pt idx="452">
                  <c:v>17</c:v>
                </c:pt>
                <c:pt idx="453">
                  <c:v>26</c:v>
                </c:pt>
                <c:pt idx="454">
                  <c:v>18</c:v>
                </c:pt>
                <c:pt idx="455">
                  <c:v>21</c:v>
                </c:pt>
                <c:pt idx="456">
                  <c:v>18</c:v>
                </c:pt>
                <c:pt idx="457">
                  <c:v>28</c:v>
                </c:pt>
                <c:pt idx="458">
                  <c:v>30</c:v>
                </c:pt>
                <c:pt idx="459">
                  <c:v>21</c:v>
                </c:pt>
                <c:pt idx="460">
                  <c:v>19</c:v>
                </c:pt>
                <c:pt idx="461">
                  <c:v>32</c:v>
                </c:pt>
                <c:pt idx="462">
                  <c:v>15</c:v>
                </c:pt>
                <c:pt idx="463">
                  <c:v>29</c:v>
                </c:pt>
                <c:pt idx="464">
                  <c:v>25</c:v>
                </c:pt>
                <c:pt idx="465">
                  <c:v>26</c:v>
                </c:pt>
                <c:pt idx="466">
                  <c:v>46</c:v>
                </c:pt>
                <c:pt idx="467">
                  <c:v>28</c:v>
                </c:pt>
                <c:pt idx="468">
                  <c:v>31</c:v>
                </c:pt>
                <c:pt idx="469">
                  <c:v>40</c:v>
                </c:pt>
                <c:pt idx="470">
                  <c:v>30</c:v>
                </c:pt>
                <c:pt idx="471">
                  <c:v>40</c:v>
                </c:pt>
                <c:pt idx="472">
                  <c:v>36</c:v>
                </c:pt>
                <c:pt idx="473">
                  <c:v>48</c:v>
                </c:pt>
                <c:pt idx="474">
                  <c:v>52</c:v>
                </c:pt>
                <c:pt idx="475">
                  <c:v>50</c:v>
                </c:pt>
                <c:pt idx="476">
                  <c:v>49</c:v>
                </c:pt>
                <c:pt idx="477">
                  <c:v>56</c:v>
                </c:pt>
                <c:pt idx="478">
                  <c:v>36</c:v>
                </c:pt>
                <c:pt idx="479">
                  <c:v>51</c:v>
                </c:pt>
                <c:pt idx="480">
                  <c:v>50</c:v>
                </c:pt>
                <c:pt idx="481">
                  <c:v>67</c:v>
                </c:pt>
                <c:pt idx="482">
                  <c:v>44</c:v>
                </c:pt>
                <c:pt idx="483">
                  <c:v>61</c:v>
                </c:pt>
                <c:pt idx="484">
                  <c:v>50</c:v>
                </c:pt>
                <c:pt idx="485">
                  <c:v>41</c:v>
                </c:pt>
                <c:pt idx="486">
                  <c:v>66</c:v>
                </c:pt>
                <c:pt idx="487">
                  <c:v>58</c:v>
                </c:pt>
                <c:pt idx="488">
                  <c:v>53</c:v>
                </c:pt>
                <c:pt idx="489">
                  <c:v>54</c:v>
                </c:pt>
                <c:pt idx="490">
                  <c:v>45</c:v>
                </c:pt>
                <c:pt idx="491">
                  <c:v>66</c:v>
                </c:pt>
                <c:pt idx="492">
                  <c:v>57</c:v>
                </c:pt>
                <c:pt idx="493">
                  <c:v>56</c:v>
                </c:pt>
                <c:pt idx="494">
                  <c:v>57</c:v>
                </c:pt>
                <c:pt idx="495">
                  <c:v>62</c:v>
                </c:pt>
                <c:pt idx="496">
                  <c:v>68</c:v>
                </c:pt>
                <c:pt idx="497">
                  <c:v>71</c:v>
                </c:pt>
                <c:pt idx="498">
                  <c:v>65</c:v>
                </c:pt>
                <c:pt idx="499">
                  <c:v>68</c:v>
                </c:pt>
                <c:pt idx="500">
                  <c:v>79</c:v>
                </c:pt>
                <c:pt idx="501">
                  <c:v>61</c:v>
                </c:pt>
                <c:pt idx="502">
                  <c:v>81</c:v>
                </c:pt>
                <c:pt idx="503">
                  <c:v>68</c:v>
                </c:pt>
                <c:pt idx="504">
                  <c:v>90</c:v>
                </c:pt>
                <c:pt idx="505">
                  <c:v>74</c:v>
                </c:pt>
                <c:pt idx="506">
                  <c:v>87</c:v>
                </c:pt>
                <c:pt idx="507">
                  <c:v>95</c:v>
                </c:pt>
                <c:pt idx="508">
                  <c:v>70</c:v>
                </c:pt>
                <c:pt idx="509">
                  <c:v>82</c:v>
                </c:pt>
                <c:pt idx="510">
                  <c:v>97</c:v>
                </c:pt>
                <c:pt idx="511">
                  <c:v>100</c:v>
                </c:pt>
                <c:pt idx="512">
                  <c:v>78</c:v>
                </c:pt>
                <c:pt idx="513">
                  <c:v>62</c:v>
                </c:pt>
                <c:pt idx="514">
                  <c:v>80</c:v>
                </c:pt>
                <c:pt idx="515">
                  <c:v>82</c:v>
                </c:pt>
                <c:pt idx="516">
                  <c:v>82</c:v>
                </c:pt>
                <c:pt idx="517">
                  <c:v>81</c:v>
                </c:pt>
                <c:pt idx="518">
                  <c:v>107</c:v>
                </c:pt>
                <c:pt idx="519">
                  <c:v>93</c:v>
                </c:pt>
                <c:pt idx="520">
                  <c:v>70</c:v>
                </c:pt>
                <c:pt idx="521">
                  <c:v>88</c:v>
                </c:pt>
                <c:pt idx="522">
                  <c:v>101</c:v>
                </c:pt>
                <c:pt idx="523">
                  <c:v>97</c:v>
                </c:pt>
                <c:pt idx="524">
                  <c:v>83</c:v>
                </c:pt>
                <c:pt idx="525">
                  <c:v>87</c:v>
                </c:pt>
                <c:pt idx="526">
                  <c:v>91</c:v>
                </c:pt>
                <c:pt idx="527">
                  <c:v>83</c:v>
                </c:pt>
                <c:pt idx="528">
                  <c:v>86</c:v>
                </c:pt>
                <c:pt idx="529">
                  <c:v>85</c:v>
                </c:pt>
                <c:pt idx="530">
                  <c:v>68</c:v>
                </c:pt>
                <c:pt idx="531">
                  <c:v>75</c:v>
                </c:pt>
                <c:pt idx="532">
                  <c:v>74</c:v>
                </c:pt>
                <c:pt idx="533">
                  <c:v>97</c:v>
                </c:pt>
                <c:pt idx="534">
                  <c:v>78</c:v>
                </c:pt>
                <c:pt idx="535">
                  <c:v>95</c:v>
                </c:pt>
                <c:pt idx="536">
                  <c:v>115</c:v>
                </c:pt>
                <c:pt idx="537">
                  <c:v>197</c:v>
                </c:pt>
                <c:pt idx="538">
                  <c:v>107</c:v>
                </c:pt>
                <c:pt idx="539">
                  <c:v>151</c:v>
                </c:pt>
                <c:pt idx="540">
                  <c:v>123</c:v>
                </c:pt>
                <c:pt idx="541">
                  <c:v>117</c:v>
                </c:pt>
                <c:pt idx="542">
                  <c:v>104</c:v>
                </c:pt>
                <c:pt idx="543">
                  <c:v>84</c:v>
                </c:pt>
                <c:pt idx="544">
                  <c:v>113</c:v>
                </c:pt>
                <c:pt idx="545">
                  <c:v>115</c:v>
                </c:pt>
                <c:pt idx="546">
                  <c:v>89</c:v>
                </c:pt>
                <c:pt idx="547">
                  <c:v>111</c:v>
                </c:pt>
                <c:pt idx="548">
                  <c:v>119</c:v>
                </c:pt>
                <c:pt idx="549">
                  <c:v>95</c:v>
                </c:pt>
                <c:pt idx="550">
                  <c:v>106</c:v>
                </c:pt>
                <c:pt idx="551">
                  <c:v>112</c:v>
                </c:pt>
                <c:pt idx="552">
                  <c:v>91</c:v>
                </c:pt>
                <c:pt idx="553">
                  <c:v>81</c:v>
                </c:pt>
                <c:pt idx="554">
                  <c:v>80</c:v>
                </c:pt>
                <c:pt idx="555">
                  <c:v>103</c:v>
                </c:pt>
                <c:pt idx="556">
                  <c:v>76</c:v>
                </c:pt>
                <c:pt idx="557">
                  <c:v>96</c:v>
                </c:pt>
                <c:pt idx="558">
                  <c:v>79</c:v>
                </c:pt>
                <c:pt idx="559">
                  <c:v>84</c:v>
                </c:pt>
                <c:pt idx="560">
                  <c:v>86</c:v>
                </c:pt>
                <c:pt idx="561">
                  <c:v>114</c:v>
                </c:pt>
                <c:pt idx="562">
                  <c:v>78</c:v>
                </c:pt>
                <c:pt idx="563">
                  <c:v>80</c:v>
                </c:pt>
                <c:pt idx="564">
                  <c:v>85</c:v>
                </c:pt>
                <c:pt idx="565">
                  <c:v>81</c:v>
                </c:pt>
                <c:pt idx="566">
                  <c:v>69</c:v>
                </c:pt>
                <c:pt idx="567">
                  <c:v>84</c:v>
                </c:pt>
                <c:pt idx="568">
                  <c:v>80</c:v>
                </c:pt>
                <c:pt idx="569">
                  <c:v>85</c:v>
                </c:pt>
                <c:pt idx="570">
                  <c:v>94</c:v>
                </c:pt>
                <c:pt idx="571">
                  <c:v>80</c:v>
                </c:pt>
                <c:pt idx="572">
                  <c:v>110</c:v>
                </c:pt>
                <c:pt idx="573">
                  <c:v>95</c:v>
                </c:pt>
                <c:pt idx="574">
                  <c:v>92</c:v>
                </c:pt>
                <c:pt idx="575">
                  <c:v>87</c:v>
                </c:pt>
                <c:pt idx="576">
                  <c:v>80</c:v>
                </c:pt>
                <c:pt idx="577">
                  <c:v>69</c:v>
                </c:pt>
                <c:pt idx="578">
                  <c:v>88</c:v>
                </c:pt>
                <c:pt idx="579">
                  <c:v>91</c:v>
                </c:pt>
                <c:pt idx="580">
                  <c:v>101</c:v>
                </c:pt>
                <c:pt idx="581">
                  <c:v>104</c:v>
                </c:pt>
                <c:pt idx="582">
                  <c:v>86</c:v>
                </c:pt>
                <c:pt idx="583">
                  <c:v>101</c:v>
                </c:pt>
                <c:pt idx="584">
                  <c:v>102</c:v>
                </c:pt>
                <c:pt idx="585">
                  <c:v>84</c:v>
                </c:pt>
                <c:pt idx="586">
                  <c:v>101</c:v>
                </c:pt>
                <c:pt idx="587">
                  <c:v>92</c:v>
                </c:pt>
                <c:pt idx="588">
                  <c:v>88</c:v>
                </c:pt>
                <c:pt idx="589">
                  <c:v>91</c:v>
                </c:pt>
                <c:pt idx="590">
                  <c:v>119</c:v>
                </c:pt>
                <c:pt idx="591">
                  <c:v>114</c:v>
                </c:pt>
                <c:pt idx="592">
                  <c:v>108</c:v>
                </c:pt>
                <c:pt idx="593">
                  <c:v>99</c:v>
                </c:pt>
                <c:pt idx="594">
                  <c:v>112</c:v>
                </c:pt>
                <c:pt idx="595">
                  <c:v>106</c:v>
                </c:pt>
                <c:pt idx="596">
                  <c:v>97</c:v>
                </c:pt>
                <c:pt idx="597">
                  <c:v>102</c:v>
                </c:pt>
                <c:pt idx="598">
                  <c:v>110</c:v>
                </c:pt>
                <c:pt idx="599">
                  <c:v>111</c:v>
                </c:pt>
                <c:pt idx="600">
                  <c:v>105</c:v>
                </c:pt>
                <c:pt idx="601">
                  <c:v>86</c:v>
                </c:pt>
                <c:pt idx="602">
                  <c:v>122</c:v>
                </c:pt>
                <c:pt idx="603">
                  <c:v>123</c:v>
                </c:pt>
                <c:pt idx="604">
                  <c:v>101</c:v>
                </c:pt>
                <c:pt idx="605">
                  <c:v>110</c:v>
                </c:pt>
                <c:pt idx="606">
                  <c:v>119</c:v>
                </c:pt>
                <c:pt idx="607">
                  <c:v>125</c:v>
                </c:pt>
                <c:pt idx="608">
                  <c:v>118</c:v>
                </c:pt>
                <c:pt idx="609">
                  <c:v>120</c:v>
                </c:pt>
                <c:pt idx="610">
                  <c:v>134</c:v>
                </c:pt>
                <c:pt idx="611">
                  <c:v>124</c:v>
                </c:pt>
                <c:pt idx="612">
                  <c:v>130</c:v>
                </c:pt>
                <c:pt idx="613">
                  <c:v>138</c:v>
                </c:pt>
                <c:pt idx="614">
                  <c:v>157</c:v>
                </c:pt>
                <c:pt idx="615">
                  <c:v>161</c:v>
                </c:pt>
                <c:pt idx="616">
                  <c:v>185</c:v>
                </c:pt>
                <c:pt idx="617">
                  <c:v>193</c:v>
                </c:pt>
                <c:pt idx="618">
                  <c:v>172</c:v>
                </c:pt>
                <c:pt idx="619">
                  <c:v>102</c:v>
                </c:pt>
                <c:pt idx="620">
                  <c:v>117</c:v>
                </c:pt>
                <c:pt idx="621">
                  <c:v>128</c:v>
                </c:pt>
                <c:pt idx="622">
                  <c:v>137</c:v>
                </c:pt>
                <c:pt idx="623">
                  <c:v>152</c:v>
                </c:pt>
                <c:pt idx="624">
                  <c:v>170</c:v>
                </c:pt>
                <c:pt idx="625">
                  <c:v>121</c:v>
                </c:pt>
                <c:pt idx="626">
                  <c:v>120</c:v>
                </c:pt>
                <c:pt idx="627">
                  <c:v>175</c:v>
                </c:pt>
                <c:pt idx="628">
                  <c:v>174</c:v>
                </c:pt>
                <c:pt idx="629">
                  <c:v>189</c:v>
                </c:pt>
                <c:pt idx="630">
                  <c:v>90</c:v>
                </c:pt>
                <c:pt idx="631">
                  <c:v>110</c:v>
                </c:pt>
                <c:pt idx="632">
                  <c:v>115</c:v>
                </c:pt>
                <c:pt idx="633">
                  <c:v>181</c:v>
                </c:pt>
                <c:pt idx="634">
                  <c:v>181</c:v>
                </c:pt>
                <c:pt idx="635">
                  <c:v>178</c:v>
                </c:pt>
                <c:pt idx="636">
                  <c:v>132</c:v>
                </c:pt>
                <c:pt idx="637">
                  <c:v>108</c:v>
                </c:pt>
                <c:pt idx="638">
                  <c:v>112</c:v>
                </c:pt>
                <c:pt idx="639">
                  <c:v>110</c:v>
                </c:pt>
                <c:pt idx="640">
                  <c:v>112</c:v>
                </c:pt>
                <c:pt idx="641">
                  <c:v>130</c:v>
                </c:pt>
                <c:pt idx="642">
                  <c:v>129</c:v>
                </c:pt>
                <c:pt idx="643">
                  <c:v>131</c:v>
                </c:pt>
                <c:pt idx="644">
                  <c:v>201</c:v>
                </c:pt>
                <c:pt idx="645">
                  <c:v>112</c:v>
                </c:pt>
                <c:pt idx="646">
                  <c:v>204</c:v>
                </c:pt>
                <c:pt idx="647">
                  <c:v>135</c:v>
                </c:pt>
                <c:pt idx="648">
                  <c:v>108</c:v>
                </c:pt>
                <c:pt idx="649">
                  <c:v>108</c:v>
                </c:pt>
                <c:pt idx="650">
                  <c:v>118</c:v>
                </c:pt>
                <c:pt idx="651">
                  <c:v>96</c:v>
                </c:pt>
                <c:pt idx="652">
                  <c:v>109</c:v>
                </c:pt>
                <c:pt idx="653">
                  <c:v>114</c:v>
                </c:pt>
                <c:pt idx="654">
                  <c:v>114</c:v>
                </c:pt>
                <c:pt idx="655">
                  <c:v>129</c:v>
                </c:pt>
                <c:pt idx="656">
                  <c:v>139</c:v>
                </c:pt>
                <c:pt idx="657">
                  <c:v>115</c:v>
                </c:pt>
                <c:pt idx="658">
                  <c:v>108</c:v>
                </c:pt>
                <c:pt idx="659">
                  <c:v>117</c:v>
                </c:pt>
                <c:pt idx="660">
                  <c:v>144</c:v>
                </c:pt>
                <c:pt idx="661">
                  <c:v>118</c:v>
                </c:pt>
                <c:pt idx="662">
                  <c:v>128</c:v>
                </c:pt>
                <c:pt idx="663">
                  <c:v>99</c:v>
                </c:pt>
                <c:pt idx="664">
                  <c:v>113</c:v>
                </c:pt>
                <c:pt idx="665">
                  <c:v>116</c:v>
                </c:pt>
                <c:pt idx="666">
                  <c:v>133</c:v>
                </c:pt>
                <c:pt idx="667">
                  <c:v>113</c:v>
                </c:pt>
                <c:pt idx="668">
                  <c:v>115</c:v>
                </c:pt>
                <c:pt idx="669">
                  <c:v>97</c:v>
                </c:pt>
                <c:pt idx="670">
                  <c:v>115</c:v>
                </c:pt>
                <c:pt idx="671">
                  <c:v>105</c:v>
                </c:pt>
                <c:pt idx="672">
                  <c:v>124</c:v>
                </c:pt>
                <c:pt idx="673">
                  <c:v>113</c:v>
                </c:pt>
                <c:pt idx="674">
                  <c:v>118</c:v>
                </c:pt>
                <c:pt idx="675">
                  <c:v>109</c:v>
                </c:pt>
                <c:pt idx="676">
                  <c:v>133</c:v>
                </c:pt>
                <c:pt idx="677">
                  <c:v>129</c:v>
                </c:pt>
                <c:pt idx="678">
                  <c:v>117</c:v>
                </c:pt>
                <c:pt idx="679">
                  <c:v>93</c:v>
                </c:pt>
                <c:pt idx="680">
                  <c:v>131</c:v>
                </c:pt>
                <c:pt idx="681">
                  <c:v>118</c:v>
                </c:pt>
                <c:pt idx="682">
                  <c:v>67</c:v>
                </c:pt>
                <c:pt idx="683">
                  <c:v>89</c:v>
                </c:pt>
                <c:pt idx="684">
                  <c:v>98</c:v>
                </c:pt>
                <c:pt idx="685">
                  <c:v>89</c:v>
                </c:pt>
                <c:pt idx="686">
                  <c:v>116</c:v>
                </c:pt>
                <c:pt idx="687">
                  <c:v>98</c:v>
                </c:pt>
                <c:pt idx="688">
                  <c:v>119</c:v>
                </c:pt>
                <c:pt idx="689">
                  <c:v>113</c:v>
                </c:pt>
                <c:pt idx="690">
                  <c:v>107</c:v>
                </c:pt>
                <c:pt idx="691">
                  <c:v>108</c:v>
                </c:pt>
                <c:pt idx="692">
                  <c:v>116</c:v>
                </c:pt>
                <c:pt idx="693">
                  <c:v>118</c:v>
                </c:pt>
                <c:pt idx="694">
                  <c:v>111</c:v>
                </c:pt>
                <c:pt idx="695">
                  <c:v>97</c:v>
                </c:pt>
                <c:pt idx="696">
                  <c:v>95</c:v>
                </c:pt>
                <c:pt idx="697">
                  <c:v>101</c:v>
                </c:pt>
                <c:pt idx="698">
                  <c:v>91</c:v>
                </c:pt>
                <c:pt idx="699">
                  <c:v>100</c:v>
                </c:pt>
                <c:pt idx="700">
                  <c:v>89</c:v>
                </c:pt>
                <c:pt idx="701">
                  <c:v>102</c:v>
                </c:pt>
                <c:pt idx="702">
                  <c:v>111</c:v>
                </c:pt>
                <c:pt idx="703">
                  <c:v>103</c:v>
                </c:pt>
                <c:pt idx="704">
                  <c:v>116</c:v>
                </c:pt>
                <c:pt idx="705">
                  <c:v>128</c:v>
                </c:pt>
                <c:pt idx="706">
                  <c:v>93</c:v>
                </c:pt>
                <c:pt idx="707">
                  <c:v>100</c:v>
                </c:pt>
                <c:pt idx="708">
                  <c:v>108</c:v>
                </c:pt>
                <c:pt idx="709">
                  <c:v>121</c:v>
                </c:pt>
                <c:pt idx="710">
                  <c:v>129</c:v>
                </c:pt>
                <c:pt idx="711">
                  <c:v>111</c:v>
                </c:pt>
                <c:pt idx="712">
                  <c:v>131</c:v>
                </c:pt>
                <c:pt idx="713">
                  <c:v>121</c:v>
                </c:pt>
                <c:pt idx="714">
                  <c:v>106</c:v>
                </c:pt>
                <c:pt idx="715">
                  <c:v>108</c:v>
                </c:pt>
                <c:pt idx="716">
                  <c:v>101</c:v>
                </c:pt>
                <c:pt idx="717">
                  <c:v>83</c:v>
                </c:pt>
                <c:pt idx="718">
                  <c:v>135</c:v>
                </c:pt>
                <c:pt idx="719">
                  <c:v>108</c:v>
                </c:pt>
                <c:pt idx="720">
                  <c:v>128</c:v>
                </c:pt>
                <c:pt idx="721">
                  <c:v>120</c:v>
                </c:pt>
                <c:pt idx="722">
                  <c:v>129</c:v>
                </c:pt>
                <c:pt idx="723">
                  <c:v>123</c:v>
                </c:pt>
                <c:pt idx="724">
                  <c:v>96</c:v>
                </c:pt>
                <c:pt idx="725">
                  <c:v>103</c:v>
                </c:pt>
                <c:pt idx="726">
                  <c:v>109</c:v>
                </c:pt>
                <c:pt idx="727">
                  <c:v>97</c:v>
                </c:pt>
                <c:pt idx="728">
                  <c:v>94</c:v>
                </c:pt>
                <c:pt idx="729">
                  <c:v>102</c:v>
                </c:pt>
                <c:pt idx="730">
                  <c:v>110</c:v>
                </c:pt>
                <c:pt idx="731">
                  <c:v>112</c:v>
                </c:pt>
                <c:pt idx="732">
                  <c:v>116</c:v>
                </c:pt>
                <c:pt idx="733">
                  <c:v>76</c:v>
                </c:pt>
                <c:pt idx="734">
                  <c:v>94</c:v>
                </c:pt>
                <c:pt idx="735">
                  <c:v>102</c:v>
                </c:pt>
                <c:pt idx="736">
                  <c:v>88</c:v>
                </c:pt>
                <c:pt idx="737">
                  <c:v>81</c:v>
                </c:pt>
                <c:pt idx="738">
                  <c:v>77</c:v>
                </c:pt>
                <c:pt idx="739">
                  <c:v>119</c:v>
                </c:pt>
                <c:pt idx="740">
                  <c:v>159</c:v>
                </c:pt>
                <c:pt idx="741">
                  <c:v>158</c:v>
                </c:pt>
                <c:pt idx="742">
                  <c:v>197</c:v>
                </c:pt>
                <c:pt idx="743">
                  <c:v>154</c:v>
                </c:pt>
                <c:pt idx="744">
                  <c:v>167</c:v>
                </c:pt>
                <c:pt idx="745">
                  <c:v>179</c:v>
                </c:pt>
                <c:pt idx="746">
                  <c:v>150</c:v>
                </c:pt>
                <c:pt idx="747">
                  <c:v>175</c:v>
                </c:pt>
                <c:pt idx="748">
                  <c:v>166</c:v>
                </c:pt>
                <c:pt idx="749">
                  <c:v>151</c:v>
                </c:pt>
                <c:pt idx="750">
                  <c:v>142</c:v>
                </c:pt>
                <c:pt idx="751">
                  <c:v>155</c:v>
                </c:pt>
                <c:pt idx="752">
                  <c:v>157</c:v>
                </c:pt>
                <c:pt idx="753">
                  <c:v>166</c:v>
                </c:pt>
                <c:pt idx="754">
                  <c:v>144</c:v>
                </c:pt>
                <c:pt idx="755">
                  <c:v>143</c:v>
                </c:pt>
                <c:pt idx="756">
                  <c:v>135</c:v>
                </c:pt>
                <c:pt idx="757">
                  <c:v>153</c:v>
                </c:pt>
                <c:pt idx="758">
                  <c:v>157</c:v>
                </c:pt>
                <c:pt idx="759">
                  <c:v>156</c:v>
                </c:pt>
                <c:pt idx="760">
                  <c:v>160</c:v>
                </c:pt>
                <c:pt idx="761">
                  <c:v>187</c:v>
                </c:pt>
                <c:pt idx="762">
                  <c:v>191</c:v>
                </c:pt>
                <c:pt idx="763">
                  <c:v>158</c:v>
                </c:pt>
                <c:pt idx="764">
                  <c:v>161</c:v>
                </c:pt>
                <c:pt idx="765">
                  <c:v>142</c:v>
                </c:pt>
                <c:pt idx="766">
                  <c:v>163</c:v>
                </c:pt>
                <c:pt idx="767">
                  <c:v>178</c:v>
                </c:pt>
                <c:pt idx="768">
                  <c:v>149</c:v>
                </c:pt>
                <c:pt idx="769">
                  <c:v>200</c:v>
                </c:pt>
                <c:pt idx="770">
                  <c:v>165</c:v>
                </c:pt>
                <c:pt idx="771">
                  <c:v>187</c:v>
                </c:pt>
                <c:pt idx="772">
                  <c:v>169</c:v>
                </c:pt>
                <c:pt idx="773">
                  <c:v>180</c:v>
                </c:pt>
                <c:pt idx="774">
                  <c:v>191</c:v>
                </c:pt>
                <c:pt idx="775">
                  <c:v>221</c:v>
                </c:pt>
                <c:pt idx="776">
                  <c:v>190</c:v>
                </c:pt>
                <c:pt idx="777">
                  <c:v>215</c:v>
                </c:pt>
                <c:pt idx="778">
                  <c:v>208</c:v>
                </c:pt>
                <c:pt idx="779">
                  <c:v>220</c:v>
                </c:pt>
                <c:pt idx="780">
                  <c:v>207</c:v>
                </c:pt>
                <c:pt idx="781">
                  <c:v>244</c:v>
                </c:pt>
                <c:pt idx="782">
                  <c:v>238</c:v>
                </c:pt>
                <c:pt idx="783">
                  <c:v>228</c:v>
                </c:pt>
                <c:pt idx="784">
                  <c:v>234</c:v>
                </c:pt>
                <c:pt idx="785">
                  <c:v>208</c:v>
                </c:pt>
                <c:pt idx="786">
                  <c:v>220</c:v>
                </c:pt>
                <c:pt idx="787">
                  <c:v>172</c:v>
                </c:pt>
                <c:pt idx="788">
                  <c:v>205</c:v>
                </c:pt>
                <c:pt idx="789">
                  <c:v>207</c:v>
                </c:pt>
                <c:pt idx="790">
                  <c:v>189</c:v>
                </c:pt>
                <c:pt idx="791">
                  <c:v>183</c:v>
                </c:pt>
                <c:pt idx="792">
                  <c:v>197</c:v>
                </c:pt>
                <c:pt idx="793">
                  <c:v>175</c:v>
                </c:pt>
                <c:pt idx="794">
                  <c:v>196</c:v>
                </c:pt>
                <c:pt idx="795">
                  <c:v>143</c:v>
                </c:pt>
                <c:pt idx="796">
                  <c:v>181</c:v>
                </c:pt>
                <c:pt idx="797">
                  <c:v>175</c:v>
                </c:pt>
                <c:pt idx="798">
                  <c:v>183</c:v>
                </c:pt>
                <c:pt idx="799">
                  <c:v>169</c:v>
                </c:pt>
                <c:pt idx="800">
                  <c:v>158</c:v>
                </c:pt>
                <c:pt idx="801">
                  <c:v>185</c:v>
                </c:pt>
                <c:pt idx="802">
                  <c:v>189</c:v>
                </c:pt>
                <c:pt idx="803">
                  <c:v>189</c:v>
                </c:pt>
                <c:pt idx="804">
                  <c:v>174</c:v>
                </c:pt>
                <c:pt idx="805">
                  <c:v>171</c:v>
                </c:pt>
                <c:pt idx="806">
                  <c:v>155</c:v>
                </c:pt>
                <c:pt idx="807">
                  <c:v>155</c:v>
                </c:pt>
                <c:pt idx="808">
                  <c:v>188</c:v>
                </c:pt>
                <c:pt idx="809">
                  <c:v>205</c:v>
                </c:pt>
                <c:pt idx="810">
                  <c:v>182</c:v>
                </c:pt>
                <c:pt idx="811">
                  <c:v>183</c:v>
                </c:pt>
                <c:pt idx="812">
                  <c:v>155</c:v>
                </c:pt>
                <c:pt idx="813">
                  <c:v>128</c:v>
                </c:pt>
                <c:pt idx="814">
                  <c:v>148</c:v>
                </c:pt>
                <c:pt idx="815">
                  <c:v>153</c:v>
                </c:pt>
                <c:pt idx="816">
                  <c:v>150</c:v>
                </c:pt>
                <c:pt idx="817">
                  <c:v>119</c:v>
                </c:pt>
                <c:pt idx="818">
                  <c:v>169</c:v>
                </c:pt>
                <c:pt idx="819">
                  <c:v>133</c:v>
                </c:pt>
                <c:pt idx="820">
                  <c:v>160</c:v>
                </c:pt>
                <c:pt idx="821">
                  <c:v>133</c:v>
                </c:pt>
                <c:pt idx="822">
                  <c:v>173</c:v>
                </c:pt>
                <c:pt idx="823">
                  <c:v>158</c:v>
                </c:pt>
                <c:pt idx="824">
                  <c:v>150</c:v>
                </c:pt>
                <c:pt idx="825">
                  <c:v>129</c:v>
                </c:pt>
                <c:pt idx="826">
                  <c:v>115</c:v>
                </c:pt>
                <c:pt idx="827">
                  <c:v>154</c:v>
                </c:pt>
                <c:pt idx="828">
                  <c:v>113</c:v>
                </c:pt>
                <c:pt idx="829">
                  <c:v>125</c:v>
                </c:pt>
                <c:pt idx="830">
                  <c:v>128</c:v>
                </c:pt>
                <c:pt idx="831">
                  <c:v>124</c:v>
                </c:pt>
                <c:pt idx="832">
                  <c:v>148</c:v>
                </c:pt>
                <c:pt idx="833">
                  <c:v>127</c:v>
                </c:pt>
                <c:pt idx="834">
                  <c:v>118</c:v>
                </c:pt>
                <c:pt idx="835">
                  <c:v>136</c:v>
                </c:pt>
                <c:pt idx="836">
                  <c:v>105</c:v>
                </c:pt>
                <c:pt idx="837">
                  <c:v>134</c:v>
                </c:pt>
                <c:pt idx="838">
                  <c:v>158</c:v>
                </c:pt>
                <c:pt idx="839">
                  <c:v>149</c:v>
                </c:pt>
                <c:pt idx="840">
                  <c:v>164</c:v>
                </c:pt>
                <c:pt idx="841">
                  <c:v>156</c:v>
                </c:pt>
                <c:pt idx="842">
                  <c:v>154</c:v>
                </c:pt>
                <c:pt idx="843">
                  <c:v>174</c:v>
                </c:pt>
                <c:pt idx="844">
                  <c:v>134</c:v>
                </c:pt>
                <c:pt idx="845">
                  <c:v>171</c:v>
                </c:pt>
                <c:pt idx="846">
                  <c:v>132</c:v>
                </c:pt>
                <c:pt idx="847">
                  <c:v>124</c:v>
                </c:pt>
                <c:pt idx="848">
                  <c:v>134</c:v>
                </c:pt>
                <c:pt idx="849">
                  <c:v>132</c:v>
                </c:pt>
                <c:pt idx="850">
                  <c:v>151</c:v>
                </c:pt>
                <c:pt idx="851">
                  <c:v>142</c:v>
                </c:pt>
                <c:pt idx="852">
                  <c:v>153</c:v>
                </c:pt>
                <c:pt idx="853">
                  <c:v>136</c:v>
                </c:pt>
                <c:pt idx="854">
                  <c:v>141</c:v>
                </c:pt>
                <c:pt idx="855">
                  <c:v>137</c:v>
                </c:pt>
                <c:pt idx="856">
                  <c:v>160</c:v>
                </c:pt>
                <c:pt idx="857">
                  <c:v>139</c:v>
                </c:pt>
                <c:pt idx="858">
                  <c:v>138</c:v>
                </c:pt>
                <c:pt idx="859">
                  <c:v>133</c:v>
                </c:pt>
                <c:pt idx="860">
                  <c:v>135</c:v>
                </c:pt>
                <c:pt idx="861">
                  <c:v>156</c:v>
                </c:pt>
                <c:pt idx="862">
                  <c:v>164</c:v>
                </c:pt>
                <c:pt idx="863">
                  <c:v>144</c:v>
                </c:pt>
                <c:pt idx="864">
                  <c:v>137</c:v>
                </c:pt>
                <c:pt idx="865">
                  <c:v>157</c:v>
                </c:pt>
                <c:pt idx="866">
                  <c:v>240</c:v>
                </c:pt>
                <c:pt idx="867">
                  <c:v>213</c:v>
                </c:pt>
                <c:pt idx="868">
                  <c:v>308</c:v>
                </c:pt>
                <c:pt idx="869">
                  <c:v>233</c:v>
                </c:pt>
                <c:pt idx="870">
                  <c:v>225</c:v>
                </c:pt>
                <c:pt idx="871">
                  <c:v>197</c:v>
                </c:pt>
                <c:pt idx="872">
                  <c:v>206</c:v>
                </c:pt>
                <c:pt idx="873">
                  <c:v>196</c:v>
                </c:pt>
                <c:pt idx="874">
                  <c:v>247</c:v>
                </c:pt>
                <c:pt idx="875">
                  <c:v>213</c:v>
                </c:pt>
                <c:pt idx="876">
                  <c:v>197</c:v>
                </c:pt>
                <c:pt idx="877">
                  <c:v>180</c:v>
                </c:pt>
                <c:pt idx="878">
                  <c:v>224</c:v>
                </c:pt>
                <c:pt idx="879">
                  <c:v>188</c:v>
                </c:pt>
                <c:pt idx="880">
                  <c:v>213</c:v>
                </c:pt>
                <c:pt idx="881">
                  <c:v>174</c:v>
                </c:pt>
                <c:pt idx="882">
                  <c:v>176</c:v>
                </c:pt>
                <c:pt idx="883">
                  <c:v>220</c:v>
                </c:pt>
                <c:pt idx="884">
                  <c:v>223</c:v>
                </c:pt>
                <c:pt idx="885">
                  <c:v>181</c:v>
                </c:pt>
                <c:pt idx="886">
                  <c:v>192</c:v>
                </c:pt>
                <c:pt idx="887">
                  <c:v>218</c:v>
                </c:pt>
                <c:pt idx="888">
                  <c:v>185</c:v>
                </c:pt>
                <c:pt idx="889">
                  <c:v>208</c:v>
                </c:pt>
                <c:pt idx="890">
                  <c:v>216</c:v>
                </c:pt>
                <c:pt idx="891">
                  <c:v>223</c:v>
                </c:pt>
                <c:pt idx="892">
                  <c:v>217</c:v>
                </c:pt>
                <c:pt idx="893">
                  <c:v>208</c:v>
                </c:pt>
                <c:pt idx="894">
                  <c:v>232</c:v>
                </c:pt>
                <c:pt idx="895">
                  <c:v>195</c:v>
                </c:pt>
                <c:pt idx="896">
                  <c:v>201</c:v>
                </c:pt>
                <c:pt idx="897">
                  <c:v>216</c:v>
                </c:pt>
                <c:pt idx="898">
                  <c:v>230</c:v>
                </c:pt>
                <c:pt idx="899">
                  <c:v>196</c:v>
                </c:pt>
                <c:pt idx="900">
                  <c:v>217</c:v>
                </c:pt>
                <c:pt idx="901">
                  <c:v>195</c:v>
                </c:pt>
                <c:pt idx="902">
                  <c:v>183</c:v>
                </c:pt>
                <c:pt idx="903">
                  <c:v>183</c:v>
                </c:pt>
                <c:pt idx="904">
                  <c:v>175</c:v>
                </c:pt>
                <c:pt idx="905">
                  <c:v>167</c:v>
                </c:pt>
                <c:pt idx="906">
                  <c:v>177</c:v>
                </c:pt>
                <c:pt idx="907">
                  <c:v>162</c:v>
                </c:pt>
                <c:pt idx="908">
                  <c:v>164</c:v>
                </c:pt>
                <c:pt idx="909">
                  <c:v>164</c:v>
                </c:pt>
                <c:pt idx="910">
                  <c:v>172</c:v>
                </c:pt>
                <c:pt idx="911">
                  <c:v>183</c:v>
                </c:pt>
                <c:pt idx="912">
                  <c:v>194</c:v>
                </c:pt>
                <c:pt idx="913">
                  <c:v>183</c:v>
                </c:pt>
                <c:pt idx="914">
                  <c:v>170</c:v>
                </c:pt>
                <c:pt idx="915">
                  <c:v>150</c:v>
                </c:pt>
                <c:pt idx="916">
                  <c:v>213</c:v>
                </c:pt>
                <c:pt idx="917">
                  <c:v>191</c:v>
                </c:pt>
                <c:pt idx="918">
                  <c:v>162</c:v>
                </c:pt>
                <c:pt idx="919">
                  <c:v>197</c:v>
                </c:pt>
                <c:pt idx="920">
                  <c:v>183</c:v>
                </c:pt>
                <c:pt idx="921">
                  <c:v>193</c:v>
                </c:pt>
                <c:pt idx="922">
                  <c:v>189</c:v>
                </c:pt>
                <c:pt idx="923">
                  <c:v>152</c:v>
                </c:pt>
                <c:pt idx="924">
                  <c:v>191</c:v>
                </c:pt>
                <c:pt idx="925">
                  <c:v>167</c:v>
                </c:pt>
                <c:pt idx="926">
                  <c:v>183</c:v>
                </c:pt>
                <c:pt idx="927">
                  <c:v>167</c:v>
                </c:pt>
                <c:pt idx="928">
                  <c:v>186</c:v>
                </c:pt>
                <c:pt idx="929">
                  <c:v>180</c:v>
                </c:pt>
                <c:pt idx="930">
                  <c:v>178</c:v>
                </c:pt>
                <c:pt idx="931">
                  <c:v>192</c:v>
                </c:pt>
                <c:pt idx="932">
                  <c:v>171</c:v>
                </c:pt>
                <c:pt idx="933">
                  <c:v>174</c:v>
                </c:pt>
                <c:pt idx="934">
                  <c:v>197</c:v>
                </c:pt>
                <c:pt idx="935">
                  <c:v>155</c:v>
                </c:pt>
                <c:pt idx="936">
                  <c:v>168</c:v>
                </c:pt>
                <c:pt idx="937">
                  <c:v>170</c:v>
                </c:pt>
                <c:pt idx="938">
                  <c:v>202</c:v>
                </c:pt>
                <c:pt idx="939">
                  <c:v>171</c:v>
                </c:pt>
                <c:pt idx="940">
                  <c:v>164</c:v>
                </c:pt>
                <c:pt idx="941">
                  <c:v>190</c:v>
                </c:pt>
                <c:pt idx="942">
                  <c:v>180</c:v>
                </c:pt>
                <c:pt idx="943">
                  <c:v>164</c:v>
                </c:pt>
                <c:pt idx="944">
                  <c:v>190</c:v>
                </c:pt>
                <c:pt idx="945">
                  <c:v>188</c:v>
                </c:pt>
                <c:pt idx="946">
                  <c:v>170</c:v>
                </c:pt>
                <c:pt idx="947">
                  <c:v>161</c:v>
                </c:pt>
                <c:pt idx="948">
                  <c:v>148</c:v>
                </c:pt>
                <c:pt idx="949">
                  <c:v>198</c:v>
                </c:pt>
                <c:pt idx="950">
                  <c:v>156</c:v>
                </c:pt>
                <c:pt idx="951">
                  <c:v>158</c:v>
                </c:pt>
                <c:pt idx="952">
                  <c:v>159</c:v>
                </c:pt>
                <c:pt idx="953">
                  <c:v>173</c:v>
                </c:pt>
                <c:pt idx="954">
                  <c:v>189</c:v>
                </c:pt>
                <c:pt idx="955">
                  <c:v>161</c:v>
                </c:pt>
                <c:pt idx="956">
                  <c:v>142</c:v>
                </c:pt>
                <c:pt idx="957">
                  <c:v>163</c:v>
                </c:pt>
                <c:pt idx="958">
                  <c:v>174</c:v>
                </c:pt>
                <c:pt idx="959">
                  <c:v>152</c:v>
                </c:pt>
                <c:pt idx="960">
                  <c:v>140</c:v>
                </c:pt>
                <c:pt idx="961">
                  <c:v>126</c:v>
                </c:pt>
                <c:pt idx="962">
                  <c:v>129</c:v>
                </c:pt>
                <c:pt idx="963">
                  <c:v>104</c:v>
                </c:pt>
                <c:pt idx="964">
                  <c:v>144</c:v>
                </c:pt>
                <c:pt idx="965">
                  <c:v>126</c:v>
                </c:pt>
                <c:pt idx="966">
                  <c:v>121</c:v>
                </c:pt>
                <c:pt idx="967">
                  <c:v>136</c:v>
                </c:pt>
                <c:pt idx="968">
                  <c:v>122</c:v>
                </c:pt>
                <c:pt idx="969">
                  <c:v>129</c:v>
                </c:pt>
                <c:pt idx="970">
                  <c:v>135</c:v>
                </c:pt>
                <c:pt idx="971">
                  <c:v>153</c:v>
                </c:pt>
                <c:pt idx="972">
                  <c:v>140</c:v>
                </c:pt>
                <c:pt idx="973">
                  <c:v>135</c:v>
                </c:pt>
                <c:pt idx="974">
                  <c:v>125</c:v>
                </c:pt>
                <c:pt idx="975">
                  <c:v>145</c:v>
                </c:pt>
                <c:pt idx="976">
                  <c:v>106</c:v>
                </c:pt>
                <c:pt idx="977">
                  <c:v>147</c:v>
                </c:pt>
                <c:pt idx="978">
                  <c:v>118</c:v>
                </c:pt>
                <c:pt idx="979">
                  <c:v>138</c:v>
                </c:pt>
                <c:pt idx="980">
                  <c:v>126</c:v>
                </c:pt>
                <c:pt idx="981">
                  <c:v>111</c:v>
                </c:pt>
                <c:pt idx="982">
                  <c:v>113</c:v>
                </c:pt>
                <c:pt idx="983">
                  <c:v>107</c:v>
                </c:pt>
                <c:pt idx="984">
                  <c:v>133</c:v>
                </c:pt>
                <c:pt idx="985">
                  <c:v>125</c:v>
                </c:pt>
                <c:pt idx="986">
                  <c:v>131</c:v>
                </c:pt>
                <c:pt idx="987">
                  <c:v>123</c:v>
                </c:pt>
                <c:pt idx="988">
                  <c:v>137</c:v>
                </c:pt>
                <c:pt idx="989">
                  <c:v>135</c:v>
                </c:pt>
                <c:pt idx="990">
                  <c:v>151</c:v>
                </c:pt>
                <c:pt idx="991">
                  <c:v>152</c:v>
                </c:pt>
                <c:pt idx="992">
                  <c:v>165</c:v>
                </c:pt>
                <c:pt idx="993">
                  <c:v>157</c:v>
                </c:pt>
                <c:pt idx="994">
                  <c:v>165</c:v>
                </c:pt>
                <c:pt idx="995">
                  <c:v>256</c:v>
                </c:pt>
                <c:pt idx="996">
                  <c:v>267</c:v>
                </c:pt>
                <c:pt idx="997">
                  <c:v>214</c:v>
                </c:pt>
                <c:pt idx="998">
                  <c:v>183</c:v>
                </c:pt>
                <c:pt idx="999">
                  <c:v>163</c:v>
                </c:pt>
                <c:pt idx="1000">
                  <c:v>167</c:v>
                </c:pt>
                <c:pt idx="1001">
                  <c:v>165</c:v>
                </c:pt>
                <c:pt idx="1002">
                  <c:v>169</c:v>
                </c:pt>
                <c:pt idx="1003">
                  <c:v>197</c:v>
                </c:pt>
                <c:pt idx="1004">
                  <c:v>169</c:v>
                </c:pt>
                <c:pt idx="1005">
                  <c:v>189</c:v>
                </c:pt>
                <c:pt idx="1006">
                  <c:v>184</c:v>
                </c:pt>
                <c:pt idx="1007">
                  <c:v>201</c:v>
                </c:pt>
                <c:pt idx="1008">
                  <c:v>179</c:v>
                </c:pt>
                <c:pt idx="1009">
                  <c:v>185</c:v>
                </c:pt>
                <c:pt idx="1010">
                  <c:v>183</c:v>
                </c:pt>
                <c:pt idx="1011">
                  <c:v>175</c:v>
                </c:pt>
                <c:pt idx="1012">
                  <c:v>145</c:v>
                </c:pt>
                <c:pt idx="1013">
                  <c:v>172</c:v>
                </c:pt>
                <c:pt idx="1014">
                  <c:v>178</c:v>
                </c:pt>
                <c:pt idx="1015">
                  <c:v>156</c:v>
                </c:pt>
                <c:pt idx="1016">
                  <c:v>134</c:v>
                </c:pt>
                <c:pt idx="1017">
                  <c:v>206</c:v>
                </c:pt>
                <c:pt idx="1018">
                  <c:v>180</c:v>
                </c:pt>
                <c:pt idx="1019">
                  <c:v>224</c:v>
                </c:pt>
                <c:pt idx="1020">
                  <c:v>173</c:v>
                </c:pt>
                <c:pt idx="1021">
                  <c:v>168</c:v>
                </c:pt>
                <c:pt idx="1022">
                  <c:v>148</c:v>
                </c:pt>
                <c:pt idx="1023">
                  <c:v>158</c:v>
                </c:pt>
                <c:pt idx="1024">
                  <c:v>151</c:v>
                </c:pt>
                <c:pt idx="1025">
                  <c:v>158</c:v>
                </c:pt>
                <c:pt idx="1026">
                  <c:v>158</c:v>
                </c:pt>
                <c:pt idx="1027">
                  <c:v>133</c:v>
                </c:pt>
                <c:pt idx="1028">
                  <c:v>114</c:v>
                </c:pt>
                <c:pt idx="1029">
                  <c:v>104</c:v>
                </c:pt>
                <c:pt idx="1030">
                  <c:v>131</c:v>
                </c:pt>
                <c:pt idx="1031">
                  <c:v>152</c:v>
                </c:pt>
                <c:pt idx="1032">
                  <c:v>129</c:v>
                </c:pt>
                <c:pt idx="1033">
                  <c:v>143</c:v>
                </c:pt>
                <c:pt idx="1034">
                  <c:v>135</c:v>
                </c:pt>
                <c:pt idx="1035">
                  <c:v>146</c:v>
                </c:pt>
                <c:pt idx="1036">
                  <c:v>113</c:v>
                </c:pt>
                <c:pt idx="1037">
                  <c:v>140</c:v>
                </c:pt>
                <c:pt idx="1038">
                  <c:v>128</c:v>
                </c:pt>
                <c:pt idx="1039">
                  <c:v>115</c:v>
                </c:pt>
                <c:pt idx="1040">
                  <c:v>129</c:v>
                </c:pt>
                <c:pt idx="1041">
                  <c:v>128</c:v>
                </c:pt>
                <c:pt idx="1042">
                  <c:v>131</c:v>
                </c:pt>
                <c:pt idx="1043">
                  <c:v>111</c:v>
                </c:pt>
                <c:pt idx="1044">
                  <c:v>114</c:v>
                </c:pt>
                <c:pt idx="1045">
                  <c:v>128</c:v>
                </c:pt>
                <c:pt idx="1046">
                  <c:v>111</c:v>
                </c:pt>
                <c:pt idx="1047">
                  <c:v>109</c:v>
                </c:pt>
                <c:pt idx="1048">
                  <c:v>122</c:v>
                </c:pt>
                <c:pt idx="1049">
                  <c:v>145</c:v>
                </c:pt>
                <c:pt idx="1050">
                  <c:v>160</c:v>
                </c:pt>
                <c:pt idx="1051">
                  <c:v>112</c:v>
                </c:pt>
                <c:pt idx="1052">
                  <c:v>127</c:v>
                </c:pt>
                <c:pt idx="1053">
                  <c:v>150</c:v>
                </c:pt>
                <c:pt idx="1054">
                  <c:v>125</c:v>
                </c:pt>
                <c:pt idx="1055">
                  <c:v>131</c:v>
                </c:pt>
                <c:pt idx="1056">
                  <c:v>122</c:v>
                </c:pt>
                <c:pt idx="1057">
                  <c:v>126</c:v>
                </c:pt>
                <c:pt idx="1058">
                  <c:v>108</c:v>
                </c:pt>
                <c:pt idx="1059">
                  <c:v>141</c:v>
                </c:pt>
                <c:pt idx="1060">
                  <c:v>122</c:v>
                </c:pt>
                <c:pt idx="1061">
                  <c:v>105</c:v>
                </c:pt>
                <c:pt idx="1062">
                  <c:v>100</c:v>
                </c:pt>
                <c:pt idx="1063">
                  <c:v>108</c:v>
                </c:pt>
                <c:pt idx="1064">
                  <c:v>94</c:v>
                </c:pt>
                <c:pt idx="1065">
                  <c:v>90</c:v>
                </c:pt>
                <c:pt idx="1066">
                  <c:v>107</c:v>
                </c:pt>
                <c:pt idx="1067">
                  <c:v>95</c:v>
                </c:pt>
                <c:pt idx="1068">
                  <c:v>102</c:v>
                </c:pt>
                <c:pt idx="1069">
                  <c:v>94</c:v>
                </c:pt>
                <c:pt idx="1070">
                  <c:v>94</c:v>
                </c:pt>
                <c:pt idx="1071">
                  <c:v>103</c:v>
                </c:pt>
                <c:pt idx="1072">
                  <c:v>109</c:v>
                </c:pt>
                <c:pt idx="1073">
                  <c:v>92</c:v>
                </c:pt>
                <c:pt idx="1074">
                  <c:v>117</c:v>
                </c:pt>
                <c:pt idx="1075">
                  <c:v>119</c:v>
                </c:pt>
                <c:pt idx="1076">
                  <c:v>135</c:v>
                </c:pt>
                <c:pt idx="1077">
                  <c:v>121</c:v>
                </c:pt>
                <c:pt idx="1078">
                  <c:v>93</c:v>
                </c:pt>
                <c:pt idx="1079">
                  <c:v>105</c:v>
                </c:pt>
                <c:pt idx="1080">
                  <c:v>79</c:v>
                </c:pt>
                <c:pt idx="1081">
                  <c:v>84</c:v>
                </c:pt>
                <c:pt idx="1082">
                  <c:v>82</c:v>
                </c:pt>
                <c:pt idx="1083">
                  <c:v>104</c:v>
                </c:pt>
                <c:pt idx="1084">
                  <c:v>93</c:v>
                </c:pt>
                <c:pt idx="1085">
                  <c:v>123</c:v>
                </c:pt>
                <c:pt idx="1086">
                  <c:v>113</c:v>
                </c:pt>
                <c:pt idx="1087">
                  <c:v>101</c:v>
                </c:pt>
                <c:pt idx="1088">
                  <c:v>123</c:v>
                </c:pt>
                <c:pt idx="1089">
                  <c:v>109</c:v>
                </c:pt>
                <c:pt idx="1090">
                  <c:v>100</c:v>
                </c:pt>
                <c:pt idx="1091">
                  <c:v>126</c:v>
                </c:pt>
                <c:pt idx="1092">
                  <c:v>108</c:v>
                </c:pt>
                <c:pt idx="1093">
                  <c:v>99</c:v>
                </c:pt>
                <c:pt idx="1094">
                  <c:v>90</c:v>
                </c:pt>
                <c:pt idx="1095">
                  <c:v>132</c:v>
                </c:pt>
                <c:pt idx="1096">
                  <c:v>111</c:v>
                </c:pt>
                <c:pt idx="1097">
                  <c:v>104</c:v>
                </c:pt>
                <c:pt idx="1098">
                  <c:v>115</c:v>
                </c:pt>
                <c:pt idx="1099">
                  <c:v>89</c:v>
                </c:pt>
                <c:pt idx="1100">
                  <c:v>99</c:v>
                </c:pt>
                <c:pt idx="1101">
                  <c:v>114</c:v>
                </c:pt>
                <c:pt idx="1102">
                  <c:v>98</c:v>
                </c:pt>
                <c:pt idx="1103">
                  <c:v>93</c:v>
                </c:pt>
                <c:pt idx="1104">
                  <c:v>79</c:v>
                </c:pt>
                <c:pt idx="1105">
                  <c:v>89</c:v>
                </c:pt>
                <c:pt idx="1106">
                  <c:v>102</c:v>
                </c:pt>
                <c:pt idx="1107">
                  <c:v>93</c:v>
                </c:pt>
                <c:pt idx="1108">
                  <c:v>95</c:v>
                </c:pt>
                <c:pt idx="1109">
                  <c:v>119</c:v>
                </c:pt>
                <c:pt idx="1110">
                  <c:v>93</c:v>
                </c:pt>
                <c:pt idx="1111">
                  <c:v>113</c:v>
                </c:pt>
                <c:pt idx="1112">
                  <c:v>109</c:v>
                </c:pt>
                <c:pt idx="1113">
                  <c:v>98</c:v>
                </c:pt>
                <c:pt idx="1114">
                  <c:v>96</c:v>
                </c:pt>
                <c:pt idx="1115">
                  <c:v>125</c:v>
                </c:pt>
                <c:pt idx="1116">
                  <c:v>95</c:v>
                </c:pt>
                <c:pt idx="1117">
                  <c:v>86</c:v>
                </c:pt>
                <c:pt idx="1118">
                  <c:v>128</c:v>
                </c:pt>
                <c:pt idx="1119">
                  <c:v>119</c:v>
                </c:pt>
                <c:pt idx="1120">
                  <c:v>99</c:v>
                </c:pt>
                <c:pt idx="1121">
                  <c:v>107</c:v>
                </c:pt>
                <c:pt idx="1122">
                  <c:v>108</c:v>
                </c:pt>
                <c:pt idx="1123">
                  <c:v>113</c:v>
                </c:pt>
                <c:pt idx="1124">
                  <c:v>114</c:v>
                </c:pt>
                <c:pt idx="1125">
                  <c:v>128</c:v>
                </c:pt>
                <c:pt idx="1126">
                  <c:v>98</c:v>
                </c:pt>
                <c:pt idx="1127">
                  <c:v>118</c:v>
                </c:pt>
                <c:pt idx="1128">
                  <c:v>102</c:v>
                </c:pt>
                <c:pt idx="1129">
                  <c:v>110</c:v>
                </c:pt>
                <c:pt idx="1130">
                  <c:v>105</c:v>
                </c:pt>
                <c:pt idx="1131">
                  <c:v>97</c:v>
                </c:pt>
                <c:pt idx="1132">
                  <c:v>112</c:v>
                </c:pt>
                <c:pt idx="1133">
                  <c:v>103</c:v>
                </c:pt>
                <c:pt idx="1134">
                  <c:v>114</c:v>
                </c:pt>
                <c:pt idx="1135">
                  <c:v>84</c:v>
                </c:pt>
                <c:pt idx="1136">
                  <c:v>77</c:v>
                </c:pt>
                <c:pt idx="1137">
                  <c:v>99</c:v>
                </c:pt>
                <c:pt idx="1138">
                  <c:v>90</c:v>
                </c:pt>
                <c:pt idx="1139">
                  <c:v>76</c:v>
                </c:pt>
                <c:pt idx="1140">
                  <c:v>94</c:v>
                </c:pt>
                <c:pt idx="1141">
                  <c:v>74</c:v>
                </c:pt>
                <c:pt idx="1142">
                  <c:v>105</c:v>
                </c:pt>
                <c:pt idx="1143">
                  <c:v>92</c:v>
                </c:pt>
                <c:pt idx="1144">
                  <c:v>90</c:v>
                </c:pt>
                <c:pt idx="1145">
                  <c:v>64</c:v>
                </c:pt>
                <c:pt idx="1146">
                  <c:v>91</c:v>
                </c:pt>
                <c:pt idx="1147">
                  <c:v>106</c:v>
                </c:pt>
                <c:pt idx="1148">
                  <c:v>76</c:v>
                </c:pt>
                <c:pt idx="1149">
                  <c:v>90</c:v>
                </c:pt>
                <c:pt idx="1150">
                  <c:v>96</c:v>
                </c:pt>
                <c:pt idx="1151">
                  <c:v>96</c:v>
                </c:pt>
                <c:pt idx="1152">
                  <c:v>103</c:v>
                </c:pt>
                <c:pt idx="1153">
                  <c:v>76</c:v>
                </c:pt>
                <c:pt idx="1154">
                  <c:v>85</c:v>
                </c:pt>
                <c:pt idx="1155">
                  <c:v>70</c:v>
                </c:pt>
                <c:pt idx="1156">
                  <c:v>69</c:v>
                </c:pt>
                <c:pt idx="1157">
                  <c:v>90</c:v>
                </c:pt>
                <c:pt idx="1158">
                  <c:v>64</c:v>
                </c:pt>
                <c:pt idx="1159">
                  <c:v>74</c:v>
                </c:pt>
                <c:pt idx="1160">
                  <c:v>86</c:v>
                </c:pt>
                <c:pt idx="1161">
                  <c:v>88</c:v>
                </c:pt>
                <c:pt idx="1162">
                  <c:v>104</c:v>
                </c:pt>
                <c:pt idx="1163">
                  <c:v>94</c:v>
                </c:pt>
                <c:pt idx="1164">
                  <c:v>77</c:v>
                </c:pt>
                <c:pt idx="1165">
                  <c:v>76</c:v>
                </c:pt>
                <c:pt idx="1166">
                  <c:v>91</c:v>
                </c:pt>
                <c:pt idx="1167">
                  <c:v>95</c:v>
                </c:pt>
                <c:pt idx="1168">
                  <c:v>77</c:v>
                </c:pt>
                <c:pt idx="1169">
                  <c:v>75</c:v>
                </c:pt>
                <c:pt idx="1170">
                  <c:v>82</c:v>
                </c:pt>
                <c:pt idx="1171">
                  <c:v>81</c:v>
                </c:pt>
                <c:pt idx="1172">
                  <c:v>75</c:v>
                </c:pt>
                <c:pt idx="1173">
                  <c:v>77</c:v>
                </c:pt>
                <c:pt idx="1174">
                  <c:v>83</c:v>
                </c:pt>
                <c:pt idx="1175">
                  <c:v>86</c:v>
                </c:pt>
                <c:pt idx="1176">
                  <c:v>73</c:v>
                </c:pt>
                <c:pt idx="1177">
                  <c:v>94</c:v>
                </c:pt>
                <c:pt idx="1178">
                  <c:v>93</c:v>
                </c:pt>
                <c:pt idx="1179">
                  <c:v>106</c:v>
                </c:pt>
                <c:pt idx="1180">
                  <c:v>87</c:v>
                </c:pt>
                <c:pt idx="1181">
                  <c:v>73</c:v>
                </c:pt>
                <c:pt idx="1182">
                  <c:v>87</c:v>
                </c:pt>
                <c:pt idx="1183">
                  <c:v>100</c:v>
                </c:pt>
                <c:pt idx="1184">
                  <c:v>88</c:v>
                </c:pt>
                <c:pt idx="1185">
                  <c:v>72</c:v>
                </c:pt>
                <c:pt idx="1186">
                  <c:v>83</c:v>
                </c:pt>
                <c:pt idx="1187">
                  <c:v>54</c:v>
                </c:pt>
                <c:pt idx="1188">
                  <c:v>64</c:v>
                </c:pt>
                <c:pt idx="1189">
                  <c:v>89</c:v>
                </c:pt>
                <c:pt idx="1190">
                  <c:v>81</c:v>
                </c:pt>
                <c:pt idx="1191">
                  <c:v>70</c:v>
                </c:pt>
                <c:pt idx="1192">
                  <c:v>94</c:v>
                </c:pt>
                <c:pt idx="1193">
                  <c:v>90</c:v>
                </c:pt>
                <c:pt idx="1194">
                  <c:v>78</c:v>
                </c:pt>
                <c:pt idx="1195">
                  <c:v>55</c:v>
                </c:pt>
                <c:pt idx="1196">
                  <c:v>62</c:v>
                </c:pt>
                <c:pt idx="1197">
                  <c:v>70</c:v>
                </c:pt>
                <c:pt idx="1198">
                  <c:v>64</c:v>
                </c:pt>
                <c:pt idx="1199">
                  <c:v>77</c:v>
                </c:pt>
                <c:pt idx="1200">
                  <c:v>68</c:v>
                </c:pt>
                <c:pt idx="1201">
                  <c:v>82</c:v>
                </c:pt>
                <c:pt idx="1202">
                  <c:v>71</c:v>
                </c:pt>
                <c:pt idx="1203">
                  <c:v>67</c:v>
                </c:pt>
                <c:pt idx="1204">
                  <c:v>71</c:v>
                </c:pt>
                <c:pt idx="1205">
                  <c:v>80</c:v>
                </c:pt>
                <c:pt idx="1206">
                  <c:v>72</c:v>
                </c:pt>
                <c:pt idx="1207">
                  <c:v>75</c:v>
                </c:pt>
                <c:pt idx="1208">
                  <c:v>108</c:v>
                </c:pt>
                <c:pt idx="1209">
                  <c:v>100</c:v>
                </c:pt>
                <c:pt idx="1210">
                  <c:v>96</c:v>
                </c:pt>
                <c:pt idx="1211">
                  <c:v>85</c:v>
                </c:pt>
                <c:pt idx="1212">
                  <c:v>107</c:v>
                </c:pt>
                <c:pt idx="1213">
                  <c:v>105</c:v>
                </c:pt>
                <c:pt idx="1214">
                  <c:v>83</c:v>
                </c:pt>
                <c:pt idx="1215">
                  <c:v>80</c:v>
                </c:pt>
                <c:pt idx="1216">
                  <c:v>89</c:v>
                </c:pt>
                <c:pt idx="1217">
                  <c:v>69</c:v>
                </c:pt>
                <c:pt idx="1218">
                  <c:v>102</c:v>
                </c:pt>
                <c:pt idx="1219">
                  <c:v>81</c:v>
                </c:pt>
                <c:pt idx="1220">
                  <c:v>72</c:v>
                </c:pt>
                <c:pt idx="1221">
                  <c:v>68</c:v>
                </c:pt>
                <c:pt idx="1222">
                  <c:v>92</c:v>
                </c:pt>
                <c:pt idx="1223">
                  <c:v>85</c:v>
                </c:pt>
                <c:pt idx="1224">
                  <c:v>93</c:v>
                </c:pt>
                <c:pt idx="1225">
                  <c:v>93</c:v>
                </c:pt>
                <c:pt idx="1226">
                  <c:v>73</c:v>
                </c:pt>
                <c:pt idx="1227">
                  <c:v>93</c:v>
                </c:pt>
                <c:pt idx="1228">
                  <c:v>81</c:v>
                </c:pt>
                <c:pt idx="1229">
                  <c:v>75</c:v>
                </c:pt>
                <c:pt idx="1230">
                  <c:v>85</c:v>
                </c:pt>
                <c:pt idx="1231">
                  <c:v>84</c:v>
                </c:pt>
                <c:pt idx="1232">
                  <c:v>94</c:v>
                </c:pt>
                <c:pt idx="1233">
                  <c:v>96</c:v>
                </c:pt>
                <c:pt idx="1234">
                  <c:v>103</c:v>
                </c:pt>
                <c:pt idx="1235">
                  <c:v>81</c:v>
                </c:pt>
                <c:pt idx="1236">
                  <c:v>83</c:v>
                </c:pt>
                <c:pt idx="1237">
                  <c:v>73</c:v>
                </c:pt>
                <c:pt idx="1238">
                  <c:v>74</c:v>
                </c:pt>
                <c:pt idx="1239">
                  <c:v>57</c:v>
                </c:pt>
                <c:pt idx="1240">
                  <c:v>80</c:v>
                </c:pt>
                <c:pt idx="1241">
                  <c:v>77</c:v>
                </c:pt>
                <c:pt idx="1242">
                  <c:v>79</c:v>
                </c:pt>
                <c:pt idx="1243">
                  <c:v>97</c:v>
                </c:pt>
                <c:pt idx="1244">
                  <c:v>85</c:v>
                </c:pt>
                <c:pt idx="1245">
                  <c:v>80</c:v>
                </c:pt>
                <c:pt idx="1246">
                  <c:v>82</c:v>
                </c:pt>
                <c:pt idx="1247">
                  <c:v>106</c:v>
                </c:pt>
                <c:pt idx="1248">
                  <c:v>116</c:v>
                </c:pt>
                <c:pt idx="1249">
                  <c:v>97</c:v>
                </c:pt>
                <c:pt idx="1250">
                  <c:v>87</c:v>
                </c:pt>
                <c:pt idx="1251">
                  <c:v>89</c:v>
                </c:pt>
                <c:pt idx="1252">
                  <c:v>93</c:v>
                </c:pt>
                <c:pt idx="1253">
                  <c:v>85</c:v>
                </c:pt>
                <c:pt idx="1254">
                  <c:v>89</c:v>
                </c:pt>
                <c:pt idx="1255">
                  <c:v>87</c:v>
                </c:pt>
                <c:pt idx="1256">
                  <c:v>99</c:v>
                </c:pt>
                <c:pt idx="1257">
                  <c:v>90</c:v>
                </c:pt>
                <c:pt idx="1258">
                  <c:v>107</c:v>
                </c:pt>
                <c:pt idx="1259">
                  <c:v>76</c:v>
                </c:pt>
                <c:pt idx="1260">
                  <c:v>75</c:v>
                </c:pt>
                <c:pt idx="1261">
                  <c:v>116</c:v>
                </c:pt>
                <c:pt idx="1262">
                  <c:v>113</c:v>
                </c:pt>
                <c:pt idx="1263">
                  <c:v>94</c:v>
                </c:pt>
                <c:pt idx="1264">
                  <c:v>89</c:v>
                </c:pt>
                <c:pt idx="1265">
                  <c:v>78</c:v>
                </c:pt>
                <c:pt idx="1266">
                  <c:v>90</c:v>
                </c:pt>
                <c:pt idx="1267">
                  <c:v>85</c:v>
                </c:pt>
                <c:pt idx="1268">
                  <c:v>95</c:v>
                </c:pt>
                <c:pt idx="1269">
                  <c:v>65</c:v>
                </c:pt>
                <c:pt idx="1270">
                  <c:v>92</c:v>
                </c:pt>
                <c:pt idx="1271">
                  <c:v>89</c:v>
                </c:pt>
                <c:pt idx="1272">
                  <c:v>79</c:v>
                </c:pt>
                <c:pt idx="1273">
                  <c:v>85</c:v>
                </c:pt>
                <c:pt idx="1274">
                  <c:v>101</c:v>
                </c:pt>
                <c:pt idx="1275">
                  <c:v>89</c:v>
                </c:pt>
                <c:pt idx="1276">
                  <c:v>99</c:v>
                </c:pt>
                <c:pt idx="1277">
                  <c:v>76</c:v>
                </c:pt>
                <c:pt idx="1278">
                  <c:v>58</c:v>
                </c:pt>
                <c:pt idx="1279">
                  <c:v>67</c:v>
                </c:pt>
                <c:pt idx="1280">
                  <c:v>67</c:v>
                </c:pt>
                <c:pt idx="1281">
                  <c:v>93</c:v>
                </c:pt>
                <c:pt idx="1282">
                  <c:v>77</c:v>
                </c:pt>
                <c:pt idx="1283">
                  <c:v>84</c:v>
                </c:pt>
                <c:pt idx="1284">
                  <c:v>79</c:v>
                </c:pt>
                <c:pt idx="1285">
                  <c:v>87</c:v>
                </c:pt>
                <c:pt idx="1286">
                  <c:v>66</c:v>
                </c:pt>
                <c:pt idx="1287">
                  <c:v>94</c:v>
                </c:pt>
                <c:pt idx="1288">
                  <c:v>95</c:v>
                </c:pt>
                <c:pt idx="1289">
                  <c:v>96</c:v>
                </c:pt>
                <c:pt idx="1290">
                  <c:v>95</c:v>
                </c:pt>
                <c:pt idx="1291">
                  <c:v>82</c:v>
                </c:pt>
                <c:pt idx="1292">
                  <c:v>88</c:v>
                </c:pt>
                <c:pt idx="1293">
                  <c:v>98</c:v>
                </c:pt>
                <c:pt idx="1294">
                  <c:v>87</c:v>
                </c:pt>
                <c:pt idx="1295">
                  <c:v>89</c:v>
                </c:pt>
                <c:pt idx="1296">
                  <c:v>84</c:v>
                </c:pt>
                <c:pt idx="1297">
                  <c:v>100</c:v>
                </c:pt>
                <c:pt idx="1298">
                  <c:v>95</c:v>
                </c:pt>
                <c:pt idx="1299">
                  <c:v>89</c:v>
                </c:pt>
                <c:pt idx="1300">
                  <c:v>105</c:v>
                </c:pt>
                <c:pt idx="1301">
                  <c:v>108</c:v>
                </c:pt>
                <c:pt idx="1302">
                  <c:v>104</c:v>
                </c:pt>
                <c:pt idx="1303">
                  <c:v>99</c:v>
                </c:pt>
                <c:pt idx="1304">
                  <c:v>97</c:v>
                </c:pt>
                <c:pt idx="1305">
                  <c:v>118</c:v>
                </c:pt>
                <c:pt idx="1306">
                  <c:v>101</c:v>
                </c:pt>
                <c:pt idx="1307">
                  <c:v>131</c:v>
                </c:pt>
                <c:pt idx="1308">
                  <c:v>121</c:v>
                </c:pt>
                <c:pt idx="1309">
                  <c:v>102</c:v>
                </c:pt>
                <c:pt idx="1310">
                  <c:v>121</c:v>
                </c:pt>
                <c:pt idx="1311">
                  <c:v>95</c:v>
                </c:pt>
                <c:pt idx="1312">
                  <c:v>102</c:v>
                </c:pt>
                <c:pt idx="1313">
                  <c:v>88</c:v>
                </c:pt>
                <c:pt idx="1314">
                  <c:v>102</c:v>
                </c:pt>
                <c:pt idx="1315">
                  <c:v>91</c:v>
                </c:pt>
                <c:pt idx="1316">
                  <c:v>90</c:v>
                </c:pt>
                <c:pt idx="1317">
                  <c:v>89</c:v>
                </c:pt>
                <c:pt idx="1318">
                  <c:v>86</c:v>
                </c:pt>
                <c:pt idx="1319">
                  <c:v>93</c:v>
                </c:pt>
                <c:pt idx="1320">
                  <c:v>91</c:v>
                </c:pt>
                <c:pt idx="1321">
                  <c:v>96</c:v>
                </c:pt>
                <c:pt idx="1322">
                  <c:v>71</c:v>
                </c:pt>
                <c:pt idx="1323">
                  <c:v>78</c:v>
                </c:pt>
                <c:pt idx="1324">
                  <c:v>71</c:v>
                </c:pt>
                <c:pt idx="1325">
                  <c:v>106</c:v>
                </c:pt>
                <c:pt idx="1326">
                  <c:v>120</c:v>
                </c:pt>
                <c:pt idx="1327">
                  <c:v>109</c:v>
                </c:pt>
                <c:pt idx="1328">
                  <c:v>95</c:v>
                </c:pt>
                <c:pt idx="1329">
                  <c:v>104</c:v>
                </c:pt>
                <c:pt idx="1330">
                  <c:v>109</c:v>
                </c:pt>
                <c:pt idx="1331">
                  <c:v>125</c:v>
                </c:pt>
                <c:pt idx="1332">
                  <c:v>92</c:v>
                </c:pt>
                <c:pt idx="1333">
                  <c:v>89</c:v>
                </c:pt>
                <c:pt idx="1334">
                  <c:v>90</c:v>
                </c:pt>
                <c:pt idx="1335">
                  <c:v>112</c:v>
                </c:pt>
                <c:pt idx="1336">
                  <c:v>90</c:v>
                </c:pt>
                <c:pt idx="1337">
                  <c:v>121</c:v>
                </c:pt>
                <c:pt idx="1338">
                  <c:v>103</c:v>
                </c:pt>
                <c:pt idx="1339">
                  <c:v>88</c:v>
                </c:pt>
                <c:pt idx="1340">
                  <c:v>83</c:v>
                </c:pt>
                <c:pt idx="1341">
                  <c:v>87</c:v>
                </c:pt>
                <c:pt idx="1342">
                  <c:v>113</c:v>
                </c:pt>
                <c:pt idx="1343">
                  <c:v>101</c:v>
                </c:pt>
                <c:pt idx="1344">
                  <c:v>99</c:v>
                </c:pt>
                <c:pt idx="1345">
                  <c:v>106</c:v>
                </c:pt>
                <c:pt idx="1346">
                  <c:v>90</c:v>
                </c:pt>
                <c:pt idx="1347">
                  <c:v>111</c:v>
                </c:pt>
                <c:pt idx="1348">
                  <c:v>81</c:v>
                </c:pt>
                <c:pt idx="1349">
                  <c:v>83</c:v>
                </c:pt>
                <c:pt idx="1350">
                  <c:v>94</c:v>
                </c:pt>
                <c:pt idx="1351">
                  <c:v>117</c:v>
                </c:pt>
                <c:pt idx="1352">
                  <c:v>104</c:v>
                </c:pt>
                <c:pt idx="1353">
                  <c:v>109</c:v>
                </c:pt>
                <c:pt idx="1354">
                  <c:v>95</c:v>
                </c:pt>
                <c:pt idx="1355">
                  <c:v>94</c:v>
                </c:pt>
                <c:pt idx="1356">
                  <c:v>118</c:v>
                </c:pt>
                <c:pt idx="1357">
                  <c:v>87</c:v>
                </c:pt>
                <c:pt idx="1358">
                  <c:v>90</c:v>
                </c:pt>
                <c:pt idx="1359">
                  <c:v>86</c:v>
                </c:pt>
                <c:pt idx="1360">
                  <c:v>73</c:v>
                </c:pt>
                <c:pt idx="1361">
                  <c:v>85</c:v>
                </c:pt>
                <c:pt idx="1362">
                  <c:v>97</c:v>
                </c:pt>
                <c:pt idx="1363">
                  <c:v>103</c:v>
                </c:pt>
                <c:pt idx="1364">
                  <c:v>104</c:v>
                </c:pt>
                <c:pt idx="1365">
                  <c:v>100</c:v>
                </c:pt>
                <c:pt idx="1366">
                  <c:v>109</c:v>
                </c:pt>
                <c:pt idx="1367">
                  <c:v>107</c:v>
                </c:pt>
                <c:pt idx="1368">
                  <c:v>119</c:v>
                </c:pt>
                <c:pt idx="1369">
                  <c:v>107</c:v>
                </c:pt>
                <c:pt idx="1370">
                  <c:v>123</c:v>
                </c:pt>
                <c:pt idx="1371">
                  <c:v>124</c:v>
                </c:pt>
                <c:pt idx="1372">
                  <c:v>103</c:v>
                </c:pt>
                <c:pt idx="1373">
                  <c:v>108</c:v>
                </c:pt>
                <c:pt idx="1374">
                  <c:v>116</c:v>
                </c:pt>
                <c:pt idx="1375">
                  <c:v>121</c:v>
                </c:pt>
                <c:pt idx="1376">
                  <c:v>123</c:v>
                </c:pt>
                <c:pt idx="1377">
                  <c:v>95</c:v>
                </c:pt>
                <c:pt idx="1378">
                  <c:v>107</c:v>
                </c:pt>
                <c:pt idx="1379">
                  <c:v>109</c:v>
                </c:pt>
                <c:pt idx="1380">
                  <c:v>102</c:v>
                </c:pt>
                <c:pt idx="1381">
                  <c:v>103</c:v>
                </c:pt>
                <c:pt idx="1382">
                  <c:v>96</c:v>
                </c:pt>
                <c:pt idx="1383">
                  <c:v>96</c:v>
                </c:pt>
                <c:pt idx="1384">
                  <c:v>114</c:v>
                </c:pt>
                <c:pt idx="1385">
                  <c:v>121</c:v>
                </c:pt>
                <c:pt idx="1386">
                  <c:v>95</c:v>
                </c:pt>
                <c:pt idx="1387">
                  <c:v>104</c:v>
                </c:pt>
                <c:pt idx="1388">
                  <c:v>104</c:v>
                </c:pt>
                <c:pt idx="1389">
                  <c:v>85</c:v>
                </c:pt>
                <c:pt idx="1390">
                  <c:v>110</c:v>
                </c:pt>
                <c:pt idx="1391">
                  <c:v>109</c:v>
                </c:pt>
                <c:pt idx="1392">
                  <c:v>118</c:v>
                </c:pt>
                <c:pt idx="1393">
                  <c:v>103</c:v>
                </c:pt>
                <c:pt idx="1394">
                  <c:v>96</c:v>
                </c:pt>
                <c:pt idx="1395">
                  <c:v>109</c:v>
                </c:pt>
                <c:pt idx="1396">
                  <c:v>83</c:v>
                </c:pt>
                <c:pt idx="1397">
                  <c:v>105</c:v>
                </c:pt>
                <c:pt idx="1398">
                  <c:v>91</c:v>
                </c:pt>
                <c:pt idx="1399">
                  <c:v>72</c:v>
                </c:pt>
                <c:pt idx="1400">
                  <c:v>88</c:v>
                </c:pt>
                <c:pt idx="1401">
                  <c:v>96</c:v>
                </c:pt>
                <c:pt idx="1402">
                  <c:v>125</c:v>
                </c:pt>
                <c:pt idx="1403">
                  <c:v>112</c:v>
                </c:pt>
                <c:pt idx="1404">
                  <c:v>109</c:v>
                </c:pt>
                <c:pt idx="1405">
                  <c:v>86</c:v>
                </c:pt>
                <c:pt idx="1406">
                  <c:v>114</c:v>
                </c:pt>
                <c:pt idx="1407">
                  <c:v>97</c:v>
                </c:pt>
                <c:pt idx="1408">
                  <c:v>84</c:v>
                </c:pt>
                <c:pt idx="1409">
                  <c:v>108</c:v>
                </c:pt>
                <c:pt idx="1410">
                  <c:v>87</c:v>
                </c:pt>
                <c:pt idx="1411">
                  <c:v>105</c:v>
                </c:pt>
                <c:pt idx="1412">
                  <c:v>104</c:v>
                </c:pt>
                <c:pt idx="1413">
                  <c:v>90</c:v>
                </c:pt>
                <c:pt idx="1414">
                  <c:v>105</c:v>
                </c:pt>
                <c:pt idx="1415">
                  <c:v>106</c:v>
                </c:pt>
                <c:pt idx="1416">
                  <c:v>110</c:v>
                </c:pt>
                <c:pt idx="1417">
                  <c:v>103</c:v>
                </c:pt>
                <c:pt idx="1418">
                  <c:v>103</c:v>
                </c:pt>
                <c:pt idx="1419">
                  <c:v>97</c:v>
                </c:pt>
                <c:pt idx="1420">
                  <c:v>94</c:v>
                </c:pt>
                <c:pt idx="1421">
                  <c:v>99</c:v>
                </c:pt>
                <c:pt idx="1422">
                  <c:v>93</c:v>
                </c:pt>
                <c:pt idx="1423">
                  <c:v>78</c:v>
                </c:pt>
                <c:pt idx="1424">
                  <c:v>75</c:v>
                </c:pt>
                <c:pt idx="1425">
                  <c:v>80</c:v>
                </c:pt>
                <c:pt idx="1426">
                  <c:v>73</c:v>
                </c:pt>
                <c:pt idx="1427">
                  <c:v>63</c:v>
                </c:pt>
                <c:pt idx="1428">
                  <c:v>58</c:v>
                </c:pt>
                <c:pt idx="1429">
                  <c:v>63</c:v>
                </c:pt>
                <c:pt idx="1430">
                  <c:v>99</c:v>
                </c:pt>
                <c:pt idx="1431">
                  <c:v>88</c:v>
                </c:pt>
                <c:pt idx="1432">
                  <c:v>88</c:v>
                </c:pt>
                <c:pt idx="1433">
                  <c:v>113</c:v>
                </c:pt>
                <c:pt idx="1434">
                  <c:v>93</c:v>
                </c:pt>
                <c:pt idx="1435">
                  <c:v>109</c:v>
                </c:pt>
                <c:pt idx="1436">
                  <c:v>80</c:v>
                </c:pt>
                <c:pt idx="143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4-0645-B403-F5B3692E2E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4-0645-B403-F5B3692E2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555873421471707E-2"/>
          <c:y val="0.34995290927270706"/>
          <c:w val="0.3234171897566937"/>
          <c:h val="0.117107253234489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dirty="0"/>
              <a:t>4</a:t>
            </a:r>
            <a:r>
              <a:rPr lang="ja-JP" altLang="en-US" sz="2000"/>
              <a:t>月</a:t>
            </a:r>
            <a:r>
              <a:rPr lang="en-US" altLang="ja-JP" sz="2000" dirty="0"/>
              <a:t>22</a:t>
            </a:r>
            <a:r>
              <a:rPr lang="ja-JP" altLang="en-US" sz="2000"/>
              <a:t>日</a:t>
            </a:r>
            <a:r>
              <a:rPr lang="en-US" altLang="ja-JP" sz="2000" dirty="0"/>
              <a:t>(</a:t>
            </a:r>
            <a:r>
              <a:rPr lang="ja-JP" altLang="en-US" sz="2000"/>
              <a:t>水</a:t>
            </a:r>
            <a:r>
              <a:rPr lang="en-US" altLang="ja-JP" sz="2000" dirty="0"/>
              <a:t>)</a:t>
            </a:r>
            <a:r>
              <a:rPr lang="ja-JP" altLang="en-US" sz="2000"/>
              <a:t>の課題の利用状況</a:t>
            </a:r>
          </a:p>
        </c:rich>
      </c:tx>
      <c:layout>
        <c:manualLayout>
          <c:xMode val="edge"/>
          <c:yMode val="edge"/>
          <c:x val="0.31924346368921974"/>
          <c:y val="0.11894218097802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課題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724</c:v>
                </c:pt>
                <c:pt idx="1">
                  <c:v>513</c:v>
                </c:pt>
                <c:pt idx="2">
                  <c:v>347</c:v>
                </c:pt>
                <c:pt idx="3">
                  <c:v>171</c:v>
                </c:pt>
                <c:pt idx="4">
                  <c:v>108</c:v>
                </c:pt>
                <c:pt idx="5">
                  <c:v>125</c:v>
                </c:pt>
                <c:pt idx="6">
                  <c:v>113</c:v>
                </c:pt>
                <c:pt idx="7">
                  <c:v>212</c:v>
                </c:pt>
                <c:pt idx="8">
                  <c:v>942</c:v>
                </c:pt>
                <c:pt idx="9">
                  <c:v>1224</c:v>
                </c:pt>
                <c:pt idx="10">
                  <c:v>2461</c:v>
                </c:pt>
                <c:pt idx="11">
                  <c:v>1610</c:v>
                </c:pt>
                <c:pt idx="12">
                  <c:v>2036</c:v>
                </c:pt>
                <c:pt idx="13">
                  <c:v>2056</c:v>
                </c:pt>
                <c:pt idx="14">
                  <c:v>2319</c:v>
                </c:pt>
                <c:pt idx="15">
                  <c:v>1701</c:v>
                </c:pt>
                <c:pt idx="16">
                  <c:v>2359</c:v>
                </c:pt>
                <c:pt idx="17">
                  <c:v>1985</c:v>
                </c:pt>
                <c:pt idx="18">
                  <c:v>1962</c:v>
                </c:pt>
                <c:pt idx="19">
                  <c:v>1347</c:v>
                </c:pt>
                <c:pt idx="20">
                  <c:v>1435</c:v>
                </c:pt>
                <c:pt idx="21">
                  <c:v>1577</c:v>
                </c:pt>
                <c:pt idx="22">
                  <c:v>1572</c:v>
                </c:pt>
                <c:pt idx="23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0-7043-B791-F424CF52F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439311"/>
        <c:axId val="905366175"/>
      </c:lineChart>
      <c:catAx>
        <c:axId val="551439311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366175"/>
        <c:crosses val="autoZero"/>
        <c:auto val="1"/>
        <c:lblAlgn val="ctr"/>
        <c:lblOffset val="100"/>
        <c:noMultiLvlLbl val="0"/>
      </c:catAx>
      <c:valAx>
        <c:axId val="90536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43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0.41312</cdr:x>
      <cdr:y>0.61818</cdr:y>
    </cdr:from>
    <cdr:to>
      <cdr:x>0.7975</cdr:x>
      <cdr:y>0.89336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559968" y="2448272"/>
          <a:ext cx="3312317" cy="1089818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effectLst/>
              </a:rPr>
              <a:t>教育用</a:t>
            </a:r>
            <a:r>
              <a:rPr lang="en-US" altLang="ja-JP" dirty="0">
                <a:effectLst/>
              </a:rPr>
              <a:t>ICT</a:t>
            </a:r>
            <a:r>
              <a:rPr lang="ja-JP" altLang="en-US">
                <a:effectLst/>
              </a:rPr>
              <a:t>システムの活用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C1D3C5-C603-B045-A46D-229044ED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EEC25-048E-BD46-9AC8-89F6265C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2A05A-4F26-A649-A3D9-B60D48E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セメスターにおける学生の悩み</a:t>
            </a:r>
            <a:endParaRPr kumimoji="1" lang="en-US" altLang="ja-JP" dirty="0"/>
          </a:p>
          <a:p>
            <a:pPr lvl="1"/>
            <a:r>
              <a:rPr kumimoji="1" lang="ja-JP" altLang="en-US"/>
              <a:t>教員に連絡を取る方法が見つからない</a:t>
            </a:r>
            <a:endParaRPr kumimoji="1"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22D7B-136A-5946-B894-2630A0C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E2344-A0A7-5643-B8A3-50A1418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4C18-674F-1145-88BB-16EF6929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7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F1BBE-E1AC-2843-988E-0C6F619F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6A407-0E99-E640-AC7E-648FCFCA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のお勧め設定</a:t>
            </a:r>
            <a:endParaRPr kumimoji="1" lang="en-US" altLang="ja-JP" dirty="0"/>
          </a:p>
          <a:p>
            <a:pPr lvl="1"/>
            <a:r>
              <a:rPr kumimoji="1" lang="ja-JP" altLang="en-US"/>
              <a:t>メッセージを有効化</a:t>
            </a:r>
            <a:endParaRPr kumimoji="1"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（注）教員が読んでくれると学生は信じて送ったのに，教員は読んでいないパターンを避けるため，初期設定では無効化してある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kumimoji="1" lang="ja-JP" altLang="en-US"/>
              <a:t>担当教員が（原則として）見るか見ないかを宣言しておいた方が良い</a:t>
            </a:r>
            <a:endParaRPr kumimoji="1"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</a:t>
            </a:r>
            <a:r>
              <a:rPr kumimoji="1" lang="ja-JP" altLang="en-US"/>
              <a:t>学生</a:t>
            </a:r>
            <a:r>
              <a:rPr lang="ja-JP" altLang="en-US"/>
              <a:t>から</a:t>
            </a:r>
            <a:r>
              <a:rPr kumimoji="1" lang="ja-JP" altLang="en-US"/>
              <a:t>率直な意見を聞きたい時に有効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4D4EE-293C-D04F-AC12-B8C014E5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4F5FF-B71D-3B4E-AB2A-3B0FA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E513-D5D1-5843-8947-835EAC8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2A7F-6DF1-7E46-925D-B54BF6E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67120-DB0F-EC46-8DA0-09DD956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8534-5AC5-544F-B3F6-54C01320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47FBD-CE26-D641-85E5-74BAF32E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DB16EAB-F280-7044-95EC-CBDEF3B1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45C84789-0A43-F54F-9C9C-FB3EEEE91ADB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4623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D4AAF-5390-8049-8C70-E43B8B40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A4A4D-70AD-D743-BF9A-9D7A543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学生のメールアドレスがわからないとき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のアドレス）を使うことは可能</a:t>
            </a:r>
            <a:endParaRPr lang="en-US" altLang="ja-JP" dirty="0"/>
          </a:p>
          <a:p>
            <a:pPr lvl="1"/>
            <a:r>
              <a:rPr kumimoji="1" lang="ja-JP" altLang="en-US"/>
              <a:t>学生がメールを読んでいる保証はありませんけれど．．．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98C86-4802-4142-A2F0-5BB300E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2AD71-90EA-004B-B5BC-10A0ED0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6D534-816C-C947-8646-008CC5D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2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8B36-5D19-F34A-A680-7A2F806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49D29-72DA-F54D-AF4C-ECA2F886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学生への連絡は，時間にゆとりを持つようにしてください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は，授業開始時刻前後に負荷が集中し，連絡が取りにくくなります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61642-0CD0-8D4B-98EC-50AA9C6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F558-51FC-464A-9E95-3137695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08C73-9004-D649-AAE6-67B5080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D6D468DD-F426-C746-AE20-8C1FBE923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7989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9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8E26B-ABBB-3840-9D8D-BE6B149B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の性能問題について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EC51F-6B0E-A141-95AD-4657B9A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月は酷かったです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セメスター中にチューニングしました</a:t>
            </a:r>
            <a:endParaRPr lang="en-US" altLang="ja-JP" dirty="0"/>
          </a:p>
          <a:p>
            <a:pPr lvl="1"/>
            <a:r>
              <a:rPr kumimoji="1" lang="ja-JP" altLang="en-US"/>
              <a:t>しかし，お知らせや更新通知のメール・</a:t>
            </a:r>
            <a:r>
              <a:rPr kumimoji="1" lang="en-US" altLang="ja-JP" dirty="0"/>
              <a:t>Line</a:t>
            </a:r>
            <a:r>
              <a:rPr kumimoji="1" lang="ja-JP" altLang="en-US"/>
              <a:t>配送の遅延はまだ大きいです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BE96B-72B4-3F48-B28A-076EDE5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F976E-6A7F-484E-9E35-5EF4731E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68B5D-BD30-B941-AB90-E033F3D9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B3CC89-0CB6-5340-896B-C05C1A6AF8AA}"/>
              </a:ext>
            </a:extLst>
          </p:cNvPr>
          <p:cNvSpPr/>
          <p:nvPr/>
        </p:nvSpPr>
        <p:spPr>
          <a:xfrm>
            <a:off x="4860032" y="124005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A1C4B35-09B6-8A47-B662-6C28E8335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48513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25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28246-6E73-904B-93F1-D1A3BBBF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10FD5-08EF-FB4F-A08B-6FDE09FF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kumimoji="1"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kumimoji="1" lang="ja-JP" altLang="en-US"/>
              <a:t>ウィルスチェックに時間がかかるのが不評</a:t>
            </a:r>
            <a:endParaRPr kumimoji="1"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11DB9-D6A0-CB45-996E-A5A0C56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1CC62-A9B9-A74F-AA4D-8E8A9FB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CC5D5-E720-E749-AECA-AF396246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CEC211-4CE7-9A4B-BF56-6A4CD321E118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5697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56108-74ED-564C-999D-236F0FE9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C44D-0875-1947-888D-533756D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C2713-A478-654A-B111-91898929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CA86D-B8DB-6847-944A-15D1210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1F82D8F-FA80-8E4F-9707-4FCCE4A1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749556-2EB4-0645-999F-122250DE9537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1A0338-FAE0-1F40-8573-4F11A53C8C05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E8DBD69D-63C5-864A-AF77-E7417F219AFC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01474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FE101-AFA8-084A-9620-6811AC9C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レポート課題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FA5A7-B60C-CD41-AA80-2904ECD2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で課題を出して，学生が提出したレポート回収できる</a:t>
            </a:r>
            <a:endParaRPr kumimoji="1" lang="en-US" altLang="ja-JP" dirty="0"/>
          </a:p>
          <a:p>
            <a:pPr lvl="1"/>
            <a:r>
              <a:rPr kumimoji="1" lang="ja-JP" altLang="en-US"/>
              <a:t>提出方法はファイルアップロードまたはフォーム入力</a:t>
            </a:r>
            <a:endParaRPr kumimoji="1"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kumimoji="1" lang="en-US" altLang="ja-JP" dirty="0"/>
          </a:p>
          <a:p>
            <a:r>
              <a:rPr lang="ja-JP" altLang="en-US"/>
              <a:t>個々のレポートに点数やコメントをつけて返却もできる</a:t>
            </a:r>
            <a:endParaRPr lang="en-US" altLang="ja-JP" dirty="0"/>
          </a:p>
          <a:p>
            <a:pPr lvl="1"/>
            <a:r>
              <a:rPr kumimoji="1" lang="ja-JP" altLang="en-US"/>
              <a:t>提出されたファイルにコメントを書き込みアップロードすることも可能</a:t>
            </a:r>
            <a:endParaRPr kumimoji="1"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3986E-0C8C-E445-8A4C-5BF6B9C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4A448-69B3-CF41-8729-3A3044B1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AD39-50D3-1F4A-A330-E15DF777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A1094-C092-AE42-BC35-3FB69312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686A4-F68F-C945-A663-1EE74079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で選択式，穴埋め式，自由記述式のオンラインテストを実施できる</a:t>
            </a:r>
            <a:endParaRPr kumimoji="1" lang="en-US" altLang="ja-JP" dirty="0"/>
          </a:p>
          <a:p>
            <a:pPr lvl="1"/>
            <a:r>
              <a:rPr kumimoji="1" lang="ja-JP" altLang="en-US"/>
              <a:t>選択式と穴埋め式では自動採点も可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セメスターではシステムのトラブルもいろいろありました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F2C87-DB72-9E4F-9272-E79F259F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E88B9-53CF-154B-BBD1-96E45641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F2721-7351-7F41-BC87-E9931DD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52310C-D3A8-0944-B7D7-E45A1BBA1479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6119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遠隔でのコミュニケーションと情報共有</a:t>
            </a:r>
            <a:r>
              <a:rPr lang="ja-JP" altLang="en-US"/>
              <a:t>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kumimoji="1" lang="ja-JP" altLang="en-US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/>
              <a:t>教員と学生の間の連絡</a:t>
            </a:r>
            <a:endParaRPr kumimoji="1"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kumimoji="1" lang="ja-JP" altLang="en-US"/>
              <a:t>レポートやアンケートの回収</a:t>
            </a:r>
            <a:endParaRPr kumimoji="1" lang="en-US" altLang="ja-JP" dirty="0"/>
          </a:p>
          <a:p>
            <a:pPr lvl="1"/>
            <a:r>
              <a:rPr lang="ja-JP" altLang="en-US"/>
              <a:t>ディスカッション</a:t>
            </a:r>
            <a:endParaRPr kumimoji="1"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D4F5A48-00EE-0141-BBA8-F71657A9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9560-A771-7C45-8A84-FFEF41C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課題とテストの締め切りについて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B72FA-E895-2F4E-85CA-96A7A04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締切を午前</a:t>
            </a:r>
            <a:r>
              <a:rPr lang="en-US" altLang="ja-JP" dirty="0"/>
              <a:t>0</a:t>
            </a:r>
            <a:r>
              <a:rPr lang="ja-JP" altLang="en-US"/>
              <a:t>時にすると，締切が</a:t>
            </a:r>
            <a:r>
              <a:rPr lang="en-US" altLang="ja-JP" dirty="0"/>
              <a:t>1</a:t>
            </a:r>
            <a:r>
              <a:rPr lang="ja-JP" altLang="en-US"/>
              <a:t>日先と誤解する学生もいる</a:t>
            </a:r>
            <a:endParaRPr lang="en-US" altLang="ja-JP" dirty="0"/>
          </a:p>
          <a:p>
            <a:pPr lvl="1"/>
            <a:r>
              <a:rPr lang="en-US" altLang="ja-JP" dirty="0"/>
              <a:t>23:50</a:t>
            </a:r>
            <a:r>
              <a:rPr lang="ja-JP" altLang="en-US"/>
              <a:t>台後半の提出は多い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E2CD-3E17-424F-A997-00E468AD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57E69-F30D-7B4B-9B9A-AE594C1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4BEC9-7B1A-F54C-AB38-CF099C1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0C12930-ECE2-6946-B4B6-A8F0861E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016646"/>
              </p:ext>
            </p:extLst>
          </p:nvPr>
        </p:nvGraphicFramePr>
        <p:xfrm>
          <a:off x="179512" y="2780928"/>
          <a:ext cx="8640960" cy="341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8B5484CB-04D1-3D4C-BC3A-C8694CF52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20" y="2083635"/>
            <a:ext cx="3356868" cy="1064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65601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D189-9C1D-464D-8DE4-4220B8B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セメスターのやり方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C4C0C-C4BF-BE46-B633-9AE30761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BFC62-D078-4A4A-B01E-E216329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FE3AB-33EB-CE4B-A180-BE3A704C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8F517E3-8C35-D447-B1DD-7B401ECDD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6193"/>
              </p:ext>
            </p:extLst>
          </p:nvPr>
        </p:nvGraphicFramePr>
        <p:xfrm>
          <a:off x="190158" y="2591152"/>
          <a:ext cx="87636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7">
                  <a:extLst>
                    <a:ext uri="{9D8B030D-6E8A-4147-A177-3AD203B41FA5}">
                      <a16:colId xmlns:a16="http://schemas.microsoft.com/office/drawing/2014/main" val="3864539543"/>
                    </a:ext>
                  </a:extLst>
                </a:gridCol>
                <a:gridCol w="2635746">
                  <a:extLst>
                    <a:ext uri="{9D8B030D-6E8A-4147-A177-3AD203B41FA5}">
                      <a16:colId xmlns:a16="http://schemas.microsoft.com/office/drawing/2014/main" val="2913662819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511356946"/>
                    </a:ext>
                  </a:extLst>
                </a:gridCol>
                <a:gridCol w="1798605">
                  <a:extLst>
                    <a:ext uri="{9D8B030D-6E8A-4147-A177-3AD203B41FA5}">
                      <a16:colId xmlns:a16="http://schemas.microsoft.com/office/drawing/2014/main" val="178286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入力方法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今年新設した専用の入力欄を用いる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 </a:t>
                      </a:r>
                      <a:r>
                        <a:rPr kumimoji="1" lang="ja-JP" altLang="en-US" sz="2400"/>
                        <a:t>東大構成員限定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5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ITC-LMS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「お知らせ」機能を用いる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コース参加者限定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 Lite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東大構成員限定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/>
                        <a:t>ソースは</a:t>
                      </a:r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負荷に強い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5876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1B5FE3-BD54-CC49-B8C9-119B69CC71B3}"/>
              </a:ext>
            </a:extLst>
          </p:cNvPr>
          <p:cNvSpPr/>
          <p:nvPr/>
        </p:nvSpPr>
        <p:spPr>
          <a:xfrm>
            <a:off x="1835696" y="3023201"/>
            <a:ext cx="2592288" cy="17281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A9D8398-6EA4-3544-970A-7623E369AF3A}"/>
              </a:ext>
            </a:extLst>
          </p:cNvPr>
          <p:cNvSpPr/>
          <p:nvPr/>
        </p:nvSpPr>
        <p:spPr>
          <a:xfrm>
            <a:off x="2807804" y="1253464"/>
            <a:ext cx="3240360" cy="1038701"/>
          </a:xfrm>
          <a:prstGeom prst="wedgeEllipseCallout">
            <a:avLst>
              <a:gd name="adj1" fmla="val -8852"/>
              <a:gd name="adj2" fmla="val 12163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教員が関係するのは主にここ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30720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6091A-1F61-BF43-95D0-427631E6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lang="ja-JP" altLang="en-US"/>
              <a:t>セメスターの反省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FE57E-E291-254B-8F54-97A6676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学生の立場で考えると，</a:t>
            </a:r>
            <a:endParaRPr lang="en-US" altLang="ja-JP" dirty="0"/>
          </a:p>
          <a:p>
            <a:pPr lvl="1"/>
            <a:r>
              <a:rPr kumimoji="1" lang="ja-JP" altLang="en-US"/>
              <a:t>オンライン授業の情報を</a:t>
            </a:r>
            <a:r>
              <a:rPr lang="ja-JP" altLang="en-US"/>
              <a:t>一つずつ探して回るのは手間がかかる</a:t>
            </a:r>
            <a:endParaRPr lang="en-US" altLang="ja-JP" dirty="0"/>
          </a:p>
          <a:p>
            <a:pPr lvl="1"/>
            <a:r>
              <a:rPr kumimoji="1" lang="ja-JP" altLang="en-US"/>
              <a:t>しかも，先生によって情報の提示方法や更新頻度がバラバラ</a:t>
            </a:r>
            <a:endParaRPr kumimoji="1" lang="en-US" altLang="ja-JP" dirty="0"/>
          </a:p>
          <a:p>
            <a:r>
              <a:rPr lang="ja-JP" altLang="en-US"/>
              <a:t>教員の立場では，</a:t>
            </a:r>
            <a:endParaRPr lang="en-US" altLang="ja-JP" dirty="0"/>
          </a:p>
          <a:p>
            <a:pPr lvl="1"/>
            <a:r>
              <a:rPr kumimoji="1" lang="en-US" altLang="ja-JP" dirty="0"/>
              <a:t>UTAS </a:t>
            </a:r>
            <a:r>
              <a:rPr kumimoji="1" lang="ja-JP" altLang="en-US"/>
              <a:t>と</a:t>
            </a:r>
            <a:r>
              <a:rPr kumimoji="1" lang="en-US" altLang="ja-JP" dirty="0"/>
              <a:t> ITC-LMS </a:t>
            </a:r>
            <a:r>
              <a:rPr kumimoji="1" lang="ja-JP" altLang="en-US"/>
              <a:t>の両方に記載するのは手間がかかる</a:t>
            </a:r>
            <a:endParaRPr kumimoji="1" lang="en-US" altLang="ja-JP" dirty="0"/>
          </a:p>
          <a:p>
            <a:r>
              <a:rPr lang="ja-JP" altLang="en-US"/>
              <a:t>要するに，標準化・統一化ができていないので不便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FFBC2-57AF-0F43-9916-3E1B645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8961B-F160-074D-B983-8B8906B6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6170E-C75C-D94B-B0A0-5C0631A6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2B0DEA-E74A-1941-BD0A-029F5177A338}"/>
              </a:ext>
            </a:extLst>
          </p:cNvPr>
          <p:cNvSpPr/>
          <p:nvPr/>
        </p:nvSpPr>
        <p:spPr>
          <a:xfrm>
            <a:off x="457200" y="4797152"/>
            <a:ext cx="8147248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8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039AF-99D8-9441-9CF9-92C995E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セメスターに向けた提案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F3E36-097E-7B4A-8B2B-D0E4EE42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入力を</a:t>
            </a:r>
            <a:r>
              <a:rPr kumimoji="1" lang="en-US" altLang="ja-JP" dirty="0"/>
              <a:t> ITC-LMS </a:t>
            </a:r>
            <a:r>
              <a:rPr kumimoji="1" lang="ja-JP" altLang="en-US"/>
              <a:t>に統一する</a:t>
            </a:r>
            <a:endParaRPr kumimoji="1" lang="en-US" altLang="ja-JP" dirty="0"/>
          </a:p>
          <a:p>
            <a:pPr lvl="1"/>
            <a:r>
              <a:rPr lang="ja-JP" altLang="en-US"/>
              <a:t>オンライン授業情報欄を新設</a:t>
            </a:r>
            <a:r>
              <a:rPr lang="en-US" altLang="ja-JP" dirty="0"/>
              <a:t> (9/15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/>
              <a:t>この</a:t>
            </a:r>
            <a:r>
              <a:rPr lang="ja-JP" altLang="en-US"/>
              <a:t>欄は</a:t>
            </a:r>
            <a:r>
              <a:rPr lang="en-US" altLang="ja-JP" dirty="0"/>
              <a:t>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kumimoji="1" lang="ja-JP" altLang="en-US"/>
              <a:t>保持者全員が閲覧可</a:t>
            </a:r>
            <a:endParaRPr kumimoji="1" lang="en-US" altLang="ja-JP" dirty="0"/>
          </a:p>
          <a:p>
            <a:pPr lvl="1"/>
            <a:r>
              <a:rPr lang="ja-JP" altLang="en-US"/>
              <a:t>学生向けには，履修コースの情報を一覧表示</a:t>
            </a:r>
            <a:endParaRPr lang="en-US" altLang="ja-JP" dirty="0"/>
          </a:p>
          <a:p>
            <a:pPr lvl="2"/>
            <a:r>
              <a:rPr kumimoji="1" lang="ja-JP" altLang="en-US"/>
              <a:t>ただし，実現は</a:t>
            </a:r>
            <a:r>
              <a:rPr kumimoji="1" lang="en-US" altLang="ja-JP" dirty="0"/>
              <a:t>10</a:t>
            </a:r>
            <a:r>
              <a:rPr kumimoji="1" lang="ja-JP" altLang="en-US"/>
              <a:t>月に入ってから</a:t>
            </a:r>
            <a:endParaRPr kumimoji="1" lang="en-US" altLang="ja-JP" dirty="0"/>
          </a:p>
          <a:p>
            <a:pPr lvl="1"/>
            <a:r>
              <a:rPr lang="en-US" altLang="ja-JP" dirty="0"/>
              <a:t>UTAS Lite </a:t>
            </a:r>
            <a:r>
              <a:rPr lang="ja-JP" altLang="en-US"/>
              <a:t>の情報源を</a:t>
            </a:r>
            <a:r>
              <a:rPr lang="en-US" altLang="ja-JP" dirty="0"/>
              <a:t> ITC-LMS </a:t>
            </a:r>
            <a:r>
              <a:rPr lang="ja-JP" altLang="en-US"/>
              <a:t>に切り替える</a:t>
            </a:r>
            <a:r>
              <a:rPr lang="en-US" altLang="ja-JP" dirty="0"/>
              <a:t> (ITC-LMS Lite?)</a:t>
            </a:r>
          </a:p>
          <a:p>
            <a:r>
              <a:rPr lang="ja-JP" altLang="en-US"/>
              <a:t>当面，</a:t>
            </a:r>
            <a:r>
              <a:rPr lang="en-US" altLang="ja-JP" dirty="0"/>
              <a:t>UTAS</a:t>
            </a:r>
            <a:r>
              <a:rPr lang="ja-JP" altLang="en-US"/>
              <a:t>は現状を維持</a:t>
            </a:r>
            <a:endParaRPr lang="en-US" altLang="ja-JP" dirty="0"/>
          </a:p>
          <a:p>
            <a:pPr lvl="1"/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，オンライン授業情報の欄は残る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94A24-32D9-CE45-AEDF-098C092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CDAA9-AF4B-4941-B9EA-B1E2DFD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1BB15-55EB-BB45-9D6D-60CFEFE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9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BE2E4-7A6D-A54C-AA77-548973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のオンライン授業情報欄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23F84-A85E-EE49-A665-431C633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各コースのトップページに表示</a:t>
            </a:r>
            <a:endParaRPr kumimoji="1" lang="en-US" altLang="ja-JP" dirty="0"/>
          </a:p>
          <a:p>
            <a:pPr lvl="1"/>
            <a:r>
              <a:rPr lang="ja-JP" altLang="en-US"/>
              <a:t>登録前の学生はコース検索などで探す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F04B4-9C0D-AD4E-9CF3-EE2A925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033B94-A367-004B-8231-C54B367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24F7D-0D30-8448-999A-F4141282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BE3B203-080B-854F-92B4-EABA03F47338}"/>
              </a:ext>
            </a:extLst>
          </p:cNvPr>
          <p:cNvGrpSpPr/>
          <p:nvPr/>
        </p:nvGrpSpPr>
        <p:grpSpPr>
          <a:xfrm>
            <a:off x="177658" y="2655336"/>
            <a:ext cx="8788684" cy="3653984"/>
            <a:chOff x="152401" y="2861320"/>
            <a:chExt cx="6863362" cy="28535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0000000-0008-0000-0000-000002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621" b="53536"/>
            <a:stretch/>
          </p:blipFill>
          <p:spPr>
            <a:xfrm>
              <a:off x="4067944" y="2861320"/>
              <a:ext cx="2947819" cy="28535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C6A92D7-BAFA-CC49-84F6-8A0DC6B24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00" b="53536"/>
            <a:stretch/>
          </p:blipFill>
          <p:spPr>
            <a:xfrm>
              <a:off x="152401" y="2861320"/>
              <a:ext cx="3987552" cy="285351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B4C45-13A5-0445-B2C7-F12C04AE9EF2}"/>
              </a:ext>
            </a:extLst>
          </p:cNvPr>
          <p:cNvSpPr/>
          <p:nvPr/>
        </p:nvSpPr>
        <p:spPr>
          <a:xfrm>
            <a:off x="180963" y="463192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E639A6F5-EC59-B847-B9B1-5DA4C081A047}"/>
              </a:ext>
            </a:extLst>
          </p:cNvPr>
          <p:cNvSpPr/>
          <p:nvPr/>
        </p:nvSpPr>
        <p:spPr>
          <a:xfrm>
            <a:off x="4067944" y="3429000"/>
            <a:ext cx="3312317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02846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67C16-D183-9D4C-9DF5-EC2097AF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127B4-324F-8B4F-B2CE-2ED3EDB7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u="sng" dirty="0">
                <a:solidFill>
                  <a:srgbClr val="FF0000"/>
                </a:solidFill>
              </a:rPr>
              <a:t>UTAS </a:t>
            </a:r>
            <a:r>
              <a:rPr kumimoji="1" lang="ja-JP" altLang="en-US" u="sng">
                <a:solidFill>
                  <a:srgbClr val="FF0000"/>
                </a:solidFill>
              </a:rPr>
              <a:t>のシラバス</a:t>
            </a:r>
            <a:r>
              <a:rPr lang="ja-JP" altLang="en-US" u="sng">
                <a:solidFill>
                  <a:srgbClr val="FF0000"/>
                </a:solidFill>
              </a:rPr>
              <a:t>で，</a:t>
            </a:r>
            <a:r>
              <a:rPr kumimoji="1" lang="ja-JP" altLang="en-US" u="sng">
                <a:solidFill>
                  <a:srgbClr val="FF0000"/>
                </a:solidFill>
              </a:rPr>
              <a:t>「授業計画」や「授業の方法」の欄に，オンライン授業の</a:t>
            </a:r>
            <a:r>
              <a:rPr kumimoji="1" lang="en-US" altLang="ja-JP" u="sng" dirty="0">
                <a:solidFill>
                  <a:srgbClr val="FF0000"/>
                </a:solidFill>
              </a:rPr>
              <a:t> URL </a:t>
            </a:r>
            <a:r>
              <a:rPr kumimoji="1" lang="ja-JP" altLang="en-US" u="sng">
                <a:solidFill>
                  <a:srgbClr val="FF0000"/>
                </a:solidFill>
              </a:rPr>
              <a:t>を書き込まないでください</a:t>
            </a:r>
            <a:endParaRPr kumimoji="1" lang="en-US" altLang="ja-JP" u="sng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kumimoji="1" lang="en-US" altLang="ja-JP" dirty="0"/>
              <a:t>URL </a:t>
            </a:r>
            <a:r>
              <a:rPr kumimoji="1" lang="ja-JP" altLang="en-US"/>
              <a:t>をマスクする処理は行なっていますが，</a:t>
            </a:r>
            <a:r>
              <a:rPr kumimoji="1" lang="en-US" altLang="ja-JP" dirty="0"/>
              <a:t>100%</a:t>
            </a:r>
            <a:r>
              <a:rPr kumimoji="1" lang="ja-JP" altLang="en-US"/>
              <a:t>確実ではありません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01571-AA3A-D940-B62E-F98319AF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76E00-9D32-A145-A0BE-361199D0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FBAA8-19F1-D146-923E-9BF70546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0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>
                <a:solidFill>
                  <a:schemeClr val="tx2"/>
                </a:solidFill>
              </a:rPr>
              <a:t>一斉テストの注意事項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2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BADEF-4E51-BD4A-985F-32D8A99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ICT</a:t>
            </a:r>
            <a:r>
              <a:rPr kumimoji="1" lang="ja-JP" altLang="en-US"/>
              <a:t>を用いた一斉テスト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AB10E-53FD-C24B-80E1-0A6FA28F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リスクマネジメントが重要</a:t>
            </a:r>
            <a:endParaRPr lang="en-US" altLang="ja-JP" dirty="0"/>
          </a:p>
          <a:p>
            <a:pPr lvl="1"/>
            <a:r>
              <a:rPr lang="ja-JP" altLang="en-US"/>
              <a:t>遠隔テストを行う場合，トラブルは避けられないと考えるべき</a:t>
            </a:r>
            <a:endParaRPr lang="en-US" altLang="ja-JP" dirty="0"/>
          </a:p>
          <a:p>
            <a:pPr lvl="2"/>
            <a:r>
              <a:rPr lang="en-US" altLang="ja-JP" dirty="0"/>
              <a:t>e.g. </a:t>
            </a:r>
            <a:r>
              <a:rPr lang="ja-JP" altLang="en-US"/>
              <a:t>学生の自宅ネットワークの不調を完全に無くすのは，ほぼ不可能</a:t>
            </a:r>
            <a:endParaRPr lang="en-US" altLang="ja-JP" dirty="0"/>
          </a:p>
          <a:p>
            <a:pPr lvl="1"/>
            <a:r>
              <a:rPr lang="ja-JP" altLang="en-US" u="sng">
                <a:solidFill>
                  <a:srgbClr val="FF0000"/>
                </a:solidFill>
              </a:rPr>
              <a:t>バックアップのプラン，うまくできなかった学生からの相談受付などの準備が必須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62FF5-7545-6C49-9AA2-25CC3B3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55F84-B896-3740-98CC-D5E5924A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08196-FD4D-A648-9260-3B2F8F1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98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4259E-BC97-6A48-88E2-12DE36B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C51E8A-9CCD-4C45-AF7A-86EB56AA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どこまで公平性を</a:t>
            </a:r>
            <a:r>
              <a:rPr lang="ja-JP" altLang="en-US"/>
              <a:t>求めるかも</a:t>
            </a:r>
            <a:r>
              <a:rPr kumimoji="1" lang="ja-JP" altLang="en-US"/>
              <a:t>難しい問題</a:t>
            </a:r>
            <a:endParaRPr kumimoji="1" lang="en-US" altLang="ja-JP" dirty="0"/>
          </a:p>
          <a:p>
            <a:pPr lvl="1"/>
            <a:r>
              <a:rPr lang="en-US" altLang="ja-JP" dirty="0"/>
              <a:t>e.g. </a:t>
            </a:r>
            <a:r>
              <a:rPr lang="ja-JP" altLang="en-US"/>
              <a:t>普段のレポート課題と同程度と割り切る</a:t>
            </a:r>
            <a:endParaRPr lang="en-US" altLang="ja-JP" dirty="0"/>
          </a:p>
          <a:p>
            <a:pPr lvl="1"/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kumimoji="1" lang="ja-JP" altLang="en-US"/>
              <a:t>教室での一斉テスト並みの水準を求める</a:t>
            </a:r>
            <a:endParaRPr kumimoji="1" lang="en-US" altLang="ja-JP" dirty="0"/>
          </a:p>
          <a:p>
            <a:r>
              <a:rPr lang="en-US" altLang="ja-JP" dirty="0"/>
              <a:t>ICT</a:t>
            </a:r>
            <a:r>
              <a:rPr lang="ja-JP" altLang="en-US"/>
              <a:t>システムは，多人数からの同時リクエストに弱い</a:t>
            </a:r>
            <a:endParaRPr lang="en-US" altLang="ja-JP" dirty="0"/>
          </a:p>
          <a:p>
            <a:pPr lvl="1"/>
            <a:r>
              <a:rPr lang="ja-JP" altLang="en-US"/>
              <a:t>従来のテストは，公平性のため，一斉に開始し，一斉に終了する場合が多かった</a:t>
            </a:r>
          </a:p>
          <a:p>
            <a:pPr lvl="1"/>
            <a:r>
              <a:rPr lang="en-US" altLang="ja-JP" dirty="0"/>
              <a:t>ICT</a:t>
            </a:r>
            <a:r>
              <a:rPr lang="ja-JP" altLang="en-US"/>
              <a:t>システムを使うなら，ほぼ同時に多人数でボタンを押すような使い方は避けるべき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F0B16-B15A-AD4B-9ED0-21A1F5A7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79496-C549-6C4B-9F50-CE3B3B1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CA7B20-455F-E94D-BC1B-C7E1949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kumimoji="1" lang="ja-JP" altLang="en-US" sz="4800">
                <a:solidFill>
                  <a:schemeClr val="tx2"/>
                </a:solidFill>
              </a:rPr>
              <a:t>と</a:t>
            </a:r>
            <a:r>
              <a:rPr kumimoji="1" lang="en-US" altLang="ja-JP" sz="4800" dirty="0">
                <a:solidFill>
                  <a:schemeClr val="tx2"/>
                </a:solidFill>
              </a:rPr>
              <a:t> G Suite</a:t>
            </a:r>
            <a:endParaRPr kumimoji="1" lang="ja-JP" altLang="en-US" sz="480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F7FE-48E7-A34C-8EAB-D828844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E2B9-69EF-6F41-B06A-91D57A7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解答に図や数式を要する場合</a:t>
            </a:r>
            <a:endParaRPr lang="en-US" altLang="ja-JP" dirty="0"/>
          </a:p>
          <a:p>
            <a:pPr lvl="1"/>
            <a:r>
              <a:rPr lang="ja-JP" altLang="en-US"/>
              <a:t>手書きで紙に書き，</a:t>
            </a:r>
            <a:r>
              <a:rPr kumimoji="1" lang="ja-JP" altLang="en-US"/>
              <a:t>写真かスキャンイメージをアップロードする</a:t>
            </a:r>
            <a:endParaRPr kumimoji="1" lang="en-US" altLang="ja-JP" dirty="0"/>
          </a:p>
          <a:p>
            <a:pPr lvl="1"/>
            <a:r>
              <a:rPr lang="ja-JP" altLang="en-US"/>
              <a:t>終了後短時間でアップロードするなら，</a:t>
            </a:r>
            <a:r>
              <a:rPr lang="en-US" altLang="ja-JP" dirty="0"/>
              <a:t>ITC-LMS </a:t>
            </a:r>
            <a:r>
              <a:rPr lang="ja-JP" altLang="en-US"/>
              <a:t>より </a:t>
            </a:r>
            <a:r>
              <a:rPr lang="en-US" altLang="ja-JP" dirty="0"/>
              <a:t>G Suite(Google Drive)</a:t>
            </a:r>
            <a:r>
              <a:rPr lang="ja-JP" altLang="en-US"/>
              <a:t>が性能面で有利</a:t>
            </a:r>
            <a:endParaRPr lang="en-US" altLang="ja-JP" dirty="0"/>
          </a:p>
          <a:p>
            <a:pPr lvl="1"/>
            <a:r>
              <a:rPr lang="ja-JP" altLang="en-US"/>
              <a:t>まず</a:t>
            </a:r>
            <a:r>
              <a:rPr lang="en-US" altLang="ja-JP" dirty="0"/>
              <a:t> Google Drive </a:t>
            </a:r>
            <a:r>
              <a:rPr lang="ja-JP" altLang="en-US"/>
              <a:t>にアップロードし，その後数時間以内に</a:t>
            </a:r>
            <a:r>
              <a:rPr lang="en-US" altLang="ja-JP" dirty="0"/>
              <a:t> ITC-LMS </a:t>
            </a:r>
            <a:r>
              <a:rPr lang="ja-JP" altLang="en-US"/>
              <a:t>にアップロードするケースもあった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AE5AC-91C5-CC43-8531-0737C2D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94C84-F62F-0243-BC76-DAC8631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09578-A9DB-5547-93AF-5F12070C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3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EA296-FFC1-CB46-9E95-B6BBFDE3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7DC95-2C0E-A341-90BC-3E2B3C1C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「一斉」の負荷を分散・軽減した事例</a:t>
            </a:r>
            <a:endParaRPr lang="en-US" altLang="ja-JP" dirty="0"/>
          </a:p>
          <a:p>
            <a:pPr lvl="1"/>
            <a:r>
              <a:rPr kumimoji="1" lang="en-US" altLang="ja-JP" dirty="0"/>
              <a:t>3000</a:t>
            </a:r>
            <a:r>
              <a:rPr kumimoji="1" lang="ja-JP" altLang="en-US"/>
              <a:t>人の受講者を</a:t>
            </a:r>
            <a:r>
              <a:rPr kumimoji="1" lang="en-US" altLang="ja-JP" dirty="0"/>
              <a:t>10</a:t>
            </a:r>
            <a:r>
              <a:rPr kumimoji="1" lang="ja-JP" altLang="en-US"/>
              <a:t>グループに分け，</a:t>
            </a:r>
            <a:r>
              <a:rPr kumimoji="1" lang="en-US" altLang="ja-JP" dirty="0"/>
              <a:t>2</a:t>
            </a:r>
            <a:r>
              <a:rPr kumimoji="1" lang="ja-JP" altLang="en-US"/>
              <a:t>分間隔で順番にテストを開始した例がある</a:t>
            </a:r>
            <a:endParaRPr kumimoji="1" lang="en-US" altLang="ja-JP" dirty="0"/>
          </a:p>
          <a:p>
            <a:pPr lvl="2"/>
            <a:r>
              <a:rPr lang="ja-JP" altLang="en-US"/>
              <a:t>各グループ内の開始時刻も完全に同時ではない</a:t>
            </a:r>
            <a:endParaRPr kumimoji="1" lang="en-US" altLang="ja-JP" dirty="0"/>
          </a:p>
          <a:p>
            <a:pPr lvl="2"/>
            <a:r>
              <a:rPr lang="en-US" altLang="ja-JP" dirty="0"/>
              <a:t>ITC-LMS</a:t>
            </a:r>
            <a:r>
              <a:rPr lang="ja-JP" altLang="en-US"/>
              <a:t>のテスト時間は，各自が開始した時刻から測っているので，不公平にはならない</a:t>
            </a:r>
            <a:endParaRPr lang="en-US" altLang="ja-JP" dirty="0"/>
          </a:p>
          <a:p>
            <a:pPr lvl="1"/>
            <a:r>
              <a:rPr kumimoji="1" lang="ja-JP" altLang="en-US"/>
              <a:t>この</a:t>
            </a:r>
            <a:r>
              <a:rPr lang="ja-JP" altLang="en-US"/>
              <a:t>事例</a:t>
            </a:r>
            <a:r>
              <a:rPr kumimoji="1" lang="ja-JP" altLang="en-US"/>
              <a:t>では，</a:t>
            </a:r>
            <a:r>
              <a:rPr kumimoji="1" lang="en-US" altLang="ja-JP" dirty="0"/>
              <a:t>ITC-LMS</a:t>
            </a:r>
            <a:r>
              <a:rPr kumimoji="1" lang="ja-JP" altLang="en-US"/>
              <a:t>の負荷を減らすため，テストをダイレクトリンクで指定した</a:t>
            </a:r>
            <a:endParaRPr kumimoji="1" lang="en-US" altLang="ja-JP" dirty="0"/>
          </a:p>
          <a:p>
            <a:pPr lvl="2"/>
            <a:r>
              <a:rPr lang="ja-JP" altLang="en-US"/>
              <a:t>余計なページへのアクセスが減る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D2FCF-F661-B247-86DC-5D77AF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AAAAD-3B31-4B42-8C3A-499877E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247A7-6342-C443-97EC-DA52B61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B0F07-C869-D449-AEA2-EBE8EDBA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で何が</a:t>
            </a:r>
            <a:r>
              <a:rPr lang="ja-JP" altLang="en-US"/>
              <a:t>できるか？</a:t>
            </a:r>
            <a:r>
              <a:rPr kumimoji="1" lang="ja-JP" altLang="en-US"/>
              <a:t> </a:t>
            </a:r>
            <a:r>
              <a:rPr kumimoji="1"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A3D9F-259A-824F-A0A3-8AEC6634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アンケート回収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C32F-5711-934D-BDBB-BE47D7A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ADF3A-F4B2-D145-B2DF-C26E87DD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0958C-A101-524D-A4A3-96B2943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7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F2C4-C2E4-3045-AB18-1E222CD9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2ACCD-42D2-2E40-9D2F-240D79B4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アクセスの制限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ja-JP" altLang="en-US"/>
              <a:t>本学構成員以外</a:t>
            </a:r>
            <a:r>
              <a:rPr kumimoji="1" lang="ja-JP" altLang="en-US"/>
              <a:t>は利用不可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kumimoji="1" lang="ja-JP" altLang="en-US"/>
              <a:t>各コースの「概要」と「オンライン授業情報」は例外</a:t>
            </a:r>
            <a:endParaRPr kumimoji="1" lang="en-US" altLang="ja-JP" dirty="0"/>
          </a:p>
          <a:p>
            <a:r>
              <a:rPr lang="ja-JP" altLang="en-US"/>
              <a:t>学生の閲覧・投稿履歴の確認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D93CD-F0B0-3441-87B7-8050347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C1B4A-486C-854E-AEDC-490DF2AC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F674-878E-A34E-B7B4-7DB9194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4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73980-DC9E-C24E-9697-C6DE8FD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 Suite (ECCS</a:t>
            </a:r>
            <a:r>
              <a:rPr kumimoji="1" lang="ja-JP" altLang="en-US"/>
              <a:t>クラウドメール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0478C-F695-C947-9D0C-7CCF6DB2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概要は</a:t>
            </a:r>
            <a:r>
              <a:rPr kumimoji="1" lang="en-US" altLang="ja-JP" dirty="0"/>
              <a:t> Chapter 1 </a:t>
            </a:r>
            <a:r>
              <a:rPr kumimoji="1" lang="ja-JP" altLang="en-US"/>
              <a:t>で紹介済み</a:t>
            </a:r>
            <a:endParaRPr kumimoji="1" lang="en-US" altLang="ja-JP" dirty="0"/>
          </a:p>
          <a:p>
            <a:r>
              <a:rPr lang="ja-JP" altLang="en-US"/>
              <a:t>学内限定の情報共有・交換に有効</a:t>
            </a:r>
            <a:endParaRPr lang="en-US" altLang="ja-JP" dirty="0"/>
          </a:p>
          <a:p>
            <a:r>
              <a:rPr kumimoji="1" lang="ja-JP" altLang="en-US"/>
              <a:t>クラス内限定の情報共有・交換には</a:t>
            </a:r>
            <a:r>
              <a:rPr kumimoji="1" lang="en-US" altLang="ja-JP" dirty="0"/>
              <a:t> Classroom </a:t>
            </a:r>
            <a:r>
              <a:rPr kumimoji="1" lang="ja-JP" altLang="en-US"/>
              <a:t>を使う方法もある</a:t>
            </a:r>
            <a:endParaRPr kumimoji="1" lang="en-US" altLang="ja-JP" dirty="0"/>
          </a:p>
          <a:p>
            <a:pPr lvl="1"/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回オンライン授業交換会</a:t>
            </a:r>
            <a:r>
              <a:rPr lang="en-US" altLang="ja-JP" dirty="0"/>
              <a:t>(7/15)</a:t>
            </a:r>
            <a:r>
              <a:rPr lang="ja-JP" altLang="en-US"/>
              <a:t>参照</a:t>
            </a:r>
            <a:endParaRPr lang="en-US" altLang="ja-JP" dirty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drive.google.com</a:t>
            </a:r>
            <a:r>
              <a:rPr lang="en-US" altLang="ja-JP" dirty="0"/>
              <a:t>/file/d/1Jkh3mewBVI0IWjKAEQ83X4i3b_qeAkBJ/</a:t>
            </a:r>
            <a:r>
              <a:rPr lang="en-US" altLang="ja-JP" dirty="0" err="1"/>
              <a:t>view?usp</a:t>
            </a:r>
            <a:r>
              <a:rPr lang="en-US" altLang="ja-JP" dirty="0"/>
              <a:t>=sharing</a:t>
            </a:r>
            <a:endParaRPr kumimoji="1" lang="en-US" altLang="ja-JP" dirty="0"/>
          </a:p>
          <a:p>
            <a:r>
              <a:rPr lang="ja-JP" altLang="en-US"/>
              <a:t>問題点</a:t>
            </a:r>
            <a:endParaRPr lang="en-US" altLang="ja-JP" dirty="0"/>
          </a:p>
          <a:p>
            <a:pPr lvl="1"/>
            <a:r>
              <a:rPr lang="ja-JP" altLang="en-US"/>
              <a:t>学生が中国にいると使えない可能性大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BD4FA-D138-D44D-AE78-3BF7B8A0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F3381-A7C9-9D42-9E30-C859E944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EF55-1E45-3D42-9105-C2C1E847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C9331-FE54-484E-9F1E-225C92F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DF462-7956-484C-8FFF-A6B8C0B9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S</a:t>
            </a:r>
            <a:r>
              <a:rPr lang="ja-JP" altLang="en-US"/>
              <a:t>セメでは，履修登録期間終了後に「使えなくなった」という問い合わせが多かった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BD4FAF-8EA1-2C43-8E3F-B8487FB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26BA6-AF32-F340-A050-665EC84F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1D767-E44F-AF4B-8FAF-57F21E59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C637020-2FF7-254A-AAB1-1172542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92637"/>
              </p:ext>
            </p:extLst>
          </p:nvPr>
        </p:nvGraphicFramePr>
        <p:xfrm>
          <a:off x="107504" y="3501008"/>
          <a:ext cx="885698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22005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136111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履修登録の翌日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44BF7-F616-604E-8006-E8BE8FDE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D2362F-9E16-824B-8FD3-ECBADBDA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430CB-0761-CE44-A948-9F44CB4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B6783-DFF6-A44F-850A-A8DF2D82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04504-EBB4-CC45-8F50-85A336E5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018ADEE-1D81-1441-98F5-32328AF5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84984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72CD63F-58A4-7549-AA13-63C853485B32}"/>
              </a:ext>
            </a:extLst>
          </p:cNvPr>
          <p:cNvSpPr/>
          <p:nvPr/>
        </p:nvSpPr>
        <p:spPr>
          <a:xfrm>
            <a:off x="323528" y="2603601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A7E9C723-3D2D-6747-815A-6EEFDD8D3511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2829"/>
              <a:gd name="adj2" fmla="val -408106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5824D689-8E6D-F343-8457-11938831194C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8295"/>
              <a:gd name="adj2" fmla="val -126622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7341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A1B9-36D1-8A43-924B-DFB30D6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18694-FD70-8A45-AC0A-80320F57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</a:t>
            </a:r>
            <a:r>
              <a:rPr kumimoji="1" lang="en-US" altLang="ja-JP" dirty="0"/>
              <a:t> ITC-LMS </a:t>
            </a:r>
            <a:r>
              <a:rPr lang="ja-JP" altLang="en-US"/>
              <a:t>の関連する機能を使ったコース数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63F4E-8C70-2748-8B00-6A441D6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9B485-7266-154C-BD6D-04ECD197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0A3EE-18FD-CC46-B54F-55B6650F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72DA1985-78A0-6A43-B18C-A7674E76D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349590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19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11168</TotalTime>
  <Words>1925</Words>
  <Application>Microsoft Macintosh PowerPoint</Application>
  <PresentationFormat>画面に合わせる 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Calibri</vt:lpstr>
      <vt:lpstr>Cambria</vt:lpstr>
      <vt:lpstr>Wingdings</vt:lpstr>
      <vt:lpstr>雪藤</vt:lpstr>
      <vt:lpstr>教育用ICTシステムの活用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G Suite (ECCSクラウドメール)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ITC-LMSの性能問題について</vt:lpstr>
      <vt:lpstr>教材配布 (1/2)</vt:lpstr>
      <vt:lpstr>教材配布 (2/2)</vt:lpstr>
      <vt:lpstr>レポート課題</vt:lpstr>
      <vt:lpstr>テスト</vt:lpstr>
      <vt:lpstr>課題とテストの締め切りについて</vt:lpstr>
      <vt:lpstr>PowerPoint プレゼンテーション</vt:lpstr>
      <vt:lpstr>Sセメスターのやり方</vt:lpstr>
      <vt:lpstr>Sセメスターの反省</vt:lpstr>
      <vt:lpstr>Aセメスターに向けた提案</vt:lpstr>
      <vt:lpstr>ITC-LMS のオンライン授業情報欄</vt:lpstr>
      <vt:lpstr>注意事項</vt:lpstr>
      <vt:lpstr>PowerPoint プレゼンテーション</vt:lpstr>
      <vt:lpstr>ICTを用いた一斉テスト (1/4)</vt:lpstr>
      <vt:lpstr>ICTを用いた一斉テスト (2/4)</vt:lpstr>
      <vt:lpstr>ICTを用いた一斉テスト (3/4)</vt:lpstr>
      <vt:lpstr>ICTを用いた一斉テスト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738</cp:revision>
  <dcterms:created xsi:type="dcterms:W3CDTF">2020-03-09T13:20:48Z</dcterms:created>
  <dcterms:modified xsi:type="dcterms:W3CDTF">2020-09-11T00:31:54Z</dcterms:modified>
</cp:coreProperties>
</file>