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5" d="100"/>
          <a:sy n="75" d="100"/>
        </p:scale>
        <p:origin x="11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A</a:t>
            </a:r>
            <a:r>
              <a:rPr lang="ja-JP" altLang="en-US" dirty="0"/>
              <a:t>セメスターのオンライン・ハイブリッド授業に向けて </a:t>
            </a:r>
            <a:r>
              <a:rPr lang="en-US" altLang="ja-JP" dirty="0"/>
              <a:t>― S</a:t>
            </a:r>
            <a:r>
              <a:rPr lang="ja-JP" altLang="en-US"/>
              <a:t>セメスターを振り返って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情報システム本部 　　　　　</a:t>
            </a:r>
            <a:r>
              <a:rPr kumimoji="1" lang="ja-JP" altLang="en-US"/>
              <a:t>玉造潤</a:t>
            </a:r>
            <a:r>
              <a:rPr lang="ja-JP" altLang="en-US"/>
              <a:t>史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8132</TotalTime>
  <Words>74</Words>
  <Application>Microsoft Office PowerPoint</Application>
  <PresentationFormat>画面に合わせる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説明会：Aセメスターのオンライン・ハイブリッド授業に向けて ― Sセメスターを振り返って</vt:lpstr>
      <vt:lpstr>趣旨</vt:lpstr>
      <vt:lpstr>議題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478</cp:revision>
  <dcterms:created xsi:type="dcterms:W3CDTF">2020-03-09T13:20:48Z</dcterms:created>
  <dcterms:modified xsi:type="dcterms:W3CDTF">2020-09-04T11:04:43Z</dcterms:modified>
</cp:coreProperties>
</file>