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365" r:id="rId4"/>
    <p:sldId id="366" r:id="rId5"/>
    <p:sldId id="367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56" autoAdjust="0"/>
  </p:normalViewPr>
  <p:slideViewPr>
    <p:cSldViewPr>
      <p:cViewPr varScale="1">
        <p:scale>
          <a:sx n="70" d="100"/>
          <a:sy n="70" d="100"/>
        </p:scale>
        <p:origin x="10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supporters/class_a.html" TargetMode="External"/><Relationship Id="rId2" Type="http://schemas.openxmlformats.org/officeDocument/2006/relationships/hyperlink" Target="https://utelecon.adm.u-tokyo.ac.jp/events/2020-05-2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suppor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学生サポーター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 大学総合教育研究センター　吉田　塁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37138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オンライン授業を支援するサポーター</a:t>
            </a:r>
          </a:p>
          <a:p>
            <a:r>
              <a:rPr kumimoji="1" lang="ja-JP" altLang="en-US" dirty="0"/>
              <a:t>大学在籍の学生・研究生・ポスドク等が対象</a:t>
            </a:r>
          </a:p>
          <a:p>
            <a:r>
              <a:rPr kumimoji="1" lang="ja-JP" altLang="en-US" dirty="0"/>
              <a:t>一律</a:t>
            </a:r>
            <a:r>
              <a:rPr kumimoji="1" lang="en-US" altLang="ja-JP" dirty="0"/>
              <a:t>1</a:t>
            </a:r>
            <a:r>
              <a:rPr kumimoji="1" lang="ja-JP" altLang="en-US" dirty="0"/>
              <a:t>科目</a:t>
            </a:r>
            <a:r>
              <a:rPr kumimoji="1" lang="en-US" altLang="ja-JP" dirty="0"/>
              <a:t>13,000</a:t>
            </a:r>
            <a:r>
              <a:rPr kumimoji="1" lang="ja-JP" altLang="en-US" dirty="0"/>
              <a:t>円（研修参加含む</a:t>
            </a:r>
            <a:r>
              <a:rPr kumimoji="1" lang="en-US" altLang="ja-JP" dirty="0"/>
              <a:t>10</a:t>
            </a:r>
            <a:r>
              <a:rPr kumimoji="1" lang="ja-JP" altLang="en-US" dirty="0"/>
              <a:t>時間）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研修は</a:t>
            </a:r>
            <a:r>
              <a:rPr kumimoji="1" lang="ja-JP" altLang="en-US" dirty="0">
                <a:hlinkClick r:id="rId2"/>
              </a:rPr>
              <a:t>資料・動画</a:t>
            </a:r>
            <a:r>
              <a:rPr kumimoji="1" lang="ja-JP" altLang="en-US" dirty="0"/>
              <a:t>を確認することで実施</a:t>
            </a:r>
          </a:p>
          <a:p>
            <a:r>
              <a:rPr kumimoji="1" lang="en-US" altLang="ja-JP" dirty="0"/>
              <a:t>TA</a:t>
            </a:r>
            <a:r>
              <a:rPr kumimoji="1" lang="ja-JP" altLang="en-US" dirty="0"/>
              <a:t>よりは軽い仕事</a:t>
            </a:r>
            <a:r>
              <a:rPr kumimoji="1" lang="ja-JP" altLang="en-US" sz="2400" dirty="0"/>
              <a:t>（学生の同意があればハイブリッドも可）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ウェブ会議に慣れるための事前練習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授業中のチャットのチェック</a:t>
            </a:r>
          </a:p>
          <a:p>
            <a:r>
              <a:rPr kumimoji="1" lang="ja-JP" altLang="en-US" dirty="0"/>
              <a:t>利用方法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申請 → サポート利用 → 業務完了報告</a:t>
            </a:r>
          </a:p>
          <a:p>
            <a:r>
              <a:rPr kumimoji="1" lang="ja-JP" altLang="en-US" dirty="0"/>
              <a:t>お申込みおよび詳細は</a:t>
            </a:r>
            <a:r>
              <a:rPr kumimoji="1" lang="en-US" altLang="ja-JP" dirty="0"/>
              <a:t>22</a:t>
            </a:r>
            <a:r>
              <a:rPr kumimoji="1" lang="ja-JP" altLang="en-US" dirty="0"/>
              <a:t>日の週に公開予定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参考</a:t>
            </a:r>
            <a:r>
              <a:rPr kumimoji="1" lang="en-US" altLang="ja-JP" dirty="0"/>
              <a:t>: </a:t>
            </a:r>
            <a:r>
              <a:rPr kumimoji="1" lang="ja-JP" altLang="en-US" dirty="0"/>
              <a:t>過去の </a:t>
            </a:r>
            <a:r>
              <a:rPr kumimoji="1" lang="en-US" altLang="ja-JP" dirty="0"/>
              <a:t>Web </a:t>
            </a:r>
            <a:r>
              <a:rPr kumimoji="1" lang="ja-JP" altLang="en-US" dirty="0"/>
              <a:t>ページ</a:t>
            </a:r>
            <a:r>
              <a:rPr kumimoji="1" lang="en-US" altLang="ja-JP" dirty="0"/>
              <a:t> </a:t>
            </a:r>
            <a:r>
              <a:rPr kumimoji="1" lang="en-US" altLang="ja-JP" dirty="0">
                <a:hlinkClick r:id="rId3"/>
              </a:rPr>
              <a:t>https://utelecon.github.io/supporters/class_</a:t>
            </a:r>
            <a:r>
              <a:rPr lang="en-US" altLang="ja-JP" dirty="0">
                <a:hlinkClick r:id="rId3"/>
              </a:rPr>
              <a:t>a</a:t>
            </a:r>
            <a:r>
              <a:rPr kumimoji="1" lang="en-US" altLang="ja-JP" dirty="0">
                <a:hlinkClick r:id="rId3"/>
              </a:rPr>
              <a:t>.html</a:t>
            </a:r>
            <a:r>
              <a:rPr kumimoji="1" lang="en-US" altLang="ja-JP" dirty="0"/>
              <a:t> </a:t>
            </a:r>
          </a:p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コモンサポーター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全学的な技術トラブルの学生サポーター</a:t>
            </a:r>
            <a:endParaRPr kumimoji="1" lang="en-US" altLang="ja-JP" dirty="0"/>
          </a:p>
          <a:p>
            <a:pPr lvl="1"/>
            <a:r>
              <a:rPr lang="ja-JP" altLang="en-US" dirty="0"/>
              <a:t>個人情報の取り扱いも可能</a:t>
            </a:r>
            <a:endParaRPr kumimoji="1" lang="en-US" altLang="ja-JP" dirty="0"/>
          </a:p>
          <a:p>
            <a:r>
              <a:rPr kumimoji="1" lang="ja-JP" altLang="en-US" dirty="0"/>
              <a:t>困ったらまずサポートページへ！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https://utelecon.adm.u-tokyo.ac.jp/supports/</a:t>
            </a:r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チャット、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、フォームで相談可</a:t>
            </a:r>
            <a:endParaRPr kumimoji="1" lang="en-US" altLang="ja-JP" dirty="0"/>
          </a:p>
          <a:p>
            <a:pPr lvl="1"/>
            <a:r>
              <a:rPr lang="ja-JP" altLang="en-US" dirty="0"/>
              <a:t>各相談方法や対応時間はサポートページに有</a:t>
            </a:r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オンライン教育支援サポーター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オンライン教育の高度化・普遍化を支援する学生サポーター</a:t>
            </a:r>
            <a:endParaRPr kumimoji="1" lang="en-US" altLang="ja-JP" dirty="0"/>
          </a:p>
          <a:p>
            <a:pPr lvl="8"/>
            <a:endParaRPr lang="en-US" altLang="ja-JP" dirty="0"/>
          </a:p>
          <a:p>
            <a:r>
              <a:rPr lang="ja-JP" altLang="en-US" dirty="0"/>
              <a:t>活動例</a:t>
            </a:r>
            <a:endParaRPr lang="en-US" altLang="ja-JP" dirty="0"/>
          </a:p>
          <a:p>
            <a:pPr lvl="1"/>
            <a:r>
              <a:rPr lang="ja-JP" altLang="en-US" dirty="0"/>
              <a:t>ポータルサイトのデザイン一新</a:t>
            </a:r>
            <a:endParaRPr lang="en-US" altLang="ja-JP" dirty="0"/>
          </a:p>
          <a:p>
            <a:pPr lvl="1"/>
            <a:r>
              <a:rPr lang="ja-JP" altLang="en-US" dirty="0"/>
              <a:t>ポータルサイトの記事執筆・情報更新</a:t>
            </a:r>
            <a:endParaRPr lang="en-US" altLang="ja-JP" dirty="0"/>
          </a:p>
          <a:p>
            <a:pPr lvl="1"/>
            <a:r>
              <a:rPr lang="en-US" altLang="ja-JP" dirty="0"/>
              <a:t>…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3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謝辞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43050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600" b="1" dirty="0"/>
              <a:t>学生のみなさんのおかげでオンライン教育のサポートが充実しています！</a:t>
            </a:r>
            <a:endParaRPr lang="en-US" altLang="ja-JP" sz="3600" b="1" dirty="0"/>
          </a:p>
          <a:p>
            <a:pPr marL="0" indent="0" algn="ctr">
              <a:buNone/>
            </a:pPr>
            <a:r>
              <a:rPr lang="ja-JP" altLang="en-US" sz="3600" b="1" dirty="0"/>
              <a:t>本当にありがとうございます！</a:t>
            </a:r>
            <a:endParaRPr lang="en-US" altLang="ja-JP" sz="3600" b="1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31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8141</TotalTime>
  <Words>247</Words>
  <Application>Microsoft Office PowerPoint</Application>
  <PresentationFormat>画面に合わせる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Cambria</vt:lpstr>
      <vt:lpstr>Wingdings</vt:lpstr>
      <vt:lpstr>雪藤</vt:lpstr>
      <vt:lpstr>学生サポーター</vt:lpstr>
      <vt:lpstr>クラスサポーター</vt:lpstr>
      <vt:lpstr>コモンサポーター</vt:lpstr>
      <vt:lpstr>オンライン教育支援サポーター</vt:lpstr>
      <vt:lpstr>謝辞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吉田　塁</cp:lastModifiedBy>
  <cp:revision>558</cp:revision>
  <dcterms:created xsi:type="dcterms:W3CDTF">2020-03-09T13:20:48Z</dcterms:created>
  <dcterms:modified xsi:type="dcterms:W3CDTF">2021-03-16T11:25:25Z</dcterms:modified>
</cp:coreProperties>
</file>