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説明会：</a:t>
            </a:r>
            <a:r>
              <a:rPr lang="en-US" altLang="ja-JP" dirty="0" smtClean="0"/>
              <a:t>S</a:t>
            </a:r>
            <a:r>
              <a:rPr lang="ja-JP" altLang="en-US" dirty="0" smtClean="0"/>
              <a:t>セメスタ開始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週間を経て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セメスターが開始され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週間を経たところで、共有したい情報をまとめて共有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今後検討すべき課題に関する意識共有</a:t>
            </a:r>
            <a:endParaRPr kumimoji="1"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オンライン授業</a:t>
            </a:r>
            <a:r>
              <a:rPr lang="en-US" altLang="ja-JP" dirty="0" smtClean="0"/>
              <a:t>URL</a:t>
            </a:r>
            <a:r>
              <a:rPr lang="ja-JP" altLang="en-US" dirty="0" smtClean="0"/>
              <a:t>通知方法 ～ </a:t>
            </a:r>
            <a:r>
              <a:rPr lang="en-US" altLang="ja-JP" dirty="0" smtClean="0"/>
              <a:t>3/26</a:t>
            </a:r>
            <a:r>
              <a:rPr lang="ja-JP" altLang="en-US" dirty="0" smtClean="0"/>
              <a:t>からの更新情報（田浦）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2. </a:t>
            </a:r>
            <a:r>
              <a:rPr lang="ja-JP" altLang="en-US" dirty="0" smtClean="0"/>
              <a:t>学生のケアと学科・専攻の連絡体制（田浦）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オンライン授業受講のための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ネットワーク環境支援ついて（田浦）</a:t>
            </a:r>
            <a:endParaRPr lang="en-US" altLang="ja-JP" dirty="0" smtClean="0"/>
          </a:p>
          <a:p>
            <a:r>
              <a:rPr lang="en-US" altLang="ja-JP" dirty="0" smtClean="0"/>
              <a:t>4. </a:t>
            </a:r>
            <a:r>
              <a:rPr lang="ja-JP" altLang="en-US" dirty="0" smtClean="0"/>
              <a:t>クラスサポータについて（田浦）</a:t>
            </a:r>
            <a:endParaRPr lang="en-US" altLang="ja-JP" dirty="0" smtClean="0"/>
          </a:p>
          <a:p>
            <a:r>
              <a:rPr lang="en-US" altLang="ja-JP" dirty="0" smtClean="0"/>
              <a:t>5. </a:t>
            </a:r>
            <a:r>
              <a:rPr lang="ja-JP" altLang="en-US" dirty="0" smtClean="0"/>
              <a:t>著作物の利用に関する</a:t>
            </a:r>
            <a:r>
              <a:rPr lang="en-US" altLang="ja-JP" dirty="0" smtClean="0"/>
              <a:t>SARTRAS</a:t>
            </a:r>
            <a:r>
              <a:rPr lang="ja-JP" altLang="en-US" dirty="0" smtClean="0"/>
              <a:t>決定（田浦）</a:t>
            </a:r>
            <a:endParaRPr lang="en-US" altLang="ja-JP" dirty="0" smtClean="0"/>
          </a:p>
          <a:p>
            <a:r>
              <a:rPr lang="en-US" altLang="ja-JP" dirty="0" smtClean="0"/>
              <a:t>6. </a:t>
            </a:r>
            <a:r>
              <a:rPr lang="ja-JP" altLang="en-US" dirty="0" smtClean="0"/>
              <a:t>アカウント</a:t>
            </a:r>
            <a:r>
              <a:rPr lang="ja-JP" altLang="en-US" dirty="0" smtClean="0"/>
              <a:t>とメールアドレス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工藤）</a:t>
            </a:r>
            <a:endParaRPr lang="en-US" altLang="ja-JP" dirty="0" smtClean="0"/>
          </a:p>
          <a:p>
            <a:r>
              <a:rPr lang="en-US" altLang="ja-JP" dirty="0" smtClean="0"/>
              <a:t>7. </a:t>
            </a:r>
            <a:r>
              <a:rPr lang="ja-JP" altLang="en-US" dirty="0" smtClean="0"/>
              <a:t>授業形態に</a:t>
            </a:r>
            <a:r>
              <a:rPr lang="ja-JP" altLang="en-US" dirty="0" smtClean="0"/>
              <a:t>よる通信量目安（</a:t>
            </a:r>
            <a:r>
              <a:rPr lang="ja-JP" altLang="en-US" dirty="0" smtClean="0"/>
              <a:t>工藤）</a:t>
            </a:r>
            <a:endParaRPr lang="en-US" altLang="ja-JP" dirty="0" smtClean="0"/>
          </a:p>
          <a:p>
            <a:r>
              <a:rPr lang="en-US" altLang="ja-JP" dirty="0" smtClean="0"/>
              <a:t>8. Zoom</a:t>
            </a:r>
            <a:r>
              <a:rPr lang="ja-JP" altLang="en-US" dirty="0" smtClean="0"/>
              <a:t>を授業で安全に利用するために（吉田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en-US" altLang="ja-JP" dirty="0" smtClean="0"/>
              <a:t>9. </a:t>
            </a:r>
            <a:r>
              <a:rPr lang="ja-JP" altLang="en-US" dirty="0" smtClean="0"/>
              <a:t>授業</a:t>
            </a:r>
            <a:r>
              <a:rPr kumimoji="1" lang="ja-JP" altLang="en-US" dirty="0" smtClean="0"/>
              <a:t>録画の</a:t>
            </a:r>
            <a:r>
              <a:rPr kumimoji="1" lang="ja-JP" altLang="en-US" smtClean="0"/>
              <a:t>提供方法</a:t>
            </a:r>
            <a:r>
              <a:rPr lang="ja-JP" altLang="en-US" smtClean="0"/>
              <a:t>（吉田）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8091</TotalTime>
  <Words>89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説明会：Sセメスタ開始2週間を経て</vt:lpstr>
      <vt:lpstr>趣旨</vt:lpstr>
      <vt:lpstr>議題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466</cp:revision>
  <dcterms:created xsi:type="dcterms:W3CDTF">2020-03-09T13:20:48Z</dcterms:created>
  <dcterms:modified xsi:type="dcterms:W3CDTF">2020-04-16T05:19:19Z</dcterms:modified>
</cp:coreProperties>
</file>