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373" r:id="rId4"/>
    <p:sldId id="365" r:id="rId5"/>
    <p:sldId id="374" r:id="rId6"/>
    <p:sldId id="375" r:id="rId7"/>
    <p:sldId id="366" r:id="rId8"/>
    <p:sldId id="367" r:id="rId9"/>
    <p:sldId id="376" r:id="rId10"/>
    <p:sldId id="368" r:id="rId11"/>
    <p:sldId id="377" r:id="rId12"/>
    <p:sldId id="378" r:id="rId13"/>
    <p:sldId id="369" r:id="rId14"/>
    <p:sldId id="379" r:id="rId15"/>
    <p:sldId id="383" r:id="rId16"/>
    <p:sldId id="380" r:id="rId17"/>
    <p:sldId id="381" r:id="rId18"/>
    <p:sldId id="382" r:id="rId19"/>
    <p:sldId id="385" r:id="rId20"/>
    <p:sldId id="372" r:id="rId21"/>
    <p:sldId id="384" r:id="rId2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田浦　健次朗" initials="田浦　健次朗" lastIdx="1" clrIdx="0">
    <p:extLst>
      <p:ext uri="{19B8F6BF-5375-455C-9EA6-DF929625EA0E}">
        <p15:presenceInfo xmlns:p15="http://schemas.microsoft.com/office/powerpoint/2012/main" userId="田浦　健次朗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10D5"/>
    <a:srgbClr val="CC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9" autoAdjust="0"/>
    <p:restoredTop sz="94656" autoAdjust="0"/>
  </p:normalViewPr>
  <p:slideViewPr>
    <p:cSldViewPr>
      <p:cViewPr varScale="1">
        <p:scale>
          <a:sx n="67" d="100"/>
          <a:sy n="67" d="100"/>
        </p:scale>
        <p:origin x="60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5" d="100"/>
          <a:sy n="35" d="100"/>
        </p:scale>
        <p:origin x="-1528" y="-9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05EB0-020F-4995-961E-A35B2BB78D2B}" type="datetimeFigureOut">
              <a:rPr kumimoji="1" lang="ja-JP" altLang="en-US" smtClean="0"/>
              <a:pPr/>
              <a:t>2020/9/7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42DED-4B9B-4568-AC85-B50FA078551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chemeClr val="accent3">
                <a:alpha val="3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 dirty="0"/>
          </a:p>
        </p:txBody>
      </p:sp>
      <p:grpSp>
        <p:nvGrpSpPr>
          <p:cNvPr id="2" name="グループ化 1"/>
          <p:cNvGrpSpPr>
            <a:grpSpLocks/>
          </p:cNvGrpSpPr>
          <p:nvPr/>
        </p:nvGrpSpPr>
        <p:grpSpPr bwMode="auto">
          <a:xfrm>
            <a:off x="357158" y="4143380"/>
            <a:ext cx="6358014" cy="71438"/>
            <a:chOff x="119" y="877"/>
            <a:chExt cx="5239" cy="71"/>
          </a:xfrm>
          <a:gradFill>
            <a:gsLst>
              <a:gs pos="0">
                <a:schemeClr val="accent1">
                  <a:alpha val="40000"/>
                </a:schemeClr>
              </a:gs>
              <a:gs pos="50000">
                <a:schemeClr val="accent1">
                  <a:alpha val="7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23" name="タイトル 22"/>
          <p:cNvSpPr>
            <a:spLocks noGrp="1"/>
          </p:cNvSpPr>
          <p:nvPr>
            <p:ph type="ctrTitle"/>
          </p:nvPr>
        </p:nvSpPr>
        <p:spPr>
          <a:xfrm>
            <a:off x="285720" y="2500306"/>
            <a:ext cx="6429420" cy="1512888"/>
          </a:xfrm>
        </p:spPr>
        <p:txBody>
          <a:bodyPr anchor="b"/>
          <a:lstStyle>
            <a:lvl1pPr fontAlgn="auto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21" name="サブタイトル 20"/>
          <p:cNvSpPr>
            <a:spLocks noGrp="1"/>
          </p:cNvSpPr>
          <p:nvPr>
            <p:ph type="subTitle" idx="1"/>
          </p:nvPr>
        </p:nvSpPr>
        <p:spPr>
          <a:xfrm>
            <a:off x="300030" y="4314828"/>
            <a:ext cx="6400800" cy="1185874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 altLang="en-US"/>
              <a:t>マスタ サブタイトルの書式設定</a:t>
            </a:r>
            <a:endParaRPr kumimoji="0" lang="en-US"/>
          </a:p>
        </p:txBody>
      </p:sp>
      <p:sp>
        <p:nvSpPr>
          <p:cNvPr id="29" name="日付プレースホルダ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kumimoji="1" lang="en-US" altLang="ja-JP" dirty="0"/>
              <a:t>A</a:t>
            </a:r>
            <a:r>
              <a:rPr kumimoji="1" lang="ja-JP" altLang="en-US" dirty="0"/>
              <a:t>セメスタ説明会 </a:t>
            </a:r>
            <a:r>
              <a:rPr kumimoji="1" lang="en-US" altLang="ja-JP" dirty="0"/>
              <a:t>utelecon.github.io</a:t>
            </a:r>
            <a:endParaRPr kumimoji="1" lang="ja-JP" altLang="en-US" dirty="0"/>
          </a:p>
        </p:txBody>
      </p:sp>
      <p:sp>
        <p:nvSpPr>
          <p:cNvPr id="14" name="スライド番号プレースホル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929454" y="274639"/>
            <a:ext cx="1757346" cy="5851525"/>
          </a:xfrm>
        </p:spPr>
        <p:txBody>
          <a:bodyPr vert="eaVert"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400816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shade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rgbClr val="7A65A3">
                <a:alpha val="30196"/>
              </a:srgb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-5597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4348" y="4714884"/>
            <a:ext cx="7772400" cy="78581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1928802"/>
            <a:ext cx="7772400" cy="2692412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7" name="グループ化 6"/>
          <p:cNvGrpSpPr>
            <a:grpSpLocks/>
          </p:cNvGrpSpPr>
          <p:nvPr/>
        </p:nvGrpSpPr>
        <p:grpSpPr bwMode="auto">
          <a:xfrm>
            <a:off x="714348" y="4643446"/>
            <a:ext cx="7786742" cy="71438"/>
            <a:chOff x="119" y="877"/>
            <a:chExt cx="5239" cy="71"/>
          </a:xfrm>
          <a:gradFill>
            <a:gsLst>
              <a:gs pos="40000">
                <a:schemeClr val="accent1">
                  <a:alpha val="70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7686700" cy="785818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78172" y="4857760"/>
            <a:ext cx="3065464" cy="566738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857356" y="714356"/>
            <a:ext cx="5486400" cy="4114800"/>
          </a:xfrm>
          <a:prstGeom prst="rect">
            <a:avLst/>
          </a:prstGeom>
          <a:noFill/>
          <a:ln w="76200">
            <a:noFill/>
          </a:ln>
          <a:effectLst>
            <a:outerShdw blurRad="190500" algn="ctr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>
            <a:sp3d extrusionH="57150">
              <a:bevelT w="38100" h="38100" prst="angle"/>
            </a:sp3d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ja-JP" altLang="en-US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086128" y="5429264"/>
            <a:ext cx="3057508" cy="633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alpha val="30000"/>
                </a:schemeClr>
              </a:gs>
              <a:gs pos="70000">
                <a:schemeClr val="accent1">
                  <a:alpha val="0"/>
                </a:schemeClr>
              </a:gs>
            </a:gsLst>
            <a:lin ang="16200000" scaled="1"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 useBgFill="1">
        <p:nvSpPr>
          <p:cNvPr id="9" name="フリーフォーム 8"/>
          <p:cNvSpPr>
            <a:spLocks/>
          </p:cNvSpPr>
          <p:nvPr/>
        </p:nvSpPr>
        <p:spPr bwMode="auto">
          <a:xfrm>
            <a:off x="-32" y="0"/>
            <a:ext cx="9072594" cy="6858000"/>
          </a:xfrm>
          <a:custGeom>
            <a:avLst/>
            <a:gdLst/>
            <a:ahLst/>
            <a:cxnLst>
              <a:cxn ang="0">
                <a:pos x="1450" y="117"/>
              </a:cxn>
              <a:cxn ang="0">
                <a:pos x="1459" y="129"/>
              </a:cxn>
              <a:cxn ang="0">
                <a:pos x="1515" y="382"/>
              </a:cxn>
              <a:cxn ang="0">
                <a:pos x="1584" y="152"/>
              </a:cxn>
              <a:cxn ang="0">
                <a:pos x="1557" y="196"/>
              </a:cxn>
              <a:cxn ang="0">
                <a:pos x="1515" y="79"/>
              </a:cxn>
              <a:cxn ang="0">
                <a:pos x="1455" y="92"/>
              </a:cxn>
              <a:cxn ang="0">
                <a:pos x="13" y="380"/>
              </a:cxn>
              <a:cxn ang="0">
                <a:pos x="11" y="409"/>
              </a:cxn>
              <a:cxn ang="0">
                <a:pos x="31" y="336"/>
              </a:cxn>
              <a:cxn ang="0">
                <a:pos x="48" y="336"/>
              </a:cxn>
              <a:cxn ang="0">
                <a:pos x="38" y="403"/>
              </a:cxn>
              <a:cxn ang="0">
                <a:pos x="44" y="616"/>
              </a:cxn>
              <a:cxn ang="0">
                <a:pos x="29" y="591"/>
              </a:cxn>
              <a:cxn ang="0">
                <a:pos x="0" y="632"/>
              </a:cxn>
              <a:cxn ang="0">
                <a:pos x="1557" y="1083"/>
              </a:cxn>
              <a:cxn ang="0">
                <a:pos x="1551" y="1006"/>
              </a:cxn>
              <a:cxn ang="0">
                <a:pos x="1534" y="946"/>
              </a:cxn>
              <a:cxn ang="0">
                <a:pos x="1530" y="898"/>
              </a:cxn>
              <a:cxn ang="0">
                <a:pos x="1532" y="820"/>
              </a:cxn>
              <a:cxn ang="0">
                <a:pos x="1572" y="708"/>
              </a:cxn>
              <a:cxn ang="0">
                <a:pos x="1580" y="634"/>
              </a:cxn>
              <a:cxn ang="0">
                <a:pos x="1582" y="495"/>
              </a:cxn>
              <a:cxn ang="0">
                <a:pos x="1578" y="555"/>
              </a:cxn>
              <a:cxn ang="0">
                <a:pos x="1546" y="499"/>
              </a:cxn>
              <a:cxn ang="0">
                <a:pos x="1536" y="497"/>
              </a:cxn>
              <a:cxn ang="0">
                <a:pos x="1519" y="417"/>
              </a:cxn>
              <a:cxn ang="0">
                <a:pos x="1522" y="503"/>
              </a:cxn>
              <a:cxn ang="0">
                <a:pos x="1505" y="361"/>
              </a:cxn>
              <a:cxn ang="0">
                <a:pos x="1513" y="346"/>
              </a:cxn>
              <a:cxn ang="0">
                <a:pos x="1530" y="290"/>
              </a:cxn>
              <a:cxn ang="0">
                <a:pos x="1551" y="303"/>
              </a:cxn>
              <a:cxn ang="0">
                <a:pos x="1563" y="286"/>
              </a:cxn>
              <a:cxn ang="0">
                <a:pos x="1595" y="438"/>
              </a:cxn>
              <a:cxn ang="0">
                <a:pos x="1590" y="394"/>
              </a:cxn>
              <a:cxn ang="0">
                <a:pos x="1597" y="299"/>
              </a:cxn>
              <a:cxn ang="0">
                <a:pos x="34" y="647"/>
              </a:cxn>
              <a:cxn ang="0">
                <a:pos x="1459" y="129"/>
              </a:cxn>
              <a:cxn ang="0">
                <a:pos x="1555" y="689"/>
              </a:cxn>
              <a:cxn ang="0">
                <a:pos x="1496" y="918"/>
              </a:cxn>
              <a:cxn ang="0">
                <a:pos x="1425" y="100"/>
              </a:cxn>
              <a:cxn ang="0">
                <a:pos x="1436" y="111"/>
              </a:cxn>
              <a:cxn ang="0">
                <a:pos x="1436" y="96"/>
              </a:cxn>
              <a:cxn ang="0">
                <a:pos x="1459" y="129"/>
              </a:cxn>
              <a:cxn ang="0">
                <a:pos x="1459" y="129"/>
              </a:cxn>
              <a:cxn ang="0">
                <a:pos x="1536" y="954"/>
              </a:cxn>
              <a:cxn ang="0">
                <a:pos x="1536" y="991"/>
              </a:cxn>
              <a:cxn ang="0">
                <a:pos x="1530" y="1025"/>
              </a:cxn>
              <a:cxn ang="0">
                <a:pos x="1505" y="1041"/>
              </a:cxn>
              <a:cxn ang="0">
                <a:pos x="1515" y="925"/>
              </a:cxn>
              <a:cxn ang="0">
                <a:pos x="1490" y="970"/>
              </a:cxn>
              <a:cxn ang="0">
                <a:pos x="1546" y="442"/>
              </a:cxn>
              <a:cxn ang="0">
                <a:pos x="1613" y="943"/>
              </a:cxn>
              <a:cxn ang="0">
                <a:pos x="1413" y="13"/>
              </a:cxn>
              <a:cxn ang="0">
                <a:pos x="1457" y="88"/>
              </a:cxn>
              <a:cxn ang="0">
                <a:pos x="1442" y="73"/>
              </a:cxn>
              <a:cxn ang="0">
                <a:pos x="42" y="459"/>
              </a:cxn>
              <a:cxn ang="0">
                <a:pos x="1570" y="818"/>
              </a:cxn>
              <a:cxn ang="0">
                <a:pos x="1592" y="943"/>
              </a:cxn>
              <a:cxn ang="0">
                <a:pos x="1563" y="791"/>
              </a:cxn>
              <a:cxn ang="0">
                <a:pos x="1459" y="129"/>
              </a:cxn>
              <a:cxn ang="0">
                <a:pos x="1565" y="1137"/>
              </a:cxn>
            </a:cxnLst>
            <a:rect l="0" t="0" r="0" b="0"/>
            <a:pathLst>
              <a:path w="1624" h="1148">
                <a:moveTo>
                  <a:pt x="1459" y="129"/>
                </a:moveTo>
                <a:lnTo>
                  <a:pt x="1457" y="127"/>
                </a:lnTo>
                <a:lnTo>
                  <a:pt x="1457" y="129"/>
                </a:lnTo>
                <a:lnTo>
                  <a:pt x="1459" y="129"/>
                </a:lnTo>
                <a:lnTo>
                  <a:pt x="1448" y="100"/>
                </a:lnTo>
                <a:lnTo>
                  <a:pt x="1446" y="98"/>
                </a:lnTo>
                <a:lnTo>
                  <a:pt x="1448" y="98"/>
                </a:lnTo>
                <a:lnTo>
                  <a:pt x="1446" y="98"/>
                </a:lnTo>
                <a:lnTo>
                  <a:pt x="1448" y="100"/>
                </a:lnTo>
                <a:lnTo>
                  <a:pt x="1459" y="129"/>
                </a:lnTo>
                <a:lnTo>
                  <a:pt x="1438" y="107"/>
                </a:lnTo>
                <a:lnTo>
                  <a:pt x="1436" y="106"/>
                </a:lnTo>
                <a:lnTo>
                  <a:pt x="1436" y="107"/>
                </a:lnTo>
                <a:lnTo>
                  <a:pt x="1438" y="107"/>
                </a:lnTo>
                <a:lnTo>
                  <a:pt x="1440" y="107"/>
                </a:lnTo>
                <a:lnTo>
                  <a:pt x="1438" y="106"/>
                </a:lnTo>
                <a:lnTo>
                  <a:pt x="1438" y="107"/>
                </a:lnTo>
                <a:lnTo>
                  <a:pt x="1459" y="129"/>
                </a:lnTo>
                <a:lnTo>
                  <a:pt x="1451" y="115"/>
                </a:lnTo>
                <a:lnTo>
                  <a:pt x="1450" y="115"/>
                </a:lnTo>
                <a:lnTo>
                  <a:pt x="1450" y="111"/>
                </a:lnTo>
                <a:lnTo>
                  <a:pt x="1448" y="115"/>
                </a:lnTo>
                <a:lnTo>
                  <a:pt x="1444" y="109"/>
                </a:lnTo>
                <a:lnTo>
                  <a:pt x="1446" y="111"/>
                </a:lnTo>
                <a:lnTo>
                  <a:pt x="1444" y="117"/>
                </a:lnTo>
                <a:lnTo>
                  <a:pt x="1446" y="117"/>
                </a:lnTo>
                <a:lnTo>
                  <a:pt x="1446" y="115"/>
                </a:lnTo>
                <a:lnTo>
                  <a:pt x="1448" y="115"/>
                </a:lnTo>
                <a:lnTo>
                  <a:pt x="1448" y="117"/>
                </a:lnTo>
                <a:lnTo>
                  <a:pt x="1450" y="117"/>
                </a:lnTo>
                <a:lnTo>
                  <a:pt x="1450" y="115"/>
                </a:lnTo>
                <a:lnTo>
                  <a:pt x="1450" y="117"/>
                </a:lnTo>
                <a:lnTo>
                  <a:pt x="1451" y="117"/>
                </a:lnTo>
                <a:lnTo>
                  <a:pt x="1451" y="115"/>
                </a:lnTo>
                <a:lnTo>
                  <a:pt x="1459" y="129"/>
                </a:lnTo>
                <a:lnTo>
                  <a:pt x="1547" y="486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459" y="129"/>
                </a:lnTo>
                <a:lnTo>
                  <a:pt x="1534" y="388"/>
                </a:lnTo>
                <a:lnTo>
                  <a:pt x="1530" y="417"/>
                </a:lnTo>
                <a:lnTo>
                  <a:pt x="1530" y="422"/>
                </a:lnTo>
                <a:lnTo>
                  <a:pt x="1532" y="420"/>
                </a:lnTo>
                <a:lnTo>
                  <a:pt x="1534" y="388"/>
                </a:lnTo>
                <a:lnTo>
                  <a:pt x="1459" y="129"/>
                </a:lnTo>
                <a:lnTo>
                  <a:pt x="1536" y="415"/>
                </a:lnTo>
                <a:lnTo>
                  <a:pt x="1536" y="413"/>
                </a:lnTo>
                <a:lnTo>
                  <a:pt x="1536" y="409"/>
                </a:lnTo>
                <a:lnTo>
                  <a:pt x="1536" y="399"/>
                </a:lnTo>
                <a:lnTo>
                  <a:pt x="1536" y="397"/>
                </a:lnTo>
                <a:lnTo>
                  <a:pt x="1532" y="417"/>
                </a:lnTo>
                <a:lnTo>
                  <a:pt x="1532" y="420"/>
                </a:lnTo>
                <a:lnTo>
                  <a:pt x="1534" y="418"/>
                </a:lnTo>
                <a:lnTo>
                  <a:pt x="1534" y="424"/>
                </a:lnTo>
                <a:lnTo>
                  <a:pt x="1536" y="415"/>
                </a:lnTo>
                <a:lnTo>
                  <a:pt x="1459" y="129"/>
                </a:lnTo>
                <a:lnTo>
                  <a:pt x="1536" y="380"/>
                </a:lnTo>
                <a:lnTo>
                  <a:pt x="1534" y="378"/>
                </a:lnTo>
                <a:lnTo>
                  <a:pt x="1536" y="382"/>
                </a:lnTo>
                <a:lnTo>
                  <a:pt x="1536" y="390"/>
                </a:lnTo>
                <a:lnTo>
                  <a:pt x="1536" y="394"/>
                </a:lnTo>
                <a:lnTo>
                  <a:pt x="1536" y="380"/>
                </a:lnTo>
                <a:lnTo>
                  <a:pt x="1459" y="129"/>
                </a:lnTo>
                <a:lnTo>
                  <a:pt x="1546" y="401"/>
                </a:lnTo>
                <a:lnTo>
                  <a:pt x="1546" y="394"/>
                </a:lnTo>
                <a:lnTo>
                  <a:pt x="1544" y="388"/>
                </a:lnTo>
                <a:lnTo>
                  <a:pt x="1538" y="380"/>
                </a:lnTo>
                <a:lnTo>
                  <a:pt x="1538" y="386"/>
                </a:lnTo>
                <a:lnTo>
                  <a:pt x="1538" y="390"/>
                </a:lnTo>
                <a:lnTo>
                  <a:pt x="1538" y="388"/>
                </a:lnTo>
                <a:lnTo>
                  <a:pt x="1538" y="382"/>
                </a:lnTo>
                <a:lnTo>
                  <a:pt x="1540" y="397"/>
                </a:lnTo>
                <a:lnTo>
                  <a:pt x="1538" y="409"/>
                </a:lnTo>
                <a:lnTo>
                  <a:pt x="1538" y="411"/>
                </a:lnTo>
                <a:lnTo>
                  <a:pt x="1540" y="411"/>
                </a:lnTo>
                <a:lnTo>
                  <a:pt x="1540" y="409"/>
                </a:lnTo>
                <a:lnTo>
                  <a:pt x="1540" y="411"/>
                </a:lnTo>
                <a:lnTo>
                  <a:pt x="1540" y="422"/>
                </a:lnTo>
                <a:lnTo>
                  <a:pt x="1542" y="434"/>
                </a:lnTo>
                <a:lnTo>
                  <a:pt x="1542" y="436"/>
                </a:lnTo>
                <a:lnTo>
                  <a:pt x="1542" y="434"/>
                </a:lnTo>
                <a:lnTo>
                  <a:pt x="1542" y="430"/>
                </a:lnTo>
                <a:lnTo>
                  <a:pt x="1542" y="411"/>
                </a:lnTo>
                <a:lnTo>
                  <a:pt x="1542" y="409"/>
                </a:lnTo>
                <a:lnTo>
                  <a:pt x="1544" y="417"/>
                </a:lnTo>
                <a:lnTo>
                  <a:pt x="1546" y="401"/>
                </a:lnTo>
                <a:lnTo>
                  <a:pt x="1459" y="129"/>
                </a:lnTo>
                <a:lnTo>
                  <a:pt x="1515" y="374"/>
                </a:lnTo>
                <a:lnTo>
                  <a:pt x="1515" y="380"/>
                </a:lnTo>
                <a:lnTo>
                  <a:pt x="1517" y="370"/>
                </a:lnTo>
                <a:lnTo>
                  <a:pt x="1515" y="369"/>
                </a:lnTo>
                <a:lnTo>
                  <a:pt x="1515" y="365"/>
                </a:lnTo>
                <a:lnTo>
                  <a:pt x="1513" y="365"/>
                </a:lnTo>
                <a:lnTo>
                  <a:pt x="1515" y="372"/>
                </a:lnTo>
                <a:lnTo>
                  <a:pt x="1515" y="382"/>
                </a:lnTo>
                <a:lnTo>
                  <a:pt x="1515" y="380"/>
                </a:lnTo>
                <a:lnTo>
                  <a:pt x="1515" y="374"/>
                </a:lnTo>
                <a:lnTo>
                  <a:pt x="1459" y="129"/>
                </a:lnTo>
                <a:lnTo>
                  <a:pt x="1517" y="390"/>
                </a:lnTo>
                <a:lnTo>
                  <a:pt x="1519" y="395"/>
                </a:lnTo>
                <a:lnTo>
                  <a:pt x="1519" y="390"/>
                </a:lnTo>
                <a:lnTo>
                  <a:pt x="1519" y="388"/>
                </a:lnTo>
                <a:lnTo>
                  <a:pt x="1517" y="390"/>
                </a:lnTo>
                <a:lnTo>
                  <a:pt x="1459" y="129"/>
                </a:lnTo>
                <a:lnTo>
                  <a:pt x="1522" y="422"/>
                </a:lnTo>
                <a:lnTo>
                  <a:pt x="1522" y="430"/>
                </a:lnTo>
                <a:lnTo>
                  <a:pt x="1522" y="424"/>
                </a:lnTo>
                <a:lnTo>
                  <a:pt x="1522" y="422"/>
                </a:lnTo>
                <a:lnTo>
                  <a:pt x="1459" y="129"/>
                </a:lnTo>
                <a:lnTo>
                  <a:pt x="1528" y="440"/>
                </a:lnTo>
                <a:lnTo>
                  <a:pt x="1530" y="459"/>
                </a:lnTo>
                <a:lnTo>
                  <a:pt x="1530" y="457"/>
                </a:lnTo>
                <a:lnTo>
                  <a:pt x="1528" y="434"/>
                </a:lnTo>
                <a:lnTo>
                  <a:pt x="1528" y="440"/>
                </a:lnTo>
                <a:lnTo>
                  <a:pt x="1459" y="129"/>
                </a:lnTo>
                <a:lnTo>
                  <a:pt x="1624" y="242"/>
                </a:lnTo>
                <a:lnTo>
                  <a:pt x="1624" y="226"/>
                </a:lnTo>
                <a:lnTo>
                  <a:pt x="1620" y="221"/>
                </a:lnTo>
                <a:lnTo>
                  <a:pt x="1617" y="211"/>
                </a:lnTo>
                <a:lnTo>
                  <a:pt x="1611" y="188"/>
                </a:lnTo>
                <a:lnTo>
                  <a:pt x="1607" y="178"/>
                </a:lnTo>
                <a:lnTo>
                  <a:pt x="1603" y="175"/>
                </a:lnTo>
                <a:lnTo>
                  <a:pt x="1592" y="169"/>
                </a:lnTo>
                <a:lnTo>
                  <a:pt x="1588" y="167"/>
                </a:lnTo>
                <a:lnTo>
                  <a:pt x="1584" y="163"/>
                </a:lnTo>
                <a:lnTo>
                  <a:pt x="1584" y="159"/>
                </a:lnTo>
                <a:lnTo>
                  <a:pt x="1584" y="152"/>
                </a:lnTo>
                <a:lnTo>
                  <a:pt x="1584" y="148"/>
                </a:lnTo>
                <a:lnTo>
                  <a:pt x="1582" y="146"/>
                </a:lnTo>
                <a:lnTo>
                  <a:pt x="1578" y="146"/>
                </a:lnTo>
                <a:lnTo>
                  <a:pt x="1572" y="152"/>
                </a:lnTo>
                <a:lnTo>
                  <a:pt x="1569" y="161"/>
                </a:lnTo>
                <a:lnTo>
                  <a:pt x="1569" y="169"/>
                </a:lnTo>
                <a:lnTo>
                  <a:pt x="1572" y="171"/>
                </a:lnTo>
                <a:lnTo>
                  <a:pt x="1576" y="173"/>
                </a:lnTo>
                <a:lnTo>
                  <a:pt x="1580" y="177"/>
                </a:lnTo>
                <a:lnTo>
                  <a:pt x="1582" y="182"/>
                </a:lnTo>
                <a:lnTo>
                  <a:pt x="1584" y="190"/>
                </a:lnTo>
                <a:lnTo>
                  <a:pt x="1584" y="200"/>
                </a:lnTo>
                <a:lnTo>
                  <a:pt x="1582" y="209"/>
                </a:lnTo>
                <a:lnTo>
                  <a:pt x="1580" y="217"/>
                </a:lnTo>
                <a:lnTo>
                  <a:pt x="1584" y="223"/>
                </a:lnTo>
                <a:lnTo>
                  <a:pt x="1588" y="230"/>
                </a:lnTo>
                <a:lnTo>
                  <a:pt x="1592" y="238"/>
                </a:lnTo>
                <a:lnTo>
                  <a:pt x="1592" y="244"/>
                </a:lnTo>
                <a:lnTo>
                  <a:pt x="1588" y="242"/>
                </a:lnTo>
                <a:lnTo>
                  <a:pt x="1584" y="240"/>
                </a:lnTo>
                <a:lnTo>
                  <a:pt x="1580" y="238"/>
                </a:lnTo>
                <a:lnTo>
                  <a:pt x="1576" y="238"/>
                </a:lnTo>
                <a:lnTo>
                  <a:pt x="1572" y="236"/>
                </a:lnTo>
                <a:lnTo>
                  <a:pt x="1569" y="232"/>
                </a:lnTo>
                <a:lnTo>
                  <a:pt x="1567" y="225"/>
                </a:lnTo>
                <a:lnTo>
                  <a:pt x="1565" y="217"/>
                </a:lnTo>
                <a:lnTo>
                  <a:pt x="1567" y="211"/>
                </a:lnTo>
                <a:lnTo>
                  <a:pt x="1569" y="205"/>
                </a:lnTo>
                <a:lnTo>
                  <a:pt x="1569" y="202"/>
                </a:lnTo>
                <a:lnTo>
                  <a:pt x="1565" y="198"/>
                </a:lnTo>
                <a:lnTo>
                  <a:pt x="1561" y="196"/>
                </a:lnTo>
                <a:lnTo>
                  <a:pt x="1557" y="196"/>
                </a:lnTo>
                <a:lnTo>
                  <a:pt x="1549" y="200"/>
                </a:lnTo>
                <a:lnTo>
                  <a:pt x="1547" y="198"/>
                </a:lnTo>
                <a:lnTo>
                  <a:pt x="1547" y="196"/>
                </a:lnTo>
                <a:lnTo>
                  <a:pt x="1547" y="190"/>
                </a:lnTo>
                <a:lnTo>
                  <a:pt x="1544" y="184"/>
                </a:lnTo>
                <a:lnTo>
                  <a:pt x="1542" y="178"/>
                </a:lnTo>
                <a:lnTo>
                  <a:pt x="1542" y="177"/>
                </a:lnTo>
                <a:lnTo>
                  <a:pt x="1544" y="175"/>
                </a:lnTo>
                <a:lnTo>
                  <a:pt x="1546" y="173"/>
                </a:lnTo>
                <a:lnTo>
                  <a:pt x="1546" y="169"/>
                </a:lnTo>
                <a:lnTo>
                  <a:pt x="1546" y="167"/>
                </a:lnTo>
                <a:lnTo>
                  <a:pt x="1540" y="161"/>
                </a:lnTo>
                <a:lnTo>
                  <a:pt x="1536" y="157"/>
                </a:lnTo>
                <a:lnTo>
                  <a:pt x="1534" y="155"/>
                </a:lnTo>
                <a:lnTo>
                  <a:pt x="1534" y="152"/>
                </a:lnTo>
                <a:lnTo>
                  <a:pt x="1540" y="138"/>
                </a:lnTo>
                <a:lnTo>
                  <a:pt x="1540" y="134"/>
                </a:lnTo>
                <a:lnTo>
                  <a:pt x="1538" y="132"/>
                </a:lnTo>
                <a:lnTo>
                  <a:pt x="1530" y="129"/>
                </a:lnTo>
                <a:lnTo>
                  <a:pt x="1526" y="129"/>
                </a:lnTo>
                <a:lnTo>
                  <a:pt x="1526" y="123"/>
                </a:lnTo>
                <a:lnTo>
                  <a:pt x="1526" y="117"/>
                </a:lnTo>
                <a:lnTo>
                  <a:pt x="1530" y="109"/>
                </a:lnTo>
                <a:lnTo>
                  <a:pt x="1532" y="104"/>
                </a:lnTo>
                <a:lnTo>
                  <a:pt x="1530" y="100"/>
                </a:lnTo>
                <a:lnTo>
                  <a:pt x="1526" y="100"/>
                </a:lnTo>
                <a:lnTo>
                  <a:pt x="1522" y="102"/>
                </a:lnTo>
                <a:lnTo>
                  <a:pt x="1521" y="100"/>
                </a:lnTo>
                <a:lnTo>
                  <a:pt x="1519" y="98"/>
                </a:lnTo>
                <a:lnTo>
                  <a:pt x="1519" y="86"/>
                </a:lnTo>
                <a:lnTo>
                  <a:pt x="1517" y="81"/>
                </a:lnTo>
                <a:lnTo>
                  <a:pt x="1515" y="79"/>
                </a:lnTo>
                <a:lnTo>
                  <a:pt x="1501" y="71"/>
                </a:lnTo>
                <a:lnTo>
                  <a:pt x="1498" y="67"/>
                </a:lnTo>
                <a:lnTo>
                  <a:pt x="1498" y="65"/>
                </a:lnTo>
                <a:lnTo>
                  <a:pt x="1494" y="63"/>
                </a:lnTo>
                <a:lnTo>
                  <a:pt x="1492" y="63"/>
                </a:lnTo>
                <a:lnTo>
                  <a:pt x="1486" y="71"/>
                </a:lnTo>
                <a:lnTo>
                  <a:pt x="1482" y="73"/>
                </a:lnTo>
                <a:lnTo>
                  <a:pt x="1476" y="75"/>
                </a:lnTo>
                <a:lnTo>
                  <a:pt x="1474" y="71"/>
                </a:lnTo>
                <a:lnTo>
                  <a:pt x="1471" y="67"/>
                </a:lnTo>
                <a:lnTo>
                  <a:pt x="1469" y="65"/>
                </a:lnTo>
                <a:lnTo>
                  <a:pt x="1467" y="71"/>
                </a:lnTo>
                <a:lnTo>
                  <a:pt x="1469" y="75"/>
                </a:lnTo>
                <a:lnTo>
                  <a:pt x="1471" y="79"/>
                </a:lnTo>
                <a:lnTo>
                  <a:pt x="1473" y="81"/>
                </a:lnTo>
                <a:lnTo>
                  <a:pt x="1473" y="82"/>
                </a:lnTo>
                <a:lnTo>
                  <a:pt x="1474" y="82"/>
                </a:lnTo>
                <a:lnTo>
                  <a:pt x="1474" y="84"/>
                </a:lnTo>
                <a:lnTo>
                  <a:pt x="1474" y="90"/>
                </a:lnTo>
                <a:lnTo>
                  <a:pt x="1474" y="92"/>
                </a:lnTo>
                <a:lnTo>
                  <a:pt x="1476" y="96"/>
                </a:lnTo>
                <a:lnTo>
                  <a:pt x="1476" y="98"/>
                </a:lnTo>
                <a:lnTo>
                  <a:pt x="1482" y="106"/>
                </a:lnTo>
                <a:lnTo>
                  <a:pt x="1488" y="117"/>
                </a:lnTo>
                <a:lnTo>
                  <a:pt x="1490" y="123"/>
                </a:lnTo>
                <a:lnTo>
                  <a:pt x="1490" y="125"/>
                </a:lnTo>
                <a:lnTo>
                  <a:pt x="1488" y="130"/>
                </a:lnTo>
                <a:lnTo>
                  <a:pt x="1478" y="119"/>
                </a:lnTo>
                <a:lnTo>
                  <a:pt x="1473" y="109"/>
                </a:lnTo>
                <a:lnTo>
                  <a:pt x="1465" y="106"/>
                </a:lnTo>
                <a:lnTo>
                  <a:pt x="1461" y="100"/>
                </a:lnTo>
                <a:lnTo>
                  <a:pt x="1455" y="92"/>
                </a:lnTo>
                <a:lnTo>
                  <a:pt x="1446" y="77"/>
                </a:lnTo>
                <a:lnTo>
                  <a:pt x="1450" y="88"/>
                </a:lnTo>
                <a:lnTo>
                  <a:pt x="1451" y="92"/>
                </a:lnTo>
                <a:lnTo>
                  <a:pt x="1428" y="67"/>
                </a:lnTo>
                <a:lnTo>
                  <a:pt x="1430" y="67"/>
                </a:lnTo>
                <a:lnTo>
                  <a:pt x="1430" y="65"/>
                </a:lnTo>
                <a:lnTo>
                  <a:pt x="1430" y="63"/>
                </a:lnTo>
                <a:lnTo>
                  <a:pt x="1428" y="61"/>
                </a:lnTo>
                <a:lnTo>
                  <a:pt x="1428" y="63"/>
                </a:lnTo>
                <a:lnTo>
                  <a:pt x="1428" y="65"/>
                </a:lnTo>
                <a:lnTo>
                  <a:pt x="1409" y="42"/>
                </a:lnTo>
                <a:lnTo>
                  <a:pt x="1407" y="34"/>
                </a:lnTo>
                <a:lnTo>
                  <a:pt x="1407" y="38"/>
                </a:lnTo>
                <a:lnTo>
                  <a:pt x="1405" y="34"/>
                </a:lnTo>
                <a:lnTo>
                  <a:pt x="1405" y="33"/>
                </a:lnTo>
                <a:lnTo>
                  <a:pt x="1407" y="31"/>
                </a:lnTo>
                <a:lnTo>
                  <a:pt x="1405" y="31"/>
                </a:lnTo>
                <a:lnTo>
                  <a:pt x="1405" y="29"/>
                </a:lnTo>
                <a:lnTo>
                  <a:pt x="1405" y="31"/>
                </a:lnTo>
                <a:lnTo>
                  <a:pt x="1405" y="19"/>
                </a:lnTo>
                <a:lnTo>
                  <a:pt x="1407" y="15"/>
                </a:lnTo>
                <a:lnTo>
                  <a:pt x="1405" y="11"/>
                </a:lnTo>
                <a:lnTo>
                  <a:pt x="1402" y="0"/>
                </a:lnTo>
                <a:lnTo>
                  <a:pt x="0" y="0"/>
                </a:lnTo>
                <a:lnTo>
                  <a:pt x="0" y="328"/>
                </a:lnTo>
                <a:lnTo>
                  <a:pt x="4" y="336"/>
                </a:lnTo>
                <a:lnTo>
                  <a:pt x="6" y="353"/>
                </a:lnTo>
                <a:lnTo>
                  <a:pt x="8" y="357"/>
                </a:lnTo>
                <a:lnTo>
                  <a:pt x="10" y="359"/>
                </a:lnTo>
                <a:lnTo>
                  <a:pt x="15" y="357"/>
                </a:lnTo>
                <a:lnTo>
                  <a:pt x="15" y="372"/>
                </a:lnTo>
                <a:lnTo>
                  <a:pt x="13" y="380"/>
                </a:lnTo>
                <a:lnTo>
                  <a:pt x="10" y="370"/>
                </a:lnTo>
                <a:lnTo>
                  <a:pt x="8" y="372"/>
                </a:lnTo>
                <a:lnTo>
                  <a:pt x="6" y="378"/>
                </a:lnTo>
                <a:lnTo>
                  <a:pt x="6" y="386"/>
                </a:lnTo>
                <a:lnTo>
                  <a:pt x="8" y="392"/>
                </a:lnTo>
                <a:lnTo>
                  <a:pt x="8" y="394"/>
                </a:lnTo>
                <a:lnTo>
                  <a:pt x="6" y="394"/>
                </a:lnTo>
                <a:lnTo>
                  <a:pt x="4" y="394"/>
                </a:lnTo>
                <a:lnTo>
                  <a:pt x="2" y="395"/>
                </a:lnTo>
                <a:lnTo>
                  <a:pt x="0" y="395"/>
                </a:lnTo>
                <a:lnTo>
                  <a:pt x="0" y="397"/>
                </a:lnTo>
                <a:lnTo>
                  <a:pt x="2" y="397"/>
                </a:lnTo>
                <a:lnTo>
                  <a:pt x="0" y="401"/>
                </a:lnTo>
                <a:lnTo>
                  <a:pt x="0" y="417"/>
                </a:lnTo>
                <a:lnTo>
                  <a:pt x="4" y="420"/>
                </a:lnTo>
                <a:lnTo>
                  <a:pt x="8" y="426"/>
                </a:lnTo>
                <a:lnTo>
                  <a:pt x="11" y="434"/>
                </a:lnTo>
                <a:lnTo>
                  <a:pt x="11" y="432"/>
                </a:lnTo>
                <a:lnTo>
                  <a:pt x="13" y="434"/>
                </a:lnTo>
                <a:lnTo>
                  <a:pt x="15" y="440"/>
                </a:lnTo>
                <a:lnTo>
                  <a:pt x="15" y="438"/>
                </a:lnTo>
                <a:lnTo>
                  <a:pt x="15" y="434"/>
                </a:lnTo>
                <a:lnTo>
                  <a:pt x="19" y="436"/>
                </a:lnTo>
                <a:lnTo>
                  <a:pt x="21" y="436"/>
                </a:lnTo>
                <a:lnTo>
                  <a:pt x="21" y="434"/>
                </a:lnTo>
                <a:lnTo>
                  <a:pt x="21" y="430"/>
                </a:lnTo>
                <a:lnTo>
                  <a:pt x="19" y="424"/>
                </a:lnTo>
                <a:lnTo>
                  <a:pt x="15" y="420"/>
                </a:lnTo>
                <a:lnTo>
                  <a:pt x="10" y="417"/>
                </a:lnTo>
                <a:lnTo>
                  <a:pt x="8" y="411"/>
                </a:lnTo>
                <a:lnTo>
                  <a:pt x="10" y="409"/>
                </a:lnTo>
                <a:lnTo>
                  <a:pt x="11" y="409"/>
                </a:lnTo>
                <a:lnTo>
                  <a:pt x="15" y="405"/>
                </a:lnTo>
                <a:lnTo>
                  <a:pt x="11" y="409"/>
                </a:lnTo>
                <a:lnTo>
                  <a:pt x="15" y="401"/>
                </a:lnTo>
                <a:lnTo>
                  <a:pt x="17" y="399"/>
                </a:lnTo>
                <a:lnTo>
                  <a:pt x="17" y="401"/>
                </a:lnTo>
                <a:lnTo>
                  <a:pt x="17" y="399"/>
                </a:lnTo>
                <a:lnTo>
                  <a:pt x="27" y="394"/>
                </a:lnTo>
                <a:lnTo>
                  <a:pt x="27" y="392"/>
                </a:lnTo>
                <a:lnTo>
                  <a:pt x="17" y="397"/>
                </a:lnTo>
                <a:lnTo>
                  <a:pt x="17" y="394"/>
                </a:lnTo>
                <a:lnTo>
                  <a:pt x="17" y="386"/>
                </a:lnTo>
                <a:lnTo>
                  <a:pt x="21" y="374"/>
                </a:lnTo>
                <a:lnTo>
                  <a:pt x="23" y="372"/>
                </a:lnTo>
                <a:lnTo>
                  <a:pt x="23" y="369"/>
                </a:lnTo>
                <a:lnTo>
                  <a:pt x="23" y="370"/>
                </a:lnTo>
                <a:lnTo>
                  <a:pt x="29" y="386"/>
                </a:lnTo>
                <a:lnTo>
                  <a:pt x="29" y="394"/>
                </a:lnTo>
                <a:lnTo>
                  <a:pt x="31" y="394"/>
                </a:lnTo>
                <a:lnTo>
                  <a:pt x="31" y="395"/>
                </a:lnTo>
                <a:lnTo>
                  <a:pt x="31" y="397"/>
                </a:lnTo>
                <a:lnTo>
                  <a:pt x="33" y="401"/>
                </a:lnTo>
                <a:lnTo>
                  <a:pt x="33" y="399"/>
                </a:lnTo>
                <a:lnTo>
                  <a:pt x="29" y="380"/>
                </a:lnTo>
                <a:lnTo>
                  <a:pt x="29" y="382"/>
                </a:lnTo>
                <a:lnTo>
                  <a:pt x="23" y="367"/>
                </a:lnTo>
                <a:lnTo>
                  <a:pt x="23" y="361"/>
                </a:lnTo>
                <a:lnTo>
                  <a:pt x="27" y="367"/>
                </a:lnTo>
                <a:lnTo>
                  <a:pt x="27" y="365"/>
                </a:lnTo>
                <a:lnTo>
                  <a:pt x="29" y="367"/>
                </a:lnTo>
                <a:lnTo>
                  <a:pt x="31" y="367"/>
                </a:lnTo>
                <a:lnTo>
                  <a:pt x="31" y="361"/>
                </a:lnTo>
                <a:lnTo>
                  <a:pt x="31" y="336"/>
                </a:lnTo>
                <a:lnTo>
                  <a:pt x="29" y="326"/>
                </a:lnTo>
                <a:lnTo>
                  <a:pt x="27" y="311"/>
                </a:lnTo>
                <a:lnTo>
                  <a:pt x="23" y="305"/>
                </a:lnTo>
                <a:lnTo>
                  <a:pt x="21" y="303"/>
                </a:lnTo>
                <a:lnTo>
                  <a:pt x="15" y="299"/>
                </a:lnTo>
                <a:lnTo>
                  <a:pt x="15" y="298"/>
                </a:lnTo>
                <a:lnTo>
                  <a:pt x="17" y="296"/>
                </a:lnTo>
                <a:lnTo>
                  <a:pt x="21" y="298"/>
                </a:lnTo>
                <a:lnTo>
                  <a:pt x="27" y="305"/>
                </a:lnTo>
                <a:lnTo>
                  <a:pt x="33" y="322"/>
                </a:lnTo>
                <a:lnTo>
                  <a:pt x="33" y="330"/>
                </a:lnTo>
                <a:lnTo>
                  <a:pt x="33" y="317"/>
                </a:lnTo>
                <a:lnTo>
                  <a:pt x="31" y="313"/>
                </a:lnTo>
                <a:lnTo>
                  <a:pt x="33" y="315"/>
                </a:lnTo>
                <a:lnTo>
                  <a:pt x="33" y="319"/>
                </a:lnTo>
                <a:lnTo>
                  <a:pt x="34" y="319"/>
                </a:lnTo>
                <a:lnTo>
                  <a:pt x="38" y="317"/>
                </a:lnTo>
                <a:lnTo>
                  <a:pt x="40" y="319"/>
                </a:lnTo>
                <a:lnTo>
                  <a:pt x="38" y="334"/>
                </a:lnTo>
                <a:lnTo>
                  <a:pt x="38" y="355"/>
                </a:lnTo>
                <a:lnTo>
                  <a:pt x="40" y="363"/>
                </a:lnTo>
                <a:lnTo>
                  <a:pt x="42" y="367"/>
                </a:lnTo>
                <a:lnTo>
                  <a:pt x="44" y="365"/>
                </a:lnTo>
                <a:lnTo>
                  <a:pt x="46" y="363"/>
                </a:lnTo>
                <a:lnTo>
                  <a:pt x="46" y="361"/>
                </a:lnTo>
                <a:lnTo>
                  <a:pt x="44" y="357"/>
                </a:lnTo>
                <a:lnTo>
                  <a:pt x="42" y="357"/>
                </a:lnTo>
                <a:lnTo>
                  <a:pt x="40" y="355"/>
                </a:lnTo>
                <a:lnTo>
                  <a:pt x="42" y="351"/>
                </a:lnTo>
                <a:lnTo>
                  <a:pt x="44" y="340"/>
                </a:lnTo>
                <a:lnTo>
                  <a:pt x="46" y="338"/>
                </a:lnTo>
                <a:lnTo>
                  <a:pt x="48" y="336"/>
                </a:lnTo>
                <a:lnTo>
                  <a:pt x="50" y="340"/>
                </a:lnTo>
                <a:lnTo>
                  <a:pt x="50" y="351"/>
                </a:lnTo>
                <a:lnTo>
                  <a:pt x="50" y="370"/>
                </a:lnTo>
                <a:lnTo>
                  <a:pt x="52" y="384"/>
                </a:lnTo>
                <a:lnTo>
                  <a:pt x="56" y="394"/>
                </a:lnTo>
                <a:lnTo>
                  <a:pt x="54" y="384"/>
                </a:lnTo>
                <a:lnTo>
                  <a:pt x="52" y="380"/>
                </a:lnTo>
                <a:lnTo>
                  <a:pt x="58" y="388"/>
                </a:lnTo>
                <a:lnTo>
                  <a:pt x="61" y="395"/>
                </a:lnTo>
                <a:lnTo>
                  <a:pt x="63" y="405"/>
                </a:lnTo>
                <a:lnTo>
                  <a:pt x="65" y="426"/>
                </a:lnTo>
                <a:lnTo>
                  <a:pt x="65" y="438"/>
                </a:lnTo>
                <a:lnTo>
                  <a:pt x="65" y="430"/>
                </a:lnTo>
                <a:lnTo>
                  <a:pt x="63" y="417"/>
                </a:lnTo>
                <a:lnTo>
                  <a:pt x="61" y="409"/>
                </a:lnTo>
                <a:lnTo>
                  <a:pt x="54" y="395"/>
                </a:lnTo>
                <a:lnTo>
                  <a:pt x="50" y="376"/>
                </a:lnTo>
                <a:lnTo>
                  <a:pt x="48" y="372"/>
                </a:lnTo>
                <a:lnTo>
                  <a:pt x="48" y="376"/>
                </a:lnTo>
                <a:lnTo>
                  <a:pt x="48" y="388"/>
                </a:lnTo>
                <a:lnTo>
                  <a:pt x="46" y="397"/>
                </a:lnTo>
                <a:lnTo>
                  <a:pt x="44" y="403"/>
                </a:lnTo>
                <a:lnTo>
                  <a:pt x="42" y="395"/>
                </a:lnTo>
                <a:lnTo>
                  <a:pt x="40" y="392"/>
                </a:lnTo>
                <a:lnTo>
                  <a:pt x="36" y="390"/>
                </a:lnTo>
                <a:lnTo>
                  <a:pt x="34" y="390"/>
                </a:lnTo>
                <a:lnTo>
                  <a:pt x="34" y="394"/>
                </a:lnTo>
                <a:lnTo>
                  <a:pt x="36" y="394"/>
                </a:lnTo>
                <a:lnTo>
                  <a:pt x="36" y="399"/>
                </a:lnTo>
                <a:lnTo>
                  <a:pt x="38" y="395"/>
                </a:lnTo>
                <a:lnTo>
                  <a:pt x="38" y="397"/>
                </a:lnTo>
                <a:lnTo>
                  <a:pt x="38" y="403"/>
                </a:lnTo>
                <a:lnTo>
                  <a:pt x="40" y="415"/>
                </a:lnTo>
                <a:lnTo>
                  <a:pt x="38" y="424"/>
                </a:lnTo>
                <a:lnTo>
                  <a:pt x="34" y="403"/>
                </a:lnTo>
                <a:lnTo>
                  <a:pt x="34" y="411"/>
                </a:lnTo>
                <a:lnTo>
                  <a:pt x="38" y="428"/>
                </a:lnTo>
                <a:lnTo>
                  <a:pt x="34" y="455"/>
                </a:lnTo>
                <a:lnTo>
                  <a:pt x="34" y="459"/>
                </a:lnTo>
                <a:lnTo>
                  <a:pt x="34" y="457"/>
                </a:lnTo>
                <a:lnTo>
                  <a:pt x="33" y="451"/>
                </a:lnTo>
                <a:lnTo>
                  <a:pt x="29" y="480"/>
                </a:lnTo>
                <a:lnTo>
                  <a:pt x="31" y="468"/>
                </a:lnTo>
                <a:lnTo>
                  <a:pt x="33" y="465"/>
                </a:lnTo>
                <a:lnTo>
                  <a:pt x="33" y="466"/>
                </a:lnTo>
                <a:lnTo>
                  <a:pt x="34" y="463"/>
                </a:lnTo>
                <a:lnTo>
                  <a:pt x="34" y="488"/>
                </a:lnTo>
                <a:lnTo>
                  <a:pt x="36" y="463"/>
                </a:lnTo>
                <a:lnTo>
                  <a:pt x="36" y="451"/>
                </a:lnTo>
                <a:lnTo>
                  <a:pt x="38" y="449"/>
                </a:lnTo>
                <a:lnTo>
                  <a:pt x="40" y="449"/>
                </a:lnTo>
                <a:lnTo>
                  <a:pt x="42" y="453"/>
                </a:lnTo>
                <a:lnTo>
                  <a:pt x="42" y="457"/>
                </a:lnTo>
                <a:lnTo>
                  <a:pt x="42" y="459"/>
                </a:lnTo>
                <a:lnTo>
                  <a:pt x="46" y="514"/>
                </a:lnTo>
                <a:lnTo>
                  <a:pt x="44" y="549"/>
                </a:lnTo>
                <a:lnTo>
                  <a:pt x="42" y="538"/>
                </a:lnTo>
                <a:lnTo>
                  <a:pt x="42" y="547"/>
                </a:lnTo>
                <a:lnTo>
                  <a:pt x="42" y="553"/>
                </a:lnTo>
                <a:lnTo>
                  <a:pt x="42" y="547"/>
                </a:lnTo>
                <a:lnTo>
                  <a:pt x="38" y="507"/>
                </a:lnTo>
                <a:lnTo>
                  <a:pt x="36" y="478"/>
                </a:lnTo>
                <a:lnTo>
                  <a:pt x="36" y="513"/>
                </a:lnTo>
                <a:lnTo>
                  <a:pt x="44" y="616"/>
                </a:lnTo>
                <a:lnTo>
                  <a:pt x="44" y="637"/>
                </a:lnTo>
                <a:lnTo>
                  <a:pt x="44" y="634"/>
                </a:lnTo>
                <a:lnTo>
                  <a:pt x="40" y="616"/>
                </a:lnTo>
                <a:lnTo>
                  <a:pt x="42" y="628"/>
                </a:lnTo>
                <a:lnTo>
                  <a:pt x="42" y="632"/>
                </a:lnTo>
                <a:lnTo>
                  <a:pt x="40" y="620"/>
                </a:lnTo>
                <a:lnTo>
                  <a:pt x="36" y="597"/>
                </a:lnTo>
                <a:lnTo>
                  <a:pt x="36" y="586"/>
                </a:lnTo>
                <a:lnTo>
                  <a:pt x="36" y="589"/>
                </a:lnTo>
                <a:lnTo>
                  <a:pt x="34" y="576"/>
                </a:lnTo>
                <a:lnTo>
                  <a:pt x="33" y="570"/>
                </a:lnTo>
                <a:lnTo>
                  <a:pt x="34" y="582"/>
                </a:lnTo>
                <a:lnTo>
                  <a:pt x="36" y="599"/>
                </a:lnTo>
                <a:lnTo>
                  <a:pt x="38" y="618"/>
                </a:lnTo>
                <a:lnTo>
                  <a:pt x="42" y="637"/>
                </a:lnTo>
                <a:lnTo>
                  <a:pt x="40" y="637"/>
                </a:lnTo>
                <a:lnTo>
                  <a:pt x="40" y="632"/>
                </a:lnTo>
                <a:lnTo>
                  <a:pt x="40" y="637"/>
                </a:lnTo>
                <a:lnTo>
                  <a:pt x="38" y="635"/>
                </a:lnTo>
                <a:lnTo>
                  <a:pt x="38" y="632"/>
                </a:lnTo>
                <a:lnTo>
                  <a:pt x="36" y="616"/>
                </a:lnTo>
                <a:lnTo>
                  <a:pt x="34" y="599"/>
                </a:lnTo>
                <a:lnTo>
                  <a:pt x="36" y="605"/>
                </a:lnTo>
                <a:lnTo>
                  <a:pt x="36" y="610"/>
                </a:lnTo>
                <a:lnTo>
                  <a:pt x="34" y="605"/>
                </a:lnTo>
                <a:lnTo>
                  <a:pt x="36" y="620"/>
                </a:lnTo>
                <a:lnTo>
                  <a:pt x="38" y="635"/>
                </a:lnTo>
                <a:lnTo>
                  <a:pt x="34" y="634"/>
                </a:lnTo>
                <a:lnTo>
                  <a:pt x="33" y="620"/>
                </a:lnTo>
                <a:lnTo>
                  <a:pt x="29" y="589"/>
                </a:lnTo>
                <a:lnTo>
                  <a:pt x="33" y="624"/>
                </a:lnTo>
                <a:lnTo>
                  <a:pt x="29" y="591"/>
                </a:lnTo>
                <a:lnTo>
                  <a:pt x="31" y="610"/>
                </a:lnTo>
                <a:lnTo>
                  <a:pt x="29" y="605"/>
                </a:lnTo>
                <a:lnTo>
                  <a:pt x="31" y="616"/>
                </a:lnTo>
                <a:lnTo>
                  <a:pt x="33" y="634"/>
                </a:lnTo>
                <a:lnTo>
                  <a:pt x="31" y="634"/>
                </a:lnTo>
                <a:lnTo>
                  <a:pt x="29" y="635"/>
                </a:lnTo>
                <a:lnTo>
                  <a:pt x="29" y="637"/>
                </a:lnTo>
                <a:lnTo>
                  <a:pt x="33" y="643"/>
                </a:lnTo>
                <a:lnTo>
                  <a:pt x="34" y="651"/>
                </a:lnTo>
                <a:lnTo>
                  <a:pt x="33" y="655"/>
                </a:lnTo>
                <a:lnTo>
                  <a:pt x="29" y="655"/>
                </a:lnTo>
                <a:lnTo>
                  <a:pt x="21" y="647"/>
                </a:lnTo>
                <a:lnTo>
                  <a:pt x="15" y="643"/>
                </a:lnTo>
                <a:lnTo>
                  <a:pt x="13" y="645"/>
                </a:lnTo>
                <a:lnTo>
                  <a:pt x="8" y="618"/>
                </a:lnTo>
                <a:lnTo>
                  <a:pt x="10" y="618"/>
                </a:lnTo>
                <a:lnTo>
                  <a:pt x="13" y="614"/>
                </a:lnTo>
                <a:lnTo>
                  <a:pt x="17" y="610"/>
                </a:lnTo>
                <a:lnTo>
                  <a:pt x="13" y="601"/>
                </a:lnTo>
                <a:lnTo>
                  <a:pt x="10" y="607"/>
                </a:lnTo>
                <a:lnTo>
                  <a:pt x="8" y="616"/>
                </a:lnTo>
                <a:lnTo>
                  <a:pt x="0" y="582"/>
                </a:lnTo>
                <a:lnTo>
                  <a:pt x="0" y="584"/>
                </a:lnTo>
                <a:lnTo>
                  <a:pt x="8" y="626"/>
                </a:lnTo>
                <a:lnTo>
                  <a:pt x="10" y="630"/>
                </a:lnTo>
                <a:lnTo>
                  <a:pt x="8" y="632"/>
                </a:lnTo>
                <a:lnTo>
                  <a:pt x="2" y="605"/>
                </a:lnTo>
                <a:lnTo>
                  <a:pt x="6" y="626"/>
                </a:lnTo>
                <a:lnTo>
                  <a:pt x="6" y="637"/>
                </a:lnTo>
                <a:lnTo>
                  <a:pt x="6" y="635"/>
                </a:lnTo>
                <a:lnTo>
                  <a:pt x="4" y="634"/>
                </a:lnTo>
                <a:lnTo>
                  <a:pt x="0" y="632"/>
                </a:lnTo>
                <a:lnTo>
                  <a:pt x="0" y="635"/>
                </a:lnTo>
                <a:lnTo>
                  <a:pt x="4" y="641"/>
                </a:lnTo>
                <a:lnTo>
                  <a:pt x="4" y="643"/>
                </a:lnTo>
                <a:lnTo>
                  <a:pt x="2" y="649"/>
                </a:lnTo>
                <a:lnTo>
                  <a:pt x="0" y="649"/>
                </a:lnTo>
                <a:lnTo>
                  <a:pt x="0" y="653"/>
                </a:lnTo>
                <a:lnTo>
                  <a:pt x="0" y="655"/>
                </a:lnTo>
                <a:lnTo>
                  <a:pt x="0" y="1148"/>
                </a:lnTo>
                <a:lnTo>
                  <a:pt x="1542" y="1148"/>
                </a:lnTo>
                <a:lnTo>
                  <a:pt x="1532" y="1135"/>
                </a:lnTo>
                <a:lnTo>
                  <a:pt x="1530" y="1131"/>
                </a:lnTo>
                <a:lnTo>
                  <a:pt x="1530" y="1123"/>
                </a:lnTo>
                <a:lnTo>
                  <a:pt x="1532" y="1117"/>
                </a:lnTo>
                <a:lnTo>
                  <a:pt x="1536" y="1117"/>
                </a:lnTo>
                <a:lnTo>
                  <a:pt x="1542" y="1121"/>
                </a:lnTo>
                <a:lnTo>
                  <a:pt x="1549" y="1129"/>
                </a:lnTo>
                <a:lnTo>
                  <a:pt x="1553" y="1135"/>
                </a:lnTo>
                <a:lnTo>
                  <a:pt x="1555" y="1138"/>
                </a:lnTo>
                <a:lnTo>
                  <a:pt x="1555" y="1148"/>
                </a:lnTo>
                <a:lnTo>
                  <a:pt x="1570" y="1148"/>
                </a:lnTo>
                <a:lnTo>
                  <a:pt x="1565" y="1138"/>
                </a:lnTo>
                <a:lnTo>
                  <a:pt x="1561" y="1123"/>
                </a:lnTo>
                <a:lnTo>
                  <a:pt x="1563" y="1119"/>
                </a:lnTo>
                <a:lnTo>
                  <a:pt x="1565" y="1115"/>
                </a:lnTo>
                <a:lnTo>
                  <a:pt x="1563" y="1114"/>
                </a:lnTo>
                <a:lnTo>
                  <a:pt x="1561" y="1115"/>
                </a:lnTo>
                <a:lnTo>
                  <a:pt x="1561" y="1112"/>
                </a:lnTo>
                <a:lnTo>
                  <a:pt x="1561" y="1104"/>
                </a:lnTo>
                <a:lnTo>
                  <a:pt x="1565" y="1104"/>
                </a:lnTo>
                <a:lnTo>
                  <a:pt x="1563" y="1098"/>
                </a:lnTo>
                <a:lnTo>
                  <a:pt x="1561" y="1094"/>
                </a:lnTo>
                <a:lnTo>
                  <a:pt x="1557" y="1083"/>
                </a:lnTo>
                <a:lnTo>
                  <a:pt x="1561" y="1079"/>
                </a:lnTo>
                <a:lnTo>
                  <a:pt x="1557" y="1079"/>
                </a:lnTo>
                <a:lnTo>
                  <a:pt x="1557" y="1077"/>
                </a:lnTo>
                <a:lnTo>
                  <a:pt x="1559" y="1077"/>
                </a:lnTo>
                <a:lnTo>
                  <a:pt x="1561" y="1075"/>
                </a:lnTo>
                <a:lnTo>
                  <a:pt x="1561" y="1073"/>
                </a:lnTo>
                <a:lnTo>
                  <a:pt x="1561" y="1075"/>
                </a:lnTo>
                <a:lnTo>
                  <a:pt x="1561" y="1073"/>
                </a:lnTo>
                <a:lnTo>
                  <a:pt x="1559" y="1073"/>
                </a:lnTo>
                <a:lnTo>
                  <a:pt x="1557" y="1073"/>
                </a:lnTo>
                <a:lnTo>
                  <a:pt x="1557" y="1071"/>
                </a:lnTo>
                <a:lnTo>
                  <a:pt x="1555" y="1075"/>
                </a:lnTo>
                <a:lnTo>
                  <a:pt x="1553" y="1077"/>
                </a:lnTo>
                <a:lnTo>
                  <a:pt x="1551" y="1079"/>
                </a:lnTo>
                <a:lnTo>
                  <a:pt x="1553" y="1069"/>
                </a:lnTo>
                <a:lnTo>
                  <a:pt x="1555" y="1066"/>
                </a:lnTo>
                <a:lnTo>
                  <a:pt x="1559" y="1062"/>
                </a:lnTo>
                <a:lnTo>
                  <a:pt x="1557" y="1056"/>
                </a:lnTo>
                <a:lnTo>
                  <a:pt x="1555" y="1048"/>
                </a:lnTo>
                <a:lnTo>
                  <a:pt x="1555" y="1033"/>
                </a:lnTo>
                <a:lnTo>
                  <a:pt x="1553" y="1037"/>
                </a:lnTo>
                <a:lnTo>
                  <a:pt x="1555" y="1031"/>
                </a:lnTo>
                <a:lnTo>
                  <a:pt x="1563" y="1025"/>
                </a:lnTo>
                <a:lnTo>
                  <a:pt x="1565" y="1021"/>
                </a:lnTo>
                <a:lnTo>
                  <a:pt x="1565" y="1019"/>
                </a:lnTo>
                <a:lnTo>
                  <a:pt x="1555" y="1018"/>
                </a:lnTo>
                <a:lnTo>
                  <a:pt x="1557" y="1016"/>
                </a:lnTo>
                <a:lnTo>
                  <a:pt x="1557" y="1014"/>
                </a:lnTo>
                <a:lnTo>
                  <a:pt x="1555" y="1012"/>
                </a:lnTo>
                <a:lnTo>
                  <a:pt x="1553" y="1008"/>
                </a:lnTo>
                <a:lnTo>
                  <a:pt x="1553" y="1004"/>
                </a:lnTo>
                <a:lnTo>
                  <a:pt x="1551" y="1006"/>
                </a:lnTo>
                <a:lnTo>
                  <a:pt x="1551" y="1010"/>
                </a:lnTo>
                <a:lnTo>
                  <a:pt x="1549" y="1016"/>
                </a:lnTo>
                <a:lnTo>
                  <a:pt x="1547" y="1002"/>
                </a:lnTo>
                <a:lnTo>
                  <a:pt x="1555" y="977"/>
                </a:lnTo>
                <a:lnTo>
                  <a:pt x="1559" y="962"/>
                </a:lnTo>
                <a:lnTo>
                  <a:pt x="1582" y="960"/>
                </a:lnTo>
                <a:lnTo>
                  <a:pt x="1624" y="956"/>
                </a:lnTo>
                <a:lnTo>
                  <a:pt x="1624" y="954"/>
                </a:lnTo>
                <a:lnTo>
                  <a:pt x="1622" y="954"/>
                </a:lnTo>
                <a:lnTo>
                  <a:pt x="1617" y="954"/>
                </a:lnTo>
                <a:lnTo>
                  <a:pt x="1609" y="956"/>
                </a:lnTo>
                <a:lnTo>
                  <a:pt x="1594" y="958"/>
                </a:lnTo>
                <a:lnTo>
                  <a:pt x="1592" y="958"/>
                </a:lnTo>
                <a:lnTo>
                  <a:pt x="1590" y="956"/>
                </a:lnTo>
                <a:lnTo>
                  <a:pt x="1588" y="956"/>
                </a:lnTo>
                <a:lnTo>
                  <a:pt x="1574" y="958"/>
                </a:lnTo>
                <a:lnTo>
                  <a:pt x="1563" y="960"/>
                </a:lnTo>
                <a:lnTo>
                  <a:pt x="1559" y="958"/>
                </a:lnTo>
                <a:lnTo>
                  <a:pt x="1561" y="935"/>
                </a:lnTo>
                <a:lnTo>
                  <a:pt x="1561" y="925"/>
                </a:lnTo>
                <a:lnTo>
                  <a:pt x="1563" y="916"/>
                </a:lnTo>
                <a:lnTo>
                  <a:pt x="1565" y="904"/>
                </a:lnTo>
                <a:lnTo>
                  <a:pt x="1561" y="898"/>
                </a:lnTo>
                <a:lnTo>
                  <a:pt x="1561" y="900"/>
                </a:lnTo>
                <a:lnTo>
                  <a:pt x="1559" y="906"/>
                </a:lnTo>
                <a:lnTo>
                  <a:pt x="1557" y="929"/>
                </a:lnTo>
                <a:lnTo>
                  <a:pt x="1557" y="950"/>
                </a:lnTo>
                <a:lnTo>
                  <a:pt x="1542" y="946"/>
                </a:lnTo>
                <a:lnTo>
                  <a:pt x="1536" y="946"/>
                </a:lnTo>
                <a:lnTo>
                  <a:pt x="1538" y="946"/>
                </a:lnTo>
                <a:lnTo>
                  <a:pt x="1536" y="946"/>
                </a:lnTo>
                <a:lnTo>
                  <a:pt x="1534" y="946"/>
                </a:lnTo>
                <a:lnTo>
                  <a:pt x="1536" y="941"/>
                </a:lnTo>
                <a:lnTo>
                  <a:pt x="1536" y="939"/>
                </a:lnTo>
                <a:lnTo>
                  <a:pt x="1536" y="937"/>
                </a:lnTo>
                <a:lnTo>
                  <a:pt x="1534" y="937"/>
                </a:lnTo>
                <a:lnTo>
                  <a:pt x="1532" y="939"/>
                </a:lnTo>
                <a:lnTo>
                  <a:pt x="1532" y="937"/>
                </a:lnTo>
                <a:lnTo>
                  <a:pt x="1536" y="935"/>
                </a:lnTo>
                <a:lnTo>
                  <a:pt x="1536" y="933"/>
                </a:lnTo>
                <a:lnTo>
                  <a:pt x="1536" y="931"/>
                </a:lnTo>
                <a:lnTo>
                  <a:pt x="1540" y="929"/>
                </a:lnTo>
                <a:lnTo>
                  <a:pt x="1536" y="927"/>
                </a:lnTo>
                <a:lnTo>
                  <a:pt x="1540" y="925"/>
                </a:lnTo>
                <a:lnTo>
                  <a:pt x="1536" y="923"/>
                </a:lnTo>
                <a:lnTo>
                  <a:pt x="1538" y="922"/>
                </a:lnTo>
                <a:lnTo>
                  <a:pt x="1538" y="920"/>
                </a:lnTo>
                <a:lnTo>
                  <a:pt x="1538" y="916"/>
                </a:lnTo>
                <a:lnTo>
                  <a:pt x="1538" y="918"/>
                </a:lnTo>
                <a:lnTo>
                  <a:pt x="1538" y="916"/>
                </a:lnTo>
                <a:lnTo>
                  <a:pt x="1540" y="914"/>
                </a:lnTo>
                <a:lnTo>
                  <a:pt x="1540" y="910"/>
                </a:lnTo>
                <a:lnTo>
                  <a:pt x="1538" y="908"/>
                </a:lnTo>
                <a:lnTo>
                  <a:pt x="1536" y="910"/>
                </a:lnTo>
                <a:lnTo>
                  <a:pt x="1538" y="910"/>
                </a:lnTo>
                <a:lnTo>
                  <a:pt x="1536" y="914"/>
                </a:lnTo>
                <a:lnTo>
                  <a:pt x="1534" y="914"/>
                </a:lnTo>
                <a:lnTo>
                  <a:pt x="1530" y="914"/>
                </a:lnTo>
                <a:lnTo>
                  <a:pt x="1532" y="912"/>
                </a:lnTo>
                <a:lnTo>
                  <a:pt x="1530" y="912"/>
                </a:lnTo>
                <a:lnTo>
                  <a:pt x="1530" y="906"/>
                </a:lnTo>
                <a:lnTo>
                  <a:pt x="1530" y="902"/>
                </a:lnTo>
                <a:lnTo>
                  <a:pt x="1532" y="898"/>
                </a:lnTo>
                <a:lnTo>
                  <a:pt x="1530" y="898"/>
                </a:lnTo>
                <a:lnTo>
                  <a:pt x="1534" y="895"/>
                </a:lnTo>
                <a:lnTo>
                  <a:pt x="1534" y="891"/>
                </a:lnTo>
                <a:lnTo>
                  <a:pt x="1528" y="897"/>
                </a:lnTo>
                <a:lnTo>
                  <a:pt x="1530" y="891"/>
                </a:lnTo>
                <a:lnTo>
                  <a:pt x="1532" y="883"/>
                </a:lnTo>
                <a:lnTo>
                  <a:pt x="1530" y="883"/>
                </a:lnTo>
                <a:lnTo>
                  <a:pt x="1530" y="881"/>
                </a:lnTo>
                <a:lnTo>
                  <a:pt x="1530" y="879"/>
                </a:lnTo>
                <a:lnTo>
                  <a:pt x="1532" y="874"/>
                </a:lnTo>
                <a:lnTo>
                  <a:pt x="1536" y="864"/>
                </a:lnTo>
                <a:lnTo>
                  <a:pt x="1540" y="862"/>
                </a:lnTo>
                <a:lnTo>
                  <a:pt x="1544" y="862"/>
                </a:lnTo>
                <a:lnTo>
                  <a:pt x="1546" y="860"/>
                </a:lnTo>
                <a:lnTo>
                  <a:pt x="1538" y="856"/>
                </a:lnTo>
                <a:lnTo>
                  <a:pt x="1536" y="852"/>
                </a:lnTo>
                <a:lnTo>
                  <a:pt x="1540" y="845"/>
                </a:lnTo>
                <a:lnTo>
                  <a:pt x="1540" y="843"/>
                </a:lnTo>
                <a:lnTo>
                  <a:pt x="1538" y="843"/>
                </a:lnTo>
                <a:lnTo>
                  <a:pt x="1532" y="847"/>
                </a:lnTo>
                <a:lnTo>
                  <a:pt x="1528" y="841"/>
                </a:lnTo>
                <a:lnTo>
                  <a:pt x="1530" y="839"/>
                </a:lnTo>
                <a:lnTo>
                  <a:pt x="1534" y="837"/>
                </a:lnTo>
                <a:lnTo>
                  <a:pt x="1532" y="835"/>
                </a:lnTo>
                <a:lnTo>
                  <a:pt x="1526" y="831"/>
                </a:lnTo>
                <a:lnTo>
                  <a:pt x="1522" y="829"/>
                </a:lnTo>
                <a:lnTo>
                  <a:pt x="1524" y="824"/>
                </a:lnTo>
                <a:lnTo>
                  <a:pt x="1526" y="822"/>
                </a:lnTo>
                <a:lnTo>
                  <a:pt x="1530" y="822"/>
                </a:lnTo>
                <a:lnTo>
                  <a:pt x="1532" y="824"/>
                </a:lnTo>
                <a:lnTo>
                  <a:pt x="1534" y="827"/>
                </a:lnTo>
                <a:lnTo>
                  <a:pt x="1536" y="826"/>
                </a:lnTo>
                <a:lnTo>
                  <a:pt x="1532" y="820"/>
                </a:lnTo>
                <a:lnTo>
                  <a:pt x="1532" y="818"/>
                </a:lnTo>
                <a:lnTo>
                  <a:pt x="1530" y="814"/>
                </a:lnTo>
                <a:lnTo>
                  <a:pt x="1530" y="812"/>
                </a:lnTo>
                <a:lnTo>
                  <a:pt x="1532" y="812"/>
                </a:lnTo>
                <a:lnTo>
                  <a:pt x="1534" y="810"/>
                </a:lnTo>
                <a:lnTo>
                  <a:pt x="1534" y="808"/>
                </a:lnTo>
                <a:lnTo>
                  <a:pt x="1532" y="806"/>
                </a:lnTo>
                <a:lnTo>
                  <a:pt x="1528" y="806"/>
                </a:lnTo>
                <a:lnTo>
                  <a:pt x="1530" y="801"/>
                </a:lnTo>
                <a:lnTo>
                  <a:pt x="1532" y="799"/>
                </a:lnTo>
                <a:lnTo>
                  <a:pt x="1536" y="799"/>
                </a:lnTo>
                <a:lnTo>
                  <a:pt x="1544" y="797"/>
                </a:lnTo>
                <a:lnTo>
                  <a:pt x="1547" y="795"/>
                </a:lnTo>
                <a:lnTo>
                  <a:pt x="1549" y="793"/>
                </a:lnTo>
                <a:lnTo>
                  <a:pt x="1546" y="781"/>
                </a:lnTo>
                <a:lnTo>
                  <a:pt x="1546" y="774"/>
                </a:lnTo>
                <a:lnTo>
                  <a:pt x="1547" y="774"/>
                </a:lnTo>
                <a:lnTo>
                  <a:pt x="1551" y="774"/>
                </a:lnTo>
                <a:lnTo>
                  <a:pt x="1557" y="770"/>
                </a:lnTo>
                <a:lnTo>
                  <a:pt x="1563" y="762"/>
                </a:lnTo>
                <a:lnTo>
                  <a:pt x="1565" y="758"/>
                </a:lnTo>
                <a:lnTo>
                  <a:pt x="1563" y="760"/>
                </a:lnTo>
                <a:lnTo>
                  <a:pt x="1559" y="758"/>
                </a:lnTo>
                <a:lnTo>
                  <a:pt x="1551" y="753"/>
                </a:lnTo>
                <a:lnTo>
                  <a:pt x="1557" y="737"/>
                </a:lnTo>
                <a:lnTo>
                  <a:pt x="1561" y="728"/>
                </a:lnTo>
                <a:lnTo>
                  <a:pt x="1563" y="722"/>
                </a:lnTo>
                <a:lnTo>
                  <a:pt x="1565" y="722"/>
                </a:lnTo>
                <a:lnTo>
                  <a:pt x="1572" y="720"/>
                </a:lnTo>
                <a:lnTo>
                  <a:pt x="1574" y="720"/>
                </a:lnTo>
                <a:lnTo>
                  <a:pt x="1574" y="716"/>
                </a:lnTo>
                <a:lnTo>
                  <a:pt x="1572" y="708"/>
                </a:lnTo>
                <a:lnTo>
                  <a:pt x="1567" y="699"/>
                </a:lnTo>
                <a:lnTo>
                  <a:pt x="1567" y="714"/>
                </a:lnTo>
                <a:lnTo>
                  <a:pt x="1565" y="718"/>
                </a:lnTo>
                <a:lnTo>
                  <a:pt x="1563" y="705"/>
                </a:lnTo>
                <a:lnTo>
                  <a:pt x="1563" y="697"/>
                </a:lnTo>
                <a:lnTo>
                  <a:pt x="1563" y="691"/>
                </a:lnTo>
                <a:lnTo>
                  <a:pt x="1567" y="682"/>
                </a:lnTo>
                <a:lnTo>
                  <a:pt x="1572" y="685"/>
                </a:lnTo>
                <a:lnTo>
                  <a:pt x="1576" y="687"/>
                </a:lnTo>
                <a:lnTo>
                  <a:pt x="1580" y="687"/>
                </a:lnTo>
                <a:lnTo>
                  <a:pt x="1586" y="683"/>
                </a:lnTo>
                <a:lnTo>
                  <a:pt x="1588" y="678"/>
                </a:lnTo>
                <a:lnTo>
                  <a:pt x="1586" y="672"/>
                </a:lnTo>
                <a:lnTo>
                  <a:pt x="1576" y="660"/>
                </a:lnTo>
                <a:lnTo>
                  <a:pt x="1574" y="657"/>
                </a:lnTo>
                <a:lnTo>
                  <a:pt x="1580" y="658"/>
                </a:lnTo>
                <a:lnTo>
                  <a:pt x="1586" y="664"/>
                </a:lnTo>
                <a:lnTo>
                  <a:pt x="1590" y="670"/>
                </a:lnTo>
                <a:lnTo>
                  <a:pt x="1592" y="672"/>
                </a:lnTo>
                <a:lnTo>
                  <a:pt x="1594" y="670"/>
                </a:lnTo>
                <a:lnTo>
                  <a:pt x="1597" y="666"/>
                </a:lnTo>
                <a:lnTo>
                  <a:pt x="1603" y="662"/>
                </a:lnTo>
                <a:lnTo>
                  <a:pt x="1605" y="658"/>
                </a:lnTo>
                <a:lnTo>
                  <a:pt x="1605" y="657"/>
                </a:lnTo>
                <a:lnTo>
                  <a:pt x="1601" y="653"/>
                </a:lnTo>
                <a:lnTo>
                  <a:pt x="1597" y="649"/>
                </a:lnTo>
                <a:lnTo>
                  <a:pt x="1595" y="649"/>
                </a:lnTo>
                <a:lnTo>
                  <a:pt x="1594" y="651"/>
                </a:lnTo>
                <a:lnTo>
                  <a:pt x="1592" y="651"/>
                </a:lnTo>
                <a:lnTo>
                  <a:pt x="1588" y="649"/>
                </a:lnTo>
                <a:lnTo>
                  <a:pt x="1580" y="637"/>
                </a:lnTo>
                <a:lnTo>
                  <a:pt x="1580" y="634"/>
                </a:lnTo>
                <a:lnTo>
                  <a:pt x="1582" y="628"/>
                </a:lnTo>
                <a:lnTo>
                  <a:pt x="1588" y="626"/>
                </a:lnTo>
                <a:lnTo>
                  <a:pt x="1590" y="626"/>
                </a:lnTo>
                <a:lnTo>
                  <a:pt x="1594" y="626"/>
                </a:lnTo>
                <a:lnTo>
                  <a:pt x="1599" y="622"/>
                </a:lnTo>
                <a:lnTo>
                  <a:pt x="1613" y="609"/>
                </a:lnTo>
                <a:lnTo>
                  <a:pt x="1617" y="603"/>
                </a:lnTo>
                <a:lnTo>
                  <a:pt x="1615" y="597"/>
                </a:lnTo>
                <a:lnTo>
                  <a:pt x="1611" y="591"/>
                </a:lnTo>
                <a:lnTo>
                  <a:pt x="1607" y="587"/>
                </a:lnTo>
                <a:lnTo>
                  <a:pt x="1605" y="587"/>
                </a:lnTo>
                <a:lnTo>
                  <a:pt x="1607" y="576"/>
                </a:lnTo>
                <a:lnTo>
                  <a:pt x="1605" y="561"/>
                </a:lnTo>
                <a:lnTo>
                  <a:pt x="1607" y="553"/>
                </a:lnTo>
                <a:lnTo>
                  <a:pt x="1611" y="545"/>
                </a:lnTo>
                <a:lnTo>
                  <a:pt x="1613" y="538"/>
                </a:lnTo>
                <a:lnTo>
                  <a:pt x="1613" y="534"/>
                </a:lnTo>
                <a:lnTo>
                  <a:pt x="1613" y="528"/>
                </a:lnTo>
                <a:lnTo>
                  <a:pt x="1611" y="522"/>
                </a:lnTo>
                <a:lnTo>
                  <a:pt x="1609" y="520"/>
                </a:lnTo>
                <a:lnTo>
                  <a:pt x="1605" y="520"/>
                </a:lnTo>
                <a:lnTo>
                  <a:pt x="1601" y="522"/>
                </a:lnTo>
                <a:lnTo>
                  <a:pt x="1597" y="522"/>
                </a:lnTo>
                <a:lnTo>
                  <a:pt x="1595" y="518"/>
                </a:lnTo>
                <a:lnTo>
                  <a:pt x="1595" y="513"/>
                </a:lnTo>
                <a:lnTo>
                  <a:pt x="1595" y="509"/>
                </a:lnTo>
                <a:lnTo>
                  <a:pt x="1597" y="503"/>
                </a:lnTo>
                <a:lnTo>
                  <a:pt x="1594" y="493"/>
                </a:lnTo>
                <a:lnTo>
                  <a:pt x="1590" y="490"/>
                </a:lnTo>
                <a:lnTo>
                  <a:pt x="1584" y="490"/>
                </a:lnTo>
                <a:lnTo>
                  <a:pt x="1584" y="491"/>
                </a:lnTo>
                <a:lnTo>
                  <a:pt x="1582" y="495"/>
                </a:lnTo>
                <a:lnTo>
                  <a:pt x="1580" y="507"/>
                </a:lnTo>
                <a:lnTo>
                  <a:pt x="1576" y="518"/>
                </a:lnTo>
                <a:lnTo>
                  <a:pt x="1576" y="522"/>
                </a:lnTo>
                <a:lnTo>
                  <a:pt x="1578" y="526"/>
                </a:lnTo>
                <a:lnTo>
                  <a:pt x="1586" y="528"/>
                </a:lnTo>
                <a:lnTo>
                  <a:pt x="1592" y="532"/>
                </a:lnTo>
                <a:lnTo>
                  <a:pt x="1592" y="536"/>
                </a:lnTo>
                <a:lnTo>
                  <a:pt x="1592" y="541"/>
                </a:lnTo>
                <a:lnTo>
                  <a:pt x="1588" y="539"/>
                </a:lnTo>
                <a:lnTo>
                  <a:pt x="1588" y="541"/>
                </a:lnTo>
                <a:lnTo>
                  <a:pt x="1590" y="543"/>
                </a:lnTo>
                <a:lnTo>
                  <a:pt x="1588" y="545"/>
                </a:lnTo>
                <a:lnTo>
                  <a:pt x="1586" y="545"/>
                </a:lnTo>
                <a:lnTo>
                  <a:pt x="1588" y="547"/>
                </a:lnTo>
                <a:lnTo>
                  <a:pt x="1588" y="549"/>
                </a:lnTo>
                <a:lnTo>
                  <a:pt x="1584" y="547"/>
                </a:lnTo>
                <a:lnTo>
                  <a:pt x="1586" y="551"/>
                </a:lnTo>
                <a:lnTo>
                  <a:pt x="1586" y="553"/>
                </a:lnTo>
                <a:lnTo>
                  <a:pt x="1582" y="551"/>
                </a:lnTo>
                <a:lnTo>
                  <a:pt x="1582" y="549"/>
                </a:lnTo>
                <a:lnTo>
                  <a:pt x="1582" y="545"/>
                </a:lnTo>
                <a:lnTo>
                  <a:pt x="1582" y="543"/>
                </a:lnTo>
                <a:lnTo>
                  <a:pt x="1580" y="543"/>
                </a:lnTo>
                <a:lnTo>
                  <a:pt x="1580" y="545"/>
                </a:lnTo>
                <a:lnTo>
                  <a:pt x="1578" y="547"/>
                </a:lnTo>
                <a:lnTo>
                  <a:pt x="1576" y="549"/>
                </a:lnTo>
                <a:lnTo>
                  <a:pt x="1578" y="551"/>
                </a:lnTo>
                <a:lnTo>
                  <a:pt x="1580" y="553"/>
                </a:lnTo>
                <a:lnTo>
                  <a:pt x="1582" y="555"/>
                </a:lnTo>
                <a:lnTo>
                  <a:pt x="1582" y="557"/>
                </a:lnTo>
                <a:lnTo>
                  <a:pt x="1580" y="557"/>
                </a:lnTo>
                <a:lnTo>
                  <a:pt x="1578" y="555"/>
                </a:lnTo>
                <a:lnTo>
                  <a:pt x="1576" y="551"/>
                </a:lnTo>
                <a:lnTo>
                  <a:pt x="1572" y="547"/>
                </a:lnTo>
                <a:lnTo>
                  <a:pt x="1572" y="549"/>
                </a:lnTo>
                <a:lnTo>
                  <a:pt x="1576" y="553"/>
                </a:lnTo>
                <a:lnTo>
                  <a:pt x="1576" y="557"/>
                </a:lnTo>
                <a:lnTo>
                  <a:pt x="1569" y="559"/>
                </a:lnTo>
                <a:lnTo>
                  <a:pt x="1565" y="561"/>
                </a:lnTo>
                <a:lnTo>
                  <a:pt x="1563" y="549"/>
                </a:lnTo>
                <a:lnTo>
                  <a:pt x="1565" y="541"/>
                </a:lnTo>
                <a:lnTo>
                  <a:pt x="1565" y="526"/>
                </a:lnTo>
                <a:lnTo>
                  <a:pt x="1565" y="522"/>
                </a:lnTo>
                <a:lnTo>
                  <a:pt x="1563" y="522"/>
                </a:lnTo>
                <a:lnTo>
                  <a:pt x="1561" y="530"/>
                </a:lnTo>
                <a:lnTo>
                  <a:pt x="1561" y="536"/>
                </a:lnTo>
                <a:lnTo>
                  <a:pt x="1561" y="547"/>
                </a:lnTo>
                <a:lnTo>
                  <a:pt x="1561" y="555"/>
                </a:lnTo>
                <a:lnTo>
                  <a:pt x="1561" y="557"/>
                </a:lnTo>
                <a:lnTo>
                  <a:pt x="1559" y="557"/>
                </a:lnTo>
                <a:lnTo>
                  <a:pt x="1557" y="549"/>
                </a:lnTo>
                <a:lnTo>
                  <a:pt x="1557" y="545"/>
                </a:lnTo>
                <a:lnTo>
                  <a:pt x="1557" y="547"/>
                </a:lnTo>
                <a:lnTo>
                  <a:pt x="1555" y="553"/>
                </a:lnTo>
                <a:lnTo>
                  <a:pt x="1559" y="559"/>
                </a:lnTo>
                <a:lnTo>
                  <a:pt x="1561" y="572"/>
                </a:lnTo>
                <a:lnTo>
                  <a:pt x="1555" y="553"/>
                </a:lnTo>
                <a:lnTo>
                  <a:pt x="1551" y="534"/>
                </a:lnTo>
                <a:lnTo>
                  <a:pt x="1549" y="520"/>
                </a:lnTo>
                <a:lnTo>
                  <a:pt x="1547" y="511"/>
                </a:lnTo>
                <a:lnTo>
                  <a:pt x="1547" y="499"/>
                </a:lnTo>
                <a:lnTo>
                  <a:pt x="1546" y="488"/>
                </a:lnTo>
                <a:lnTo>
                  <a:pt x="1546" y="503"/>
                </a:lnTo>
                <a:lnTo>
                  <a:pt x="1546" y="499"/>
                </a:lnTo>
                <a:lnTo>
                  <a:pt x="1546" y="484"/>
                </a:lnTo>
                <a:lnTo>
                  <a:pt x="1546" y="486"/>
                </a:lnTo>
                <a:lnTo>
                  <a:pt x="1544" y="484"/>
                </a:lnTo>
                <a:lnTo>
                  <a:pt x="1544" y="478"/>
                </a:lnTo>
                <a:lnTo>
                  <a:pt x="1544" y="482"/>
                </a:lnTo>
                <a:lnTo>
                  <a:pt x="1542" y="461"/>
                </a:lnTo>
                <a:lnTo>
                  <a:pt x="1542" y="459"/>
                </a:lnTo>
                <a:lnTo>
                  <a:pt x="1540" y="461"/>
                </a:lnTo>
                <a:lnTo>
                  <a:pt x="1540" y="463"/>
                </a:lnTo>
                <a:lnTo>
                  <a:pt x="1540" y="468"/>
                </a:lnTo>
                <a:lnTo>
                  <a:pt x="1540" y="461"/>
                </a:lnTo>
                <a:lnTo>
                  <a:pt x="1540" y="453"/>
                </a:lnTo>
                <a:lnTo>
                  <a:pt x="1538" y="442"/>
                </a:lnTo>
                <a:lnTo>
                  <a:pt x="1538" y="438"/>
                </a:lnTo>
                <a:lnTo>
                  <a:pt x="1536" y="434"/>
                </a:lnTo>
                <a:lnTo>
                  <a:pt x="1536" y="438"/>
                </a:lnTo>
                <a:lnTo>
                  <a:pt x="1534" y="453"/>
                </a:lnTo>
                <a:lnTo>
                  <a:pt x="1534" y="466"/>
                </a:lnTo>
                <a:lnTo>
                  <a:pt x="1534" y="482"/>
                </a:lnTo>
                <a:lnTo>
                  <a:pt x="1534" y="486"/>
                </a:lnTo>
                <a:lnTo>
                  <a:pt x="1536" y="472"/>
                </a:lnTo>
                <a:lnTo>
                  <a:pt x="1538" y="465"/>
                </a:lnTo>
                <a:lnTo>
                  <a:pt x="1538" y="472"/>
                </a:lnTo>
                <a:lnTo>
                  <a:pt x="1538" y="480"/>
                </a:lnTo>
                <a:lnTo>
                  <a:pt x="1540" y="476"/>
                </a:lnTo>
                <a:lnTo>
                  <a:pt x="1540" y="478"/>
                </a:lnTo>
                <a:lnTo>
                  <a:pt x="1540" y="486"/>
                </a:lnTo>
                <a:lnTo>
                  <a:pt x="1538" y="490"/>
                </a:lnTo>
                <a:lnTo>
                  <a:pt x="1538" y="480"/>
                </a:lnTo>
                <a:lnTo>
                  <a:pt x="1538" y="476"/>
                </a:lnTo>
                <a:lnTo>
                  <a:pt x="1538" y="480"/>
                </a:lnTo>
                <a:lnTo>
                  <a:pt x="1536" y="497"/>
                </a:lnTo>
                <a:lnTo>
                  <a:pt x="1536" y="507"/>
                </a:lnTo>
                <a:lnTo>
                  <a:pt x="1540" y="511"/>
                </a:lnTo>
                <a:lnTo>
                  <a:pt x="1542" y="513"/>
                </a:lnTo>
                <a:lnTo>
                  <a:pt x="1546" y="513"/>
                </a:lnTo>
                <a:lnTo>
                  <a:pt x="1546" y="522"/>
                </a:lnTo>
                <a:lnTo>
                  <a:pt x="1544" y="530"/>
                </a:lnTo>
                <a:lnTo>
                  <a:pt x="1538" y="514"/>
                </a:lnTo>
                <a:lnTo>
                  <a:pt x="1542" y="557"/>
                </a:lnTo>
                <a:lnTo>
                  <a:pt x="1546" y="618"/>
                </a:lnTo>
                <a:lnTo>
                  <a:pt x="1546" y="639"/>
                </a:lnTo>
                <a:lnTo>
                  <a:pt x="1540" y="566"/>
                </a:lnTo>
                <a:lnTo>
                  <a:pt x="1536" y="511"/>
                </a:lnTo>
                <a:lnTo>
                  <a:pt x="1534" y="507"/>
                </a:lnTo>
                <a:lnTo>
                  <a:pt x="1530" y="497"/>
                </a:lnTo>
                <a:lnTo>
                  <a:pt x="1528" y="482"/>
                </a:lnTo>
                <a:lnTo>
                  <a:pt x="1528" y="468"/>
                </a:lnTo>
                <a:lnTo>
                  <a:pt x="1530" y="463"/>
                </a:lnTo>
                <a:lnTo>
                  <a:pt x="1528" y="447"/>
                </a:lnTo>
                <a:lnTo>
                  <a:pt x="1526" y="451"/>
                </a:lnTo>
                <a:lnTo>
                  <a:pt x="1526" y="447"/>
                </a:lnTo>
                <a:lnTo>
                  <a:pt x="1526" y="438"/>
                </a:lnTo>
                <a:lnTo>
                  <a:pt x="1524" y="430"/>
                </a:lnTo>
                <a:lnTo>
                  <a:pt x="1522" y="438"/>
                </a:lnTo>
                <a:lnTo>
                  <a:pt x="1522" y="451"/>
                </a:lnTo>
                <a:lnTo>
                  <a:pt x="1522" y="442"/>
                </a:lnTo>
                <a:lnTo>
                  <a:pt x="1522" y="443"/>
                </a:lnTo>
                <a:lnTo>
                  <a:pt x="1521" y="443"/>
                </a:lnTo>
                <a:lnTo>
                  <a:pt x="1522" y="440"/>
                </a:lnTo>
                <a:lnTo>
                  <a:pt x="1522" y="436"/>
                </a:lnTo>
                <a:lnTo>
                  <a:pt x="1521" y="420"/>
                </a:lnTo>
                <a:lnTo>
                  <a:pt x="1519" y="413"/>
                </a:lnTo>
                <a:lnTo>
                  <a:pt x="1519" y="417"/>
                </a:lnTo>
                <a:lnTo>
                  <a:pt x="1519" y="407"/>
                </a:lnTo>
                <a:lnTo>
                  <a:pt x="1517" y="392"/>
                </a:lnTo>
                <a:lnTo>
                  <a:pt x="1517" y="394"/>
                </a:lnTo>
                <a:lnTo>
                  <a:pt x="1519" y="409"/>
                </a:lnTo>
                <a:lnTo>
                  <a:pt x="1519" y="442"/>
                </a:lnTo>
                <a:lnTo>
                  <a:pt x="1519" y="449"/>
                </a:lnTo>
                <a:lnTo>
                  <a:pt x="1521" y="445"/>
                </a:lnTo>
                <a:lnTo>
                  <a:pt x="1521" y="453"/>
                </a:lnTo>
                <a:lnTo>
                  <a:pt x="1521" y="436"/>
                </a:lnTo>
                <a:lnTo>
                  <a:pt x="1522" y="468"/>
                </a:lnTo>
                <a:lnTo>
                  <a:pt x="1524" y="503"/>
                </a:lnTo>
                <a:lnTo>
                  <a:pt x="1522" y="472"/>
                </a:lnTo>
                <a:lnTo>
                  <a:pt x="1522" y="466"/>
                </a:lnTo>
                <a:lnTo>
                  <a:pt x="1522" y="470"/>
                </a:lnTo>
                <a:lnTo>
                  <a:pt x="1522" y="490"/>
                </a:lnTo>
                <a:lnTo>
                  <a:pt x="1524" y="528"/>
                </a:lnTo>
                <a:lnTo>
                  <a:pt x="1526" y="534"/>
                </a:lnTo>
                <a:lnTo>
                  <a:pt x="1526" y="528"/>
                </a:lnTo>
                <a:lnTo>
                  <a:pt x="1524" y="516"/>
                </a:lnTo>
                <a:lnTo>
                  <a:pt x="1524" y="507"/>
                </a:lnTo>
                <a:lnTo>
                  <a:pt x="1526" y="514"/>
                </a:lnTo>
                <a:lnTo>
                  <a:pt x="1526" y="524"/>
                </a:lnTo>
                <a:lnTo>
                  <a:pt x="1526" y="538"/>
                </a:lnTo>
                <a:lnTo>
                  <a:pt x="1526" y="526"/>
                </a:lnTo>
                <a:lnTo>
                  <a:pt x="1526" y="547"/>
                </a:lnTo>
                <a:lnTo>
                  <a:pt x="1530" y="566"/>
                </a:lnTo>
                <a:lnTo>
                  <a:pt x="1530" y="568"/>
                </a:lnTo>
                <a:lnTo>
                  <a:pt x="1532" y="591"/>
                </a:lnTo>
                <a:lnTo>
                  <a:pt x="1526" y="557"/>
                </a:lnTo>
                <a:lnTo>
                  <a:pt x="1524" y="524"/>
                </a:lnTo>
                <a:lnTo>
                  <a:pt x="1522" y="505"/>
                </a:lnTo>
                <a:lnTo>
                  <a:pt x="1522" y="503"/>
                </a:lnTo>
                <a:lnTo>
                  <a:pt x="1522" y="495"/>
                </a:lnTo>
                <a:lnTo>
                  <a:pt x="1521" y="465"/>
                </a:lnTo>
                <a:lnTo>
                  <a:pt x="1521" y="488"/>
                </a:lnTo>
                <a:lnTo>
                  <a:pt x="1521" y="480"/>
                </a:lnTo>
                <a:lnTo>
                  <a:pt x="1519" y="451"/>
                </a:lnTo>
                <a:lnTo>
                  <a:pt x="1519" y="474"/>
                </a:lnTo>
                <a:lnTo>
                  <a:pt x="1519" y="470"/>
                </a:lnTo>
                <a:lnTo>
                  <a:pt x="1517" y="443"/>
                </a:lnTo>
                <a:lnTo>
                  <a:pt x="1517" y="447"/>
                </a:lnTo>
                <a:lnTo>
                  <a:pt x="1517" y="445"/>
                </a:lnTo>
                <a:lnTo>
                  <a:pt x="1515" y="436"/>
                </a:lnTo>
                <a:lnTo>
                  <a:pt x="1517" y="440"/>
                </a:lnTo>
                <a:lnTo>
                  <a:pt x="1513" y="407"/>
                </a:lnTo>
                <a:lnTo>
                  <a:pt x="1513" y="405"/>
                </a:lnTo>
                <a:lnTo>
                  <a:pt x="1513" y="407"/>
                </a:lnTo>
                <a:lnTo>
                  <a:pt x="1511" y="394"/>
                </a:lnTo>
                <a:lnTo>
                  <a:pt x="1511" y="382"/>
                </a:lnTo>
                <a:lnTo>
                  <a:pt x="1511" y="374"/>
                </a:lnTo>
                <a:lnTo>
                  <a:pt x="1507" y="369"/>
                </a:lnTo>
                <a:lnTo>
                  <a:pt x="1505" y="363"/>
                </a:lnTo>
                <a:lnTo>
                  <a:pt x="1507" y="376"/>
                </a:lnTo>
                <a:lnTo>
                  <a:pt x="1505" y="359"/>
                </a:lnTo>
                <a:lnTo>
                  <a:pt x="1503" y="357"/>
                </a:lnTo>
                <a:lnTo>
                  <a:pt x="1503" y="361"/>
                </a:lnTo>
                <a:lnTo>
                  <a:pt x="1503" y="353"/>
                </a:lnTo>
                <a:lnTo>
                  <a:pt x="1507" y="480"/>
                </a:lnTo>
                <a:lnTo>
                  <a:pt x="1501" y="338"/>
                </a:lnTo>
                <a:lnTo>
                  <a:pt x="1501" y="332"/>
                </a:lnTo>
                <a:lnTo>
                  <a:pt x="1501" y="305"/>
                </a:lnTo>
                <a:lnTo>
                  <a:pt x="1501" y="324"/>
                </a:lnTo>
                <a:lnTo>
                  <a:pt x="1503" y="280"/>
                </a:lnTo>
                <a:lnTo>
                  <a:pt x="1505" y="361"/>
                </a:lnTo>
                <a:lnTo>
                  <a:pt x="1507" y="369"/>
                </a:lnTo>
                <a:lnTo>
                  <a:pt x="1507" y="349"/>
                </a:lnTo>
                <a:lnTo>
                  <a:pt x="1505" y="330"/>
                </a:lnTo>
                <a:lnTo>
                  <a:pt x="1507" y="340"/>
                </a:lnTo>
                <a:lnTo>
                  <a:pt x="1511" y="369"/>
                </a:lnTo>
                <a:lnTo>
                  <a:pt x="1511" y="372"/>
                </a:lnTo>
                <a:lnTo>
                  <a:pt x="1505" y="305"/>
                </a:lnTo>
                <a:lnTo>
                  <a:pt x="1503" y="274"/>
                </a:lnTo>
                <a:lnTo>
                  <a:pt x="1505" y="299"/>
                </a:lnTo>
                <a:lnTo>
                  <a:pt x="1503" y="244"/>
                </a:lnTo>
                <a:lnTo>
                  <a:pt x="1503" y="240"/>
                </a:lnTo>
                <a:lnTo>
                  <a:pt x="1503" y="246"/>
                </a:lnTo>
                <a:lnTo>
                  <a:pt x="1503" y="261"/>
                </a:lnTo>
                <a:lnTo>
                  <a:pt x="1505" y="286"/>
                </a:lnTo>
                <a:lnTo>
                  <a:pt x="1505" y="290"/>
                </a:lnTo>
                <a:lnTo>
                  <a:pt x="1505" y="282"/>
                </a:lnTo>
                <a:lnTo>
                  <a:pt x="1507" y="305"/>
                </a:lnTo>
                <a:lnTo>
                  <a:pt x="1507" y="321"/>
                </a:lnTo>
                <a:lnTo>
                  <a:pt x="1507" y="326"/>
                </a:lnTo>
                <a:lnTo>
                  <a:pt x="1511" y="324"/>
                </a:lnTo>
                <a:lnTo>
                  <a:pt x="1511" y="326"/>
                </a:lnTo>
                <a:lnTo>
                  <a:pt x="1511" y="346"/>
                </a:lnTo>
                <a:lnTo>
                  <a:pt x="1513" y="365"/>
                </a:lnTo>
                <a:lnTo>
                  <a:pt x="1513" y="369"/>
                </a:lnTo>
                <a:lnTo>
                  <a:pt x="1513" y="365"/>
                </a:lnTo>
                <a:lnTo>
                  <a:pt x="1513" y="357"/>
                </a:lnTo>
                <a:lnTo>
                  <a:pt x="1511" y="326"/>
                </a:lnTo>
                <a:lnTo>
                  <a:pt x="1511" y="322"/>
                </a:lnTo>
                <a:lnTo>
                  <a:pt x="1513" y="347"/>
                </a:lnTo>
                <a:lnTo>
                  <a:pt x="1513" y="351"/>
                </a:lnTo>
                <a:lnTo>
                  <a:pt x="1513" y="349"/>
                </a:lnTo>
                <a:lnTo>
                  <a:pt x="1513" y="346"/>
                </a:lnTo>
                <a:lnTo>
                  <a:pt x="1513" y="363"/>
                </a:lnTo>
                <a:lnTo>
                  <a:pt x="1515" y="361"/>
                </a:lnTo>
                <a:lnTo>
                  <a:pt x="1515" y="346"/>
                </a:lnTo>
                <a:lnTo>
                  <a:pt x="1515" y="330"/>
                </a:lnTo>
                <a:lnTo>
                  <a:pt x="1515" y="332"/>
                </a:lnTo>
                <a:lnTo>
                  <a:pt x="1517" y="338"/>
                </a:lnTo>
                <a:lnTo>
                  <a:pt x="1517" y="361"/>
                </a:lnTo>
                <a:lnTo>
                  <a:pt x="1519" y="365"/>
                </a:lnTo>
                <a:lnTo>
                  <a:pt x="1519" y="363"/>
                </a:lnTo>
                <a:lnTo>
                  <a:pt x="1519" y="346"/>
                </a:lnTo>
                <a:lnTo>
                  <a:pt x="1519" y="311"/>
                </a:lnTo>
                <a:lnTo>
                  <a:pt x="1521" y="286"/>
                </a:lnTo>
                <a:lnTo>
                  <a:pt x="1521" y="282"/>
                </a:lnTo>
                <a:lnTo>
                  <a:pt x="1521" y="286"/>
                </a:lnTo>
                <a:lnTo>
                  <a:pt x="1522" y="305"/>
                </a:lnTo>
                <a:lnTo>
                  <a:pt x="1522" y="309"/>
                </a:lnTo>
                <a:lnTo>
                  <a:pt x="1524" y="303"/>
                </a:lnTo>
                <a:lnTo>
                  <a:pt x="1526" y="276"/>
                </a:lnTo>
                <a:lnTo>
                  <a:pt x="1521" y="263"/>
                </a:lnTo>
                <a:lnTo>
                  <a:pt x="1521" y="257"/>
                </a:lnTo>
                <a:lnTo>
                  <a:pt x="1522" y="255"/>
                </a:lnTo>
                <a:lnTo>
                  <a:pt x="1526" y="255"/>
                </a:lnTo>
                <a:lnTo>
                  <a:pt x="1530" y="255"/>
                </a:lnTo>
                <a:lnTo>
                  <a:pt x="1532" y="257"/>
                </a:lnTo>
                <a:lnTo>
                  <a:pt x="1538" y="263"/>
                </a:lnTo>
                <a:lnTo>
                  <a:pt x="1534" y="273"/>
                </a:lnTo>
                <a:lnTo>
                  <a:pt x="1530" y="280"/>
                </a:lnTo>
                <a:lnTo>
                  <a:pt x="1528" y="278"/>
                </a:lnTo>
                <a:lnTo>
                  <a:pt x="1526" y="294"/>
                </a:lnTo>
                <a:lnTo>
                  <a:pt x="1526" y="299"/>
                </a:lnTo>
                <a:lnTo>
                  <a:pt x="1528" y="298"/>
                </a:lnTo>
                <a:lnTo>
                  <a:pt x="1530" y="290"/>
                </a:lnTo>
                <a:lnTo>
                  <a:pt x="1530" y="298"/>
                </a:lnTo>
                <a:lnTo>
                  <a:pt x="1528" y="309"/>
                </a:lnTo>
                <a:lnTo>
                  <a:pt x="1524" y="322"/>
                </a:lnTo>
                <a:lnTo>
                  <a:pt x="1522" y="326"/>
                </a:lnTo>
                <a:lnTo>
                  <a:pt x="1524" y="326"/>
                </a:lnTo>
                <a:lnTo>
                  <a:pt x="1526" y="324"/>
                </a:lnTo>
                <a:lnTo>
                  <a:pt x="1528" y="324"/>
                </a:lnTo>
                <a:lnTo>
                  <a:pt x="1526" y="338"/>
                </a:lnTo>
                <a:lnTo>
                  <a:pt x="1524" y="347"/>
                </a:lnTo>
                <a:lnTo>
                  <a:pt x="1524" y="357"/>
                </a:lnTo>
                <a:lnTo>
                  <a:pt x="1526" y="359"/>
                </a:lnTo>
                <a:lnTo>
                  <a:pt x="1526" y="357"/>
                </a:lnTo>
                <a:lnTo>
                  <a:pt x="1528" y="349"/>
                </a:lnTo>
                <a:lnTo>
                  <a:pt x="1530" y="324"/>
                </a:lnTo>
                <a:lnTo>
                  <a:pt x="1532" y="321"/>
                </a:lnTo>
                <a:lnTo>
                  <a:pt x="1536" y="340"/>
                </a:lnTo>
                <a:lnTo>
                  <a:pt x="1536" y="342"/>
                </a:lnTo>
                <a:lnTo>
                  <a:pt x="1534" y="340"/>
                </a:lnTo>
                <a:lnTo>
                  <a:pt x="1534" y="338"/>
                </a:lnTo>
                <a:lnTo>
                  <a:pt x="1532" y="338"/>
                </a:lnTo>
                <a:lnTo>
                  <a:pt x="1530" y="361"/>
                </a:lnTo>
                <a:lnTo>
                  <a:pt x="1530" y="363"/>
                </a:lnTo>
                <a:lnTo>
                  <a:pt x="1536" y="359"/>
                </a:lnTo>
                <a:lnTo>
                  <a:pt x="1536" y="357"/>
                </a:lnTo>
                <a:lnTo>
                  <a:pt x="1544" y="353"/>
                </a:lnTo>
                <a:lnTo>
                  <a:pt x="1547" y="347"/>
                </a:lnTo>
                <a:lnTo>
                  <a:pt x="1547" y="340"/>
                </a:lnTo>
                <a:lnTo>
                  <a:pt x="1546" y="322"/>
                </a:lnTo>
                <a:lnTo>
                  <a:pt x="1547" y="315"/>
                </a:lnTo>
                <a:lnTo>
                  <a:pt x="1547" y="307"/>
                </a:lnTo>
                <a:lnTo>
                  <a:pt x="1547" y="305"/>
                </a:lnTo>
                <a:lnTo>
                  <a:pt x="1551" y="303"/>
                </a:lnTo>
                <a:lnTo>
                  <a:pt x="1555" y="301"/>
                </a:lnTo>
                <a:lnTo>
                  <a:pt x="1557" y="301"/>
                </a:lnTo>
                <a:lnTo>
                  <a:pt x="1555" y="299"/>
                </a:lnTo>
                <a:lnTo>
                  <a:pt x="1553" y="299"/>
                </a:lnTo>
                <a:lnTo>
                  <a:pt x="1546" y="301"/>
                </a:lnTo>
                <a:lnTo>
                  <a:pt x="1544" y="298"/>
                </a:lnTo>
                <a:lnTo>
                  <a:pt x="1549" y="296"/>
                </a:lnTo>
                <a:lnTo>
                  <a:pt x="1544" y="296"/>
                </a:lnTo>
                <a:lnTo>
                  <a:pt x="1538" y="288"/>
                </a:lnTo>
                <a:lnTo>
                  <a:pt x="1542" y="286"/>
                </a:lnTo>
                <a:lnTo>
                  <a:pt x="1544" y="282"/>
                </a:lnTo>
                <a:lnTo>
                  <a:pt x="1544" y="280"/>
                </a:lnTo>
                <a:lnTo>
                  <a:pt x="1542" y="282"/>
                </a:lnTo>
                <a:lnTo>
                  <a:pt x="1538" y="286"/>
                </a:lnTo>
                <a:lnTo>
                  <a:pt x="1536" y="286"/>
                </a:lnTo>
                <a:lnTo>
                  <a:pt x="1538" y="282"/>
                </a:lnTo>
                <a:lnTo>
                  <a:pt x="1542" y="276"/>
                </a:lnTo>
                <a:lnTo>
                  <a:pt x="1542" y="274"/>
                </a:lnTo>
                <a:lnTo>
                  <a:pt x="1540" y="278"/>
                </a:lnTo>
                <a:lnTo>
                  <a:pt x="1536" y="282"/>
                </a:lnTo>
                <a:lnTo>
                  <a:pt x="1534" y="282"/>
                </a:lnTo>
                <a:lnTo>
                  <a:pt x="1536" y="274"/>
                </a:lnTo>
                <a:lnTo>
                  <a:pt x="1540" y="265"/>
                </a:lnTo>
                <a:lnTo>
                  <a:pt x="1544" y="267"/>
                </a:lnTo>
                <a:lnTo>
                  <a:pt x="1546" y="273"/>
                </a:lnTo>
                <a:lnTo>
                  <a:pt x="1546" y="282"/>
                </a:lnTo>
                <a:lnTo>
                  <a:pt x="1547" y="284"/>
                </a:lnTo>
                <a:lnTo>
                  <a:pt x="1553" y="286"/>
                </a:lnTo>
                <a:lnTo>
                  <a:pt x="1555" y="288"/>
                </a:lnTo>
                <a:lnTo>
                  <a:pt x="1555" y="290"/>
                </a:lnTo>
                <a:lnTo>
                  <a:pt x="1553" y="286"/>
                </a:lnTo>
                <a:lnTo>
                  <a:pt x="1563" y="286"/>
                </a:lnTo>
                <a:lnTo>
                  <a:pt x="1559" y="288"/>
                </a:lnTo>
                <a:lnTo>
                  <a:pt x="1555" y="290"/>
                </a:lnTo>
                <a:lnTo>
                  <a:pt x="1559" y="305"/>
                </a:lnTo>
                <a:lnTo>
                  <a:pt x="1561" y="330"/>
                </a:lnTo>
                <a:lnTo>
                  <a:pt x="1561" y="376"/>
                </a:lnTo>
                <a:lnTo>
                  <a:pt x="1563" y="388"/>
                </a:lnTo>
                <a:lnTo>
                  <a:pt x="1565" y="392"/>
                </a:lnTo>
                <a:lnTo>
                  <a:pt x="1569" y="394"/>
                </a:lnTo>
                <a:lnTo>
                  <a:pt x="1572" y="395"/>
                </a:lnTo>
                <a:lnTo>
                  <a:pt x="1574" y="399"/>
                </a:lnTo>
                <a:lnTo>
                  <a:pt x="1576" y="407"/>
                </a:lnTo>
                <a:lnTo>
                  <a:pt x="1576" y="415"/>
                </a:lnTo>
                <a:lnTo>
                  <a:pt x="1572" y="418"/>
                </a:lnTo>
                <a:lnTo>
                  <a:pt x="1569" y="422"/>
                </a:lnTo>
                <a:lnTo>
                  <a:pt x="1567" y="426"/>
                </a:lnTo>
                <a:lnTo>
                  <a:pt x="1569" y="428"/>
                </a:lnTo>
                <a:lnTo>
                  <a:pt x="1570" y="432"/>
                </a:lnTo>
                <a:lnTo>
                  <a:pt x="1570" y="440"/>
                </a:lnTo>
                <a:lnTo>
                  <a:pt x="1572" y="447"/>
                </a:lnTo>
                <a:lnTo>
                  <a:pt x="1569" y="447"/>
                </a:lnTo>
                <a:lnTo>
                  <a:pt x="1567" y="449"/>
                </a:lnTo>
                <a:lnTo>
                  <a:pt x="1569" y="455"/>
                </a:lnTo>
                <a:lnTo>
                  <a:pt x="1570" y="459"/>
                </a:lnTo>
                <a:lnTo>
                  <a:pt x="1572" y="461"/>
                </a:lnTo>
                <a:lnTo>
                  <a:pt x="1578" y="461"/>
                </a:lnTo>
                <a:lnTo>
                  <a:pt x="1584" y="457"/>
                </a:lnTo>
                <a:lnTo>
                  <a:pt x="1586" y="453"/>
                </a:lnTo>
                <a:lnTo>
                  <a:pt x="1584" y="443"/>
                </a:lnTo>
                <a:lnTo>
                  <a:pt x="1582" y="440"/>
                </a:lnTo>
                <a:lnTo>
                  <a:pt x="1590" y="438"/>
                </a:lnTo>
                <a:lnTo>
                  <a:pt x="1594" y="436"/>
                </a:lnTo>
                <a:lnTo>
                  <a:pt x="1595" y="438"/>
                </a:lnTo>
                <a:lnTo>
                  <a:pt x="1594" y="451"/>
                </a:lnTo>
                <a:lnTo>
                  <a:pt x="1594" y="455"/>
                </a:lnTo>
                <a:lnTo>
                  <a:pt x="1595" y="457"/>
                </a:lnTo>
                <a:lnTo>
                  <a:pt x="1595" y="455"/>
                </a:lnTo>
                <a:lnTo>
                  <a:pt x="1603" y="445"/>
                </a:lnTo>
                <a:lnTo>
                  <a:pt x="1601" y="445"/>
                </a:lnTo>
                <a:lnTo>
                  <a:pt x="1599" y="442"/>
                </a:lnTo>
                <a:lnTo>
                  <a:pt x="1601" y="434"/>
                </a:lnTo>
                <a:lnTo>
                  <a:pt x="1599" y="434"/>
                </a:lnTo>
                <a:lnTo>
                  <a:pt x="1599" y="426"/>
                </a:lnTo>
                <a:lnTo>
                  <a:pt x="1605" y="417"/>
                </a:lnTo>
                <a:lnTo>
                  <a:pt x="1603" y="411"/>
                </a:lnTo>
                <a:lnTo>
                  <a:pt x="1603" y="407"/>
                </a:lnTo>
                <a:lnTo>
                  <a:pt x="1603" y="411"/>
                </a:lnTo>
                <a:lnTo>
                  <a:pt x="1599" y="415"/>
                </a:lnTo>
                <a:lnTo>
                  <a:pt x="1599" y="413"/>
                </a:lnTo>
                <a:lnTo>
                  <a:pt x="1599" y="407"/>
                </a:lnTo>
                <a:lnTo>
                  <a:pt x="1599" y="394"/>
                </a:lnTo>
                <a:lnTo>
                  <a:pt x="1597" y="392"/>
                </a:lnTo>
                <a:lnTo>
                  <a:pt x="1597" y="394"/>
                </a:lnTo>
                <a:lnTo>
                  <a:pt x="1595" y="411"/>
                </a:lnTo>
                <a:lnTo>
                  <a:pt x="1594" y="420"/>
                </a:lnTo>
                <a:lnTo>
                  <a:pt x="1592" y="420"/>
                </a:lnTo>
                <a:lnTo>
                  <a:pt x="1588" y="418"/>
                </a:lnTo>
                <a:lnTo>
                  <a:pt x="1584" y="415"/>
                </a:lnTo>
                <a:lnTo>
                  <a:pt x="1584" y="407"/>
                </a:lnTo>
                <a:lnTo>
                  <a:pt x="1586" y="403"/>
                </a:lnTo>
                <a:lnTo>
                  <a:pt x="1588" y="403"/>
                </a:lnTo>
                <a:lnTo>
                  <a:pt x="1590" y="405"/>
                </a:lnTo>
                <a:lnTo>
                  <a:pt x="1592" y="405"/>
                </a:lnTo>
                <a:lnTo>
                  <a:pt x="1592" y="403"/>
                </a:lnTo>
                <a:lnTo>
                  <a:pt x="1590" y="394"/>
                </a:lnTo>
                <a:lnTo>
                  <a:pt x="1584" y="363"/>
                </a:lnTo>
                <a:lnTo>
                  <a:pt x="1582" y="346"/>
                </a:lnTo>
                <a:lnTo>
                  <a:pt x="1584" y="349"/>
                </a:lnTo>
                <a:lnTo>
                  <a:pt x="1588" y="355"/>
                </a:lnTo>
                <a:lnTo>
                  <a:pt x="1592" y="357"/>
                </a:lnTo>
                <a:lnTo>
                  <a:pt x="1592" y="353"/>
                </a:lnTo>
                <a:lnTo>
                  <a:pt x="1590" y="342"/>
                </a:lnTo>
                <a:lnTo>
                  <a:pt x="1588" y="336"/>
                </a:lnTo>
                <a:lnTo>
                  <a:pt x="1590" y="326"/>
                </a:lnTo>
                <a:lnTo>
                  <a:pt x="1590" y="324"/>
                </a:lnTo>
                <a:lnTo>
                  <a:pt x="1592" y="328"/>
                </a:lnTo>
                <a:lnTo>
                  <a:pt x="1594" y="340"/>
                </a:lnTo>
                <a:lnTo>
                  <a:pt x="1595" y="340"/>
                </a:lnTo>
                <a:lnTo>
                  <a:pt x="1597" y="334"/>
                </a:lnTo>
                <a:lnTo>
                  <a:pt x="1595" y="334"/>
                </a:lnTo>
                <a:lnTo>
                  <a:pt x="1595" y="328"/>
                </a:lnTo>
                <a:lnTo>
                  <a:pt x="1594" y="324"/>
                </a:lnTo>
                <a:lnTo>
                  <a:pt x="1594" y="319"/>
                </a:lnTo>
                <a:lnTo>
                  <a:pt x="1595" y="319"/>
                </a:lnTo>
                <a:lnTo>
                  <a:pt x="1597" y="321"/>
                </a:lnTo>
                <a:lnTo>
                  <a:pt x="1599" y="321"/>
                </a:lnTo>
                <a:lnTo>
                  <a:pt x="1599" y="319"/>
                </a:lnTo>
                <a:lnTo>
                  <a:pt x="1597" y="309"/>
                </a:lnTo>
                <a:lnTo>
                  <a:pt x="1595" y="309"/>
                </a:lnTo>
                <a:lnTo>
                  <a:pt x="1595" y="307"/>
                </a:lnTo>
                <a:lnTo>
                  <a:pt x="1594" y="307"/>
                </a:lnTo>
                <a:lnTo>
                  <a:pt x="1594" y="311"/>
                </a:lnTo>
                <a:lnTo>
                  <a:pt x="1588" y="298"/>
                </a:lnTo>
                <a:lnTo>
                  <a:pt x="1590" y="299"/>
                </a:lnTo>
                <a:lnTo>
                  <a:pt x="1594" y="301"/>
                </a:lnTo>
                <a:lnTo>
                  <a:pt x="1595" y="301"/>
                </a:lnTo>
                <a:lnTo>
                  <a:pt x="1597" y="299"/>
                </a:lnTo>
                <a:lnTo>
                  <a:pt x="1597" y="296"/>
                </a:lnTo>
                <a:lnTo>
                  <a:pt x="1599" y="296"/>
                </a:lnTo>
                <a:lnTo>
                  <a:pt x="1601" y="299"/>
                </a:lnTo>
                <a:lnTo>
                  <a:pt x="1607" y="286"/>
                </a:lnTo>
                <a:lnTo>
                  <a:pt x="1607" y="280"/>
                </a:lnTo>
                <a:lnTo>
                  <a:pt x="1607" y="273"/>
                </a:lnTo>
                <a:lnTo>
                  <a:pt x="1607" y="261"/>
                </a:lnTo>
                <a:lnTo>
                  <a:pt x="1607" y="259"/>
                </a:lnTo>
                <a:lnTo>
                  <a:pt x="1611" y="257"/>
                </a:lnTo>
                <a:lnTo>
                  <a:pt x="1622" y="261"/>
                </a:lnTo>
                <a:lnTo>
                  <a:pt x="1624" y="261"/>
                </a:lnTo>
                <a:lnTo>
                  <a:pt x="1624" y="257"/>
                </a:lnTo>
                <a:lnTo>
                  <a:pt x="1617" y="246"/>
                </a:lnTo>
                <a:lnTo>
                  <a:pt x="1615" y="242"/>
                </a:lnTo>
                <a:lnTo>
                  <a:pt x="1617" y="240"/>
                </a:lnTo>
                <a:lnTo>
                  <a:pt x="1618" y="240"/>
                </a:lnTo>
                <a:lnTo>
                  <a:pt x="1624" y="242"/>
                </a:lnTo>
                <a:lnTo>
                  <a:pt x="1459" y="129"/>
                </a:lnTo>
                <a:lnTo>
                  <a:pt x="8" y="411"/>
                </a:lnTo>
                <a:lnTo>
                  <a:pt x="8" y="407"/>
                </a:lnTo>
                <a:lnTo>
                  <a:pt x="10" y="405"/>
                </a:lnTo>
                <a:lnTo>
                  <a:pt x="10" y="409"/>
                </a:lnTo>
                <a:lnTo>
                  <a:pt x="8" y="411"/>
                </a:lnTo>
                <a:lnTo>
                  <a:pt x="1459" y="129"/>
                </a:lnTo>
                <a:lnTo>
                  <a:pt x="10" y="632"/>
                </a:lnTo>
                <a:lnTo>
                  <a:pt x="10" y="630"/>
                </a:lnTo>
                <a:lnTo>
                  <a:pt x="11" y="645"/>
                </a:lnTo>
                <a:lnTo>
                  <a:pt x="10" y="632"/>
                </a:lnTo>
                <a:lnTo>
                  <a:pt x="1459" y="129"/>
                </a:lnTo>
                <a:lnTo>
                  <a:pt x="34" y="651"/>
                </a:lnTo>
                <a:lnTo>
                  <a:pt x="33" y="643"/>
                </a:lnTo>
                <a:lnTo>
                  <a:pt x="34" y="647"/>
                </a:lnTo>
                <a:lnTo>
                  <a:pt x="34" y="651"/>
                </a:lnTo>
                <a:lnTo>
                  <a:pt x="1459" y="129"/>
                </a:lnTo>
                <a:lnTo>
                  <a:pt x="42" y="430"/>
                </a:lnTo>
                <a:lnTo>
                  <a:pt x="42" y="428"/>
                </a:lnTo>
                <a:lnTo>
                  <a:pt x="44" y="434"/>
                </a:lnTo>
                <a:lnTo>
                  <a:pt x="42" y="436"/>
                </a:lnTo>
                <a:lnTo>
                  <a:pt x="44" y="434"/>
                </a:lnTo>
                <a:lnTo>
                  <a:pt x="44" y="443"/>
                </a:lnTo>
                <a:lnTo>
                  <a:pt x="42" y="438"/>
                </a:lnTo>
                <a:lnTo>
                  <a:pt x="40" y="434"/>
                </a:lnTo>
                <a:lnTo>
                  <a:pt x="42" y="430"/>
                </a:lnTo>
                <a:lnTo>
                  <a:pt x="1459" y="129"/>
                </a:lnTo>
                <a:lnTo>
                  <a:pt x="44" y="570"/>
                </a:lnTo>
                <a:lnTo>
                  <a:pt x="44" y="578"/>
                </a:lnTo>
                <a:lnTo>
                  <a:pt x="42" y="562"/>
                </a:lnTo>
                <a:lnTo>
                  <a:pt x="44" y="568"/>
                </a:lnTo>
                <a:lnTo>
                  <a:pt x="44" y="570"/>
                </a:lnTo>
                <a:lnTo>
                  <a:pt x="1459" y="129"/>
                </a:lnTo>
                <a:lnTo>
                  <a:pt x="44" y="641"/>
                </a:lnTo>
                <a:lnTo>
                  <a:pt x="44" y="639"/>
                </a:lnTo>
                <a:lnTo>
                  <a:pt x="46" y="620"/>
                </a:lnTo>
                <a:lnTo>
                  <a:pt x="46" y="630"/>
                </a:lnTo>
                <a:lnTo>
                  <a:pt x="46" y="634"/>
                </a:lnTo>
                <a:lnTo>
                  <a:pt x="46" y="637"/>
                </a:lnTo>
                <a:lnTo>
                  <a:pt x="44" y="641"/>
                </a:lnTo>
                <a:lnTo>
                  <a:pt x="1459" y="129"/>
                </a:lnTo>
                <a:lnTo>
                  <a:pt x="46" y="562"/>
                </a:lnTo>
                <a:lnTo>
                  <a:pt x="46" y="564"/>
                </a:lnTo>
                <a:lnTo>
                  <a:pt x="44" y="553"/>
                </a:lnTo>
                <a:lnTo>
                  <a:pt x="46" y="516"/>
                </a:lnTo>
                <a:lnTo>
                  <a:pt x="46" y="562"/>
                </a:lnTo>
                <a:lnTo>
                  <a:pt x="1459" y="129"/>
                </a:lnTo>
                <a:lnTo>
                  <a:pt x="50" y="584"/>
                </a:lnTo>
                <a:lnTo>
                  <a:pt x="48" y="568"/>
                </a:lnTo>
                <a:lnTo>
                  <a:pt x="48" y="514"/>
                </a:lnTo>
                <a:lnTo>
                  <a:pt x="44" y="457"/>
                </a:lnTo>
                <a:lnTo>
                  <a:pt x="46" y="455"/>
                </a:lnTo>
                <a:lnTo>
                  <a:pt x="46" y="451"/>
                </a:lnTo>
                <a:lnTo>
                  <a:pt x="50" y="513"/>
                </a:lnTo>
                <a:lnTo>
                  <a:pt x="52" y="545"/>
                </a:lnTo>
                <a:lnTo>
                  <a:pt x="50" y="584"/>
                </a:lnTo>
                <a:lnTo>
                  <a:pt x="1459" y="129"/>
                </a:lnTo>
                <a:lnTo>
                  <a:pt x="1557" y="1098"/>
                </a:lnTo>
                <a:lnTo>
                  <a:pt x="1559" y="1100"/>
                </a:lnTo>
                <a:lnTo>
                  <a:pt x="1557" y="1104"/>
                </a:lnTo>
                <a:lnTo>
                  <a:pt x="1555" y="1102"/>
                </a:lnTo>
                <a:lnTo>
                  <a:pt x="1557" y="1098"/>
                </a:lnTo>
                <a:lnTo>
                  <a:pt x="1459" y="129"/>
                </a:lnTo>
                <a:lnTo>
                  <a:pt x="1555" y="1098"/>
                </a:lnTo>
                <a:lnTo>
                  <a:pt x="1557" y="1098"/>
                </a:lnTo>
                <a:lnTo>
                  <a:pt x="1555" y="1102"/>
                </a:lnTo>
                <a:lnTo>
                  <a:pt x="1553" y="1100"/>
                </a:lnTo>
                <a:lnTo>
                  <a:pt x="1555" y="1098"/>
                </a:lnTo>
                <a:lnTo>
                  <a:pt x="1459" y="129"/>
                </a:lnTo>
                <a:lnTo>
                  <a:pt x="1559" y="668"/>
                </a:lnTo>
                <a:lnTo>
                  <a:pt x="1561" y="676"/>
                </a:lnTo>
                <a:lnTo>
                  <a:pt x="1559" y="680"/>
                </a:lnTo>
                <a:lnTo>
                  <a:pt x="1561" y="676"/>
                </a:lnTo>
                <a:lnTo>
                  <a:pt x="1563" y="678"/>
                </a:lnTo>
                <a:lnTo>
                  <a:pt x="1559" y="687"/>
                </a:lnTo>
                <a:lnTo>
                  <a:pt x="1557" y="699"/>
                </a:lnTo>
                <a:lnTo>
                  <a:pt x="1555" y="699"/>
                </a:lnTo>
                <a:lnTo>
                  <a:pt x="1559" y="680"/>
                </a:lnTo>
                <a:lnTo>
                  <a:pt x="1555" y="689"/>
                </a:lnTo>
                <a:lnTo>
                  <a:pt x="1553" y="697"/>
                </a:lnTo>
                <a:lnTo>
                  <a:pt x="1551" y="695"/>
                </a:lnTo>
                <a:lnTo>
                  <a:pt x="1551" y="689"/>
                </a:lnTo>
                <a:lnTo>
                  <a:pt x="1553" y="680"/>
                </a:lnTo>
                <a:lnTo>
                  <a:pt x="1559" y="668"/>
                </a:lnTo>
                <a:lnTo>
                  <a:pt x="1459" y="129"/>
                </a:lnTo>
                <a:lnTo>
                  <a:pt x="1549" y="741"/>
                </a:lnTo>
                <a:lnTo>
                  <a:pt x="1547" y="751"/>
                </a:lnTo>
                <a:lnTo>
                  <a:pt x="1546" y="749"/>
                </a:lnTo>
                <a:lnTo>
                  <a:pt x="1546" y="745"/>
                </a:lnTo>
                <a:lnTo>
                  <a:pt x="1549" y="741"/>
                </a:lnTo>
                <a:lnTo>
                  <a:pt x="1459" y="129"/>
                </a:lnTo>
                <a:lnTo>
                  <a:pt x="1490" y="912"/>
                </a:lnTo>
                <a:lnTo>
                  <a:pt x="1492" y="908"/>
                </a:lnTo>
                <a:lnTo>
                  <a:pt x="1494" y="904"/>
                </a:lnTo>
                <a:lnTo>
                  <a:pt x="1498" y="904"/>
                </a:lnTo>
                <a:lnTo>
                  <a:pt x="1498" y="906"/>
                </a:lnTo>
                <a:lnTo>
                  <a:pt x="1494" y="910"/>
                </a:lnTo>
                <a:lnTo>
                  <a:pt x="1492" y="912"/>
                </a:lnTo>
                <a:lnTo>
                  <a:pt x="1490" y="912"/>
                </a:lnTo>
                <a:lnTo>
                  <a:pt x="1459" y="129"/>
                </a:lnTo>
                <a:lnTo>
                  <a:pt x="1488" y="914"/>
                </a:lnTo>
                <a:lnTo>
                  <a:pt x="1492" y="918"/>
                </a:lnTo>
                <a:lnTo>
                  <a:pt x="1492" y="920"/>
                </a:lnTo>
                <a:lnTo>
                  <a:pt x="1490" y="922"/>
                </a:lnTo>
                <a:lnTo>
                  <a:pt x="1492" y="920"/>
                </a:lnTo>
                <a:lnTo>
                  <a:pt x="1492" y="922"/>
                </a:lnTo>
                <a:lnTo>
                  <a:pt x="1488" y="923"/>
                </a:lnTo>
                <a:lnTo>
                  <a:pt x="1492" y="927"/>
                </a:lnTo>
                <a:lnTo>
                  <a:pt x="1496" y="922"/>
                </a:lnTo>
                <a:lnTo>
                  <a:pt x="1498" y="918"/>
                </a:lnTo>
                <a:lnTo>
                  <a:pt x="1496" y="918"/>
                </a:lnTo>
                <a:lnTo>
                  <a:pt x="1498" y="916"/>
                </a:lnTo>
                <a:lnTo>
                  <a:pt x="1498" y="923"/>
                </a:lnTo>
                <a:lnTo>
                  <a:pt x="1498" y="927"/>
                </a:lnTo>
                <a:lnTo>
                  <a:pt x="1496" y="929"/>
                </a:lnTo>
                <a:lnTo>
                  <a:pt x="1496" y="933"/>
                </a:lnTo>
                <a:lnTo>
                  <a:pt x="1494" y="937"/>
                </a:lnTo>
                <a:lnTo>
                  <a:pt x="1496" y="939"/>
                </a:lnTo>
                <a:lnTo>
                  <a:pt x="1492" y="946"/>
                </a:lnTo>
                <a:lnTo>
                  <a:pt x="1490" y="946"/>
                </a:lnTo>
                <a:lnTo>
                  <a:pt x="1488" y="927"/>
                </a:lnTo>
                <a:lnTo>
                  <a:pt x="1488" y="914"/>
                </a:lnTo>
                <a:lnTo>
                  <a:pt x="1459" y="129"/>
                </a:lnTo>
                <a:lnTo>
                  <a:pt x="1455" y="136"/>
                </a:lnTo>
                <a:lnTo>
                  <a:pt x="1448" y="134"/>
                </a:lnTo>
                <a:lnTo>
                  <a:pt x="1453" y="138"/>
                </a:lnTo>
                <a:lnTo>
                  <a:pt x="1451" y="138"/>
                </a:lnTo>
                <a:lnTo>
                  <a:pt x="1434" y="119"/>
                </a:lnTo>
                <a:lnTo>
                  <a:pt x="1421" y="102"/>
                </a:lnTo>
                <a:lnTo>
                  <a:pt x="1421" y="100"/>
                </a:lnTo>
                <a:lnTo>
                  <a:pt x="1421" y="98"/>
                </a:lnTo>
                <a:lnTo>
                  <a:pt x="1425" y="100"/>
                </a:lnTo>
                <a:lnTo>
                  <a:pt x="1426" y="102"/>
                </a:lnTo>
                <a:lnTo>
                  <a:pt x="1440" y="119"/>
                </a:lnTo>
                <a:lnTo>
                  <a:pt x="1440" y="121"/>
                </a:lnTo>
                <a:lnTo>
                  <a:pt x="1442" y="121"/>
                </a:lnTo>
                <a:lnTo>
                  <a:pt x="1450" y="130"/>
                </a:lnTo>
                <a:lnTo>
                  <a:pt x="1457" y="136"/>
                </a:lnTo>
                <a:lnTo>
                  <a:pt x="1455" y="136"/>
                </a:lnTo>
                <a:lnTo>
                  <a:pt x="1459" y="129"/>
                </a:lnTo>
                <a:lnTo>
                  <a:pt x="1423" y="98"/>
                </a:lnTo>
                <a:lnTo>
                  <a:pt x="1425" y="98"/>
                </a:lnTo>
                <a:lnTo>
                  <a:pt x="1425" y="100"/>
                </a:lnTo>
                <a:lnTo>
                  <a:pt x="1423" y="98"/>
                </a:lnTo>
                <a:lnTo>
                  <a:pt x="1459" y="129"/>
                </a:lnTo>
                <a:lnTo>
                  <a:pt x="1473" y="152"/>
                </a:lnTo>
                <a:lnTo>
                  <a:pt x="1471" y="152"/>
                </a:lnTo>
                <a:lnTo>
                  <a:pt x="1469" y="152"/>
                </a:lnTo>
                <a:lnTo>
                  <a:pt x="1463" y="152"/>
                </a:lnTo>
                <a:lnTo>
                  <a:pt x="1461" y="150"/>
                </a:lnTo>
                <a:lnTo>
                  <a:pt x="1459" y="146"/>
                </a:lnTo>
                <a:lnTo>
                  <a:pt x="1463" y="146"/>
                </a:lnTo>
                <a:lnTo>
                  <a:pt x="1463" y="144"/>
                </a:lnTo>
                <a:lnTo>
                  <a:pt x="1459" y="142"/>
                </a:lnTo>
                <a:lnTo>
                  <a:pt x="1461" y="142"/>
                </a:lnTo>
                <a:lnTo>
                  <a:pt x="1459" y="142"/>
                </a:lnTo>
                <a:lnTo>
                  <a:pt x="1461" y="140"/>
                </a:lnTo>
                <a:lnTo>
                  <a:pt x="1461" y="138"/>
                </a:lnTo>
                <a:lnTo>
                  <a:pt x="1469" y="148"/>
                </a:lnTo>
                <a:lnTo>
                  <a:pt x="1473" y="150"/>
                </a:lnTo>
                <a:lnTo>
                  <a:pt x="1473" y="152"/>
                </a:lnTo>
                <a:lnTo>
                  <a:pt x="1459" y="129"/>
                </a:lnTo>
                <a:lnTo>
                  <a:pt x="1471" y="140"/>
                </a:lnTo>
                <a:lnTo>
                  <a:pt x="1474" y="146"/>
                </a:lnTo>
                <a:lnTo>
                  <a:pt x="1459" y="134"/>
                </a:lnTo>
                <a:lnTo>
                  <a:pt x="1444" y="121"/>
                </a:lnTo>
                <a:lnTo>
                  <a:pt x="1446" y="121"/>
                </a:lnTo>
                <a:lnTo>
                  <a:pt x="1448" y="121"/>
                </a:lnTo>
                <a:lnTo>
                  <a:pt x="1446" y="121"/>
                </a:lnTo>
                <a:lnTo>
                  <a:pt x="1446" y="119"/>
                </a:lnTo>
                <a:lnTo>
                  <a:pt x="1444" y="119"/>
                </a:lnTo>
                <a:lnTo>
                  <a:pt x="1442" y="119"/>
                </a:lnTo>
                <a:lnTo>
                  <a:pt x="1442" y="121"/>
                </a:lnTo>
                <a:lnTo>
                  <a:pt x="1440" y="117"/>
                </a:lnTo>
                <a:lnTo>
                  <a:pt x="1436" y="111"/>
                </a:lnTo>
                <a:lnTo>
                  <a:pt x="1430" y="107"/>
                </a:lnTo>
                <a:lnTo>
                  <a:pt x="1428" y="102"/>
                </a:lnTo>
                <a:lnTo>
                  <a:pt x="1430" y="104"/>
                </a:lnTo>
                <a:lnTo>
                  <a:pt x="1432" y="106"/>
                </a:lnTo>
                <a:lnTo>
                  <a:pt x="1434" y="104"/>
                </a:lnTo>
                <a:lnTo>
                  <a:pt x="1438" y="106"/>
                </a:lnTo>
                <a:lnTo>
                  <a:pt x="1434" y="104"/>
                </a:lnTo>
                <a:lnTo>
                  <a:pt x="1434" y="100"/>
                </a:lnTo>
                <a:lnTo>
                  <a:pt x="1430" y="102"/>
                </a:lnTo>
                <a:lnTo>
                  <a:pt x="1428" y="100"/>
                </a:lnTo>
                <a:lnTo>
                  <a:pt x="1432" y="100"/>
                </a:lnTo>
                <a:lnTo>
                  <a:pt x="1430" y="100"/>
                </a:lnTo>
                <a:lnTo>
                  <a:pt x="1426" y="100"/>
                </a:lnTo>
                <a:lnTo>
                  <a:pt x="1425" y="100"/>
                </a:lnTo>
                <a:lnTo>
                  <a:pt x="1425" y="98"/>
                </a:lnTo>
                <a:lnTo>
                  <a:pt x="1426" y="100"/>
                </a:lnTo>
                <a:lnTo>
                  <a:pt x="1423" y="98"/>
                </a:lnTo>
                <a:lnTo>
                  <a:pt x="1423" y="96"/>
                </a:lnTo>
                <a:lnTo>
                  <a:pt x="1419" y="96"/>
                </a:lnTo>
                <a:lnTo>
                  <a:pt x="1415" y="94"/>
                </a:lnTo>
                <a:lnTo>
                  <a:pt x="1417" y="86"/>
                </a:lnTo>
                <a:lnTo>
                  <a:pt x="1417" y="84"/>
                </a:lnTo>
                <a:lnTo>
                  <a:pt x="1415" y="82"/>
                </a:lnTo>
                <a:lnTo>
                  <a:pt x="1415" y="84"/>
                </a:lnTo>
                <a:lnTo>
                  <a:pt x="1413" y="88"/>
                </a:lnTo>
                <a:lnTo>
                  <a:pt x="1407" y="82"/>
                </a:lnTo>
                <a:lnTo>
                  <a:pt x="1411" y="79"/>
                </a:lnTo>
                <a:lnTo>
                  <a:pt x="1417" y="82"/>
                </a:lnTo>
                <a:lnTo>
                  <a:pt x="1413" y="79"/>
                </a:lnTo>
                <a:lnTo>
                  <a:pt x="1415" y="73"/>
                </a:lnTo>
                <a:lnTo>
                  <a:pt x="1417" y="73"/>
                </a:lnTo>
                <a:lnTo>
                  <a:pt x="1436" y="96"/>
                </a:lnTo>
                <a:lnTo>
                  <a:pt x="1432" y="90"/>
                </a:lnTo>
                <a:lnTo>
                  <a:pt x="1426" y="81"/>
                </a:lnTo>
                <a:lnTo>
                  <a:pt x="1421" y="69"/>
                </a:lnTo>
                <a:lnTo>
                  <a:pt x="1421" y="67"/>
                </a:lnTo>
                <a:lnTo>
                  <a:pt x="1419" y="69"/>
                </a:lnTo>
                <a:lnTo>
                  <a:pt x="1419" y="65"/>
                </a:lnTo>
                <a:lnTo>
                  <a:pt x="1419" y="63"/>
                </a:lnTo>
                <a:lnTo>
                  <a:pt x="1417" y="63"/>
                </a:lnTo>
                <a:lnTo>
                  <a:pt x="1413" y="56"/>
                </a:lnTo>
                <a:lnTo>
                  <a:pt x="1413" y="54"/>
                </a:lnTo>
                <a:lnTo>
                  <a:pt x="1413" y="52"/>
                </a:lnTo>
                <a:lnTo>
                  <a:pt x="1411" y="54"/>
                </a:lnTo>
                <a:lnTo>
                  <a:pt x="1409" y="50"/>
                </a:lnTo>
                <a:lnTo>
                  <a:pt x="1409" y="48"/>
                </a:lnTo>
                <a:lnTo>
                  <a:pt x="1409" y="50"/>
                </a:lnTo>
                <a:lnTo>
                  <a:pt x="1407" y="48"/>
                </a:lnTo>
                <a:lnTo>
                  <a:pt x="1409" y="44"/>
                </a:lnTo>
                <a:lnTo>
                  <a:pt x="1421" y="59"/>
                </a:lnTo>
                <a:lnTo>
                  <a:pt x="1442" y="90"/>
                </a:lnTo>
                <a:lnTo>
                  <a:pt x="1461" y="111"/>
                </a:lnTo>
                <a:lnTo>
                  <a:pt x="1474" y="125"/>
                </a:lnTo>
                <a:lnTo>
                  <a:pt x="1486" y="132"/>
                </a:lnTo>
                <a:lnTo>
                  <a:pt x="1482" y="134"/>
                </a:lnTo>
                <a:lnTo>
                  <a:pt x="1478" y="142"/>
                </a:lnTo>
                <a:lnTo>
                  <a:pt x="1473" y="140"/>
                </a:lnTo>
                <a:lnTo>
                  <a:pt x="1471" y="140"/>
                </a:lnTo>
                <a:lnTo>
                  <a:pt x="1459" y="129"/>
                </a:lnTo>
                <a:lnTo>
                  <a:pt x="1428" y="100"/>
                </a:lnTo>
                <a:lnTo>
                  <a:pt x="1430" y="102"/>
                </a:lnTo>
                <a:lnTo>
                  <a:pt x="1428" y="102"/>
                </a:lnTo>
                <a:lnTo>
                  <a:pt x="1428" y="100"/>
                </a:lnTo>
                <a:lnTo>
                  <a:pt x="1459" y="129"/>
                </a:lnTo>
                <a:lnTo>
                  <a:pt x="1484" y="971"/>
                </a:lnTo>
                <a:lnTo>
                  <a:pt x="1482" y="973"/>
                </a:lnTo>
                <a:lnTo>
                  <a:pt x="1484" y="970"/>
                </a:lnTo>
                <a:lnTo>
                  <a:pt x="1484" y="971"/>
                </a:lnTo>
                <a:lnTo>
                  <a:pt x="1459" y="129"/>
                </a:lnTo>
                <a:lnTo>
                  <a:pt x="1486" y="964"/>
                </a:lnTo>
                <a:lnTo>
                  <a:pt x="1486" y="975"/>
                </a:lnTo>
                <a:lnTo>
                  <a:pt x="1484" y="970"/>
                </a:lnTo>
                <a:lnTo>
                  <a:pt x="1486" y="964"/>
                </a:lnTo>
                <a:lnTo>
                  <a:pt x="1459" y="129"/>
                </a:lnTo>
                <a:lnTo>
                  <a:pt x="1540" y="1075"/>
                </a:lnTo>
                <a:lnTo>
                  <a:pt x="1536" y="1073"/>
                </a:lnTo>
                <a:lnTo>
                  <a:pt x="1536" y="1069"/>
                </a:lnTo>
                <a:lnTo>
                  <a:pt x="1540" y="1064"/>
                </a:lnTo>
                <a:lnTo>
                  <a:pt x="1538" y="1066"/>
                </a:lnTo>
                <a:lnTo>
                  <a:pt x="1542" y="1064"/>
                </a:lnTo>
                <a:lnTo>
                  <a:pt x="1542" y="1069"/>
                </a:lnTo>
                <a:lnTo>
                  <a:pt x="1540" y="1075"/>
                </a:lnTo>
                <a:lnTo>
                  <a:pt x="1459" y="129"/>
                </a:lnTo>
                <a:lnTo>
                  <a:pt x="1542" y="1077"/>
                </a:lnTo>
                <a:lnTo>
                  <a:pt x="1544" y="1077"/>
                </a:lnTo>
                <a:lnTo>
                  <a:pt x="1544" y="1081"/>
                </a:lnTo>
                <a:lnTo>
                  <a:pt x="1544" y="1083"/>
                </a:lnTo>
                <a:lnTo>
                  <a:pt x="1542" y="1077"/>
                </a:lnTo>
                <a:lnTo>
                  <a:pt x="1459" y="129"/>
                </a:lnTo>
                <a:lnTo>
                  <a:pt x="1544" y="1006"/>
                </a:lnTo>
                <a:lnTo>
                  <a:pt x="1544" y="1004"/>
                </a:lnTo>
                <a:lnTo>
                  <a:pt x="1546" y="1004"/>
                </a:lnTo>
                <a:lnTo>
                  <a:pt x="1547" y="1002"/>
                </a:lnTo>
                <a:lnTo>
                  <a:pt x="1546" y="1004"/>
                </a:lnTo>
                <a:lnTo>
                  <a:pt x="1544" y="1006"/>
                </a:lnTo>
                <a:lnTo>
                  <a:pt x="1459" y="129"/>
                </a:lnTo>
                <a:lnTo>
                  <a:pt x="1549" y="1096"/>
                </a:lnTo>
                <a:lnTo>
                  <a:pt x="1546" y="1090"/>
                </a:lnTo>
                <a:lnTo>
                  <a:pt x="1547" y="1092"/>
                </a:lnTo>
                <a:lnTo>
                  <a:pt x="1549" y="1089"/>
                </a:lnTo>
                <a:lnTo>
                  <a:pt x="1549" y="1087"/>
                </a:lnTo>
                <a:lnTo>
                  <a:pt x="1549" y="1085"/>
                </a:lnTo>
                <a:lnTo>
                  <a:pt x="1546" y="1089"/>
                </a:lnTo>
                <a:lnTo>
                  <a:pt x="1544" y="1083"/>
                </a:lnTo>
                <a:lnTo>
                  <a:pt x="1546" y="1083"/>
                </a:lnTo>
                <a:lnTo>
                  <a:pt x="1546" y="1085"/>
                </a:lnTo>
                <a:lnTo>
                  <a:pt x="1547" y="1081"/>
                </a:lnTo>
                <a:lnTo>
                  <a:pt x="1549" y="1089"/>
                </a:lnTo>
                <a:lnTo>
                  <a:pt x="1549" y="1096"/>
                </a:lnTo>
                <a:lnTo>
                  <a:pt x="1459" y="129"/>
                </a:lnTo>
                <a:lnTo>
                  <a:pt x="1549" y="1042"/>
                </a:lnTo>
                <a:lnTo>
                  <a:pt x="1547" y="1046"/>
                </a:lnTo>
                <a:lnTo>
                  <a:pt x="1547" y="1044"/>
                </a:lnTo>
                <a:lnTo>
                  <a:pt x="1549" y="1042"/>
                </a:lnTo>
                <a:lnTo>
                  <a:pt x="1459" y="129"/>
                </a:lnTo>
                <a:lnTo>
                  <a:pt x="1536" y="948"/>
                </a:lnTo>
                <a:lnTo>
                  <a:pt x="1544" y="950"/>
                </a:lnTo>
                <a:lnTo>
                  <a:pt x="1549" y="948"/>
                </a:lnTo>
                <a:lnTo>
                  <a:pt x="1551" y="950"/>
                </a:lnTo>
                <a:lnTo>
                  <a:pt x="1553" y="952"/>
                </a:lnTo>
                <a:lnTo>
                  <a:pt x="1557" y="952"/>
                </a:lnTo>
                <a:lnTo>
                  <a:pt x="1557" y="958"/>
                </a:lnTo>
                <a:lnTo>
                  <a:pt x="1551" y="956"/>
                </a:lnTo>
                <a:lnTo>
                  <a:pt x="1547" y="956"/>
                </a:lnTo>
                <a:lnTo>
                  <a:pt x="1538" y="958"/>
                </a:lnTo>
                <a:lnTo>
                  <a:pt x="1538" y="954"/>
                </a:lnTo>
                <a:lnTo>
                  <a:pt x="1536" y="956"/>
                </a:lnTo>
                <a:lnTo>
                  <a:pt x="1536" y="954"/>
                </a:lnTo>
                <a:lnTo>
                  <a:pt x="1553" y="952"/>
                </a:lnTo>
                <a:lnTo>
                  <a:pt x="1536" y="952"/>
                </a:lnTo>
                <a:lnTo>
                  <a:pt x="1536" y="948"/>
                </a:lnTo>
                <a:lnTo>
                  <a:pt x="1459" y="129"/>
                </a:lnTo>
                <a:lnTo>
                  <a:pt x="1538" y="975"/>
                </a:lnTo>
                <a:lnTo>
                  <a:pt x="1540" y="977"/>
                </a:lnTo>
                <a:lnTo>
                  <a:pt x="1538" y="977"/>
                </a:lnTo>
                <a:lnTo>
                  <a:pt x="1538" y="975"/>
                </a:lnTo>
                <a:lnTo>
                  <a:pt x="1459" y="129"/>
                </a:lnTo>
                <a:lnTo>
                  <a:pt x="1536" y="975"/>
                </a:lnTo>
                <a:lnTo>
                  <a:pt x="1536" y="977"/>
                </a:lnTo>
                <a:lnTo>
                  <a:pt x="1534" y="977"/>
                </a:lnTo>
                <a:lnTo>
                  <a:pt x="1536" y="975"/>
                </a:lnTo>
                <a:lnTo>
                  <a:pt x="1459" y="129"/>
                </a:lnTo>
                <a:lnTo>
                  <a:pt x="1530" y="898"/>
                </a:lnTo>
                <a:lnTo>
                  <a:pt x="1530" y="900"/>
                </a:lnTo>
                <a:lnTo>
                  <a:pt x="1528" y="898"/>
                </a:lnTo>
                <a:lnTo>
                  <a:pt x="1530" y="898"/>
                </a:lnTo>
                <a:lnTo>
                  <a:pt x="1459" y="129"/>
                </a:lnTo>
                <a:lnTo>
                  <a:pt x="1517" y="996"/>
                </a:lnTo>
                <a:lnTo>
                  <a:pt x="1519" y="998"/>
                </a:lnTo>
                <a:lnTo>
                  <a:pt x="1522" y="1000"/>
                </a:lnTo>
                <a:lnTo>
                  <a:pt x="1524" y="1000"/>
                </a:lnTo>
                <a:lnTo>
                  <a:pt x="1524" y="998"/>
                </a:lnTo>
                <a:lnTo>
                  <a:pt x="1524" y="994"/>
                </a:lnTo>
                <a:lnTo>
                  <a:pt x="1526" y="987"/>
                </a:lnTo>
                <a:lnTo>
                  <a:pt x="1528" y="981"/>
                </a:lnTo>
                <a:lnTo>
                  <a:pt x="1532" y="981"/>
                </a:lnTo>
                <a:lnTo>
                  <a:pt x="1534" y="983"/>
                </a:lnTo>
                <a:lnTo>
                  <a:pt x="1532" y="989"/>
                </a:lnTo>
                <a:lnTo>
                  <a:pt x="1534" y="993"/>
                </a:lnTo>
                <a:lnTo>
                  <a:pt x="1536" y="991"/>
                </a:lnTo>
                <a:lnTo>
                  <a:pt x="1538" y="987"/>
                </a:lnTo>
                <a:lnTo>
                  <a:pt x="1540" y="983"/>
                </a:lnTo>
                <a:lnTo>
                  <a:pt x="1538" y="983"/>
                </a:lnTo>
                <a:lnTo>
                  <a:pt x="1540" y="981"/>
                </a:lnTo>
                <a:lnTo>
                  <a:pt x="1544" y="975"/>
                </a:lnTo>
                <a:lnTo>
                  <a:pt x="1544" y="970"/>
                </a:lnTo>
                <a:lnTo>
                  <a:pt x="1544" y="966"/>
                </a:lnTo>
                <a:lnTo>
                  <a:pt x="1542" y="970"/>
                </a:lnTo>
                <a:lnTo>
                  <a:pt x="1540" y="971"/>
                </a:lnTo>
                <a:lnTo>
                  <a:pt x="1538" y="968"/>
                </a:lnTo>
                <a:lnTo>
                  <a:pt x="1540" y="964"/>
                </a:lnTo>
                <a:lnTo>
                  <a:pt x="1538" y="966"/>
                </a:lnTo>
                <a:lnTo>
                  <a:pt x="1538" y="962"/>
                </a:lnTo>
                <a:lnTo>
                  <a:pt x="1555" y="962"/>
                </a:lnTo>
                <a:lnTo>
                  <a:pt x="1553" y="979"/>
                </a:lnTo>
                <a:lnTo>
                  <a:pt x="1549" y="996"/>
                </a:lnTo>
                <a:lnTo>
                  <a:pt x="1547" y="998"/>
                </a:lnTo>
                <a:lnTo>
                  <a:pt x="1547" y="996"/>
                </a:lnTo>
                <a:lnTo>
                  <a:pt x="1547" y="993"/>
                </a:lnTo>
                <a:lnTo>
                  <a:pt x="1547" y="987"/>
                </a:lnTo>
                <a:lnTo>
                  <a:pt x="1546" y="983"/>
                </a:lnTo>
                <a:lnTo>
                  <a:pt x="1544" y="985"/>
                </a:lnTo>
                <a:lnTo>
                  <a:pt x="1546" y="996"/>
                </a:lnTo>
                <a:lnTo>
                  <a:pt x="1546" y="1000"/>
                </a:lnTo>
                <a:lnTo>
                  <a:pt x="1544" y="1002"/>
                </a:lnTo>
                <a:lnTo>
                  <a:pt x="1542" y="1004"/>
                </a:lnTo>
                <a:lnTo>
                  <a:pt x="1532" y="1000"/>
                </a:lnTo>
                <a:lnTo>
                  <a:pt x="1530" y="1000"/>
                </a:lnTo>
                <a:lnTo>
                  <a:pt x="1530" y="1002"/>
                </a:lnTo>
                <a:lnTo>
                  <a:pt x="1532" y="1010"/>
                </a:lnTo>
                <a:lnTo>
                  <a:pt x="1532" y="1018"/>
                </a:lnTo>
                <a:lnTo>
                  <a:pt x="1530" y="1025"/>
                </a:lnTo>
                <a:lnTo>
                  <a:pt x="1528" y="1027"/>
                </a:lnTo>
                <a:lnTo>
                  <a:pt x="1528" y="1023"/>
                </a:lnTo>
                <a:lnTo>
                  <a:pt x="1528" y="1016"/>
                </a:lnTo>
                <a:lnTo>
                  <a:pt x="1526" y="1016"/>
                </a:lnTo>
                <a:lnTo>
                  <a:pt x="1524" y="1018"/>
                </a:lnTo>
                <a:lnTo>
                  <a:pt x="1522" y="1021"/>
                </a:lnTo>
                <a:lnTo>
                  <a:pt x="1522" y="1029"/>
                </a:lnTo>
                <a:lnTo>
                  <a:pt x="1521" y="1042"/>
                </a:lnTo>
                <a:lnTo>
                  <a:pt x="1522" y="1046"/>
                </a:lnTo>
                <a:lnTo>
                  <a:pt x="1522" y="1048"/>
                </a:lnTo>
                <a:lnTo>
                  <a:pt x="1521" y="1050"/>
                </a:lnTo>
                <a:lnTo>
                  <a:pt x="1519" y="1052"/>
                </a:lnTo>
                <a:lnTo>
                  <a:pt x="1517" y="1052"/>
                </a:lnTo>
                <a:lnTo>
                  <a:pt x="1515" y="1048"/>
                </a:lnTo>
                <a:lnTo>
                  <a:pt x="1511" y="1046"/>
                </a:lnTo>
                <a:lnTo>
                  <a:pt x="1507" y="1046"/>
                </a:lnTo>
                <a:lnTo>
                  <a:pt x="1505" y="1050"/>
                </a:lnTo>
                <a:lnTo>
                  <a:pt x="1503" y="1058"/>
                </a:lnTo>
                <a:lnTo>
                  <a:pt x="1499" y="1064"/>
                </a:lnTo>
                <a:lnTo>
                  <a:pt x="1496" y="1067"/>
                </a:lnTo>
                <a:lnTo>
                  <a:pt x="1494" y="1067"/>
                </a:lnTo>
                <a:lnTo>
                  <a:pt x="1496" y="1062"/>
                </a:lnTo>
                <a:lnTo>
                  <a:pt x="1498" y="1052"/>
                </a:lnTo>
                <a:lnTo>
                  <a:pt x="1496" y="1054"/>
                </a:lnTo>
                <a:lnTo>
                  <a:pt x="1492" y="1054"/>
                </a:lnTo>
                <a:lnTo>
                  <a:pt x="1490" y="1054"/>
                </a:lnTo>
                <a:lnTo>
                  <a:pt x="1488" y="1050"/>
                </a:lnTo>
                <a:lnTo>
                  <a:pt x="1490" y="1046"/>
                </a:lnTo>
                <a:lnTo>
                  <a:pt x="1492" y="1042"/>
                </a:lnTo>
                <a:lnTo>
                  <a:pt x="1496" y="1041"/>
                </a:lnTo>
                <a:lnTo>
                  <a:pt x="1501" y="1042"/>
                </a:lnTo>
                <a:lnTo>
                  <a:pt x="1505" y="1041"/>
                </a:lnTo>
                <a:lnTo>
                  <a:pt x="1505" y="1037"/>
                </a:lnTo>
                <a:lnTo>
                  <a:pt x="1505" y="1027"/>
                </a:lnTo>
                <a:lnTo>
                  <a:pt x="1505" y="1019"/>
                </a:lnTo>
                <a:lnTo>
                  <a:pt x="1507" y="1014"/>
                </a:lnTo>
                <a:lnTo>
                  <a:pt x="1505" y="1016"/>
                </a:lnTo>
                <a:lnTo>
                  <a:pt x="1499" y="1027"/>
                </a:lnTo>
                <a:lnTo>
                  <a:pt x="1498" y="1029"/>
                </a:lnTo>
                <a:lnTo>
                  <a:pt x="1498" y="1027"/>
                </a:lnTo>
                <a:lnTo>
                  <a:pt x="1496" y="1025"/>
                </a:lnTo>
                <a:lnTo>
                  <a:pt x="1494" y="1025"/>
                </a:lnTo>
                <a:lnTo>
                  <a:pt x="1496" y="1023"/>
                </a:lnTo>
                <a:lnTo>
                  <a:pt x="1499" y="1016"/>
                </a:lnTo>
                <a:lnTo>
                  <a:pt x="1501" y="1014"/>
                </a:lnTo>
                <a:lnTo>
                  <a:pt x="1503" y="1016"/>
                </a:lnTo>
                <a:lnTo>
                  <a:pt x="1505" y="1016"/>
                </a:lnTo>
                <a:lnTo>
                  <a:pt x="1507" y="1014"/>
                </a:lnTo>
                <a:lnTo>
                  <a:pt x="1513" y="1008"/>
                </a:lnTo>
                <a:lnTo>
                  <a:pt x="1517" y="1004"/>
                </a:lnTo>
                <a:lnTo>
                  <a:pt x="1515" y="1004"/>
                </a:lnTo>
                <a:lnTo>
                  <a:pt x="1494" y="1016"/>
                </a:lnTo>
                <a:lnTo>
                  <a:pt x="1486" y="1021"/>
                </a:lnTo>
                <a:lnTo>
                  <a:pt x="1490" y="1018"/>
                </a:lnTo>
                <a:lnTo>
                  <a:pt x="1490" y="1016"/>
                </a:lnTo>
                <a:lnTo>
                  <a:pt x="1496" y="1012"/>
                </a:lnTo>
                <a:lnTo>
                  <a:pt x="1511" y="1006"/>
                </a:lnTo>
                <a:lnTo>
                  <a:pt x="1513" y="1002"/>
                </a:lnTo>
                <a:lnTo>
                  <a:pt x="1515" y="996"/>
                </a:lnTo>
                <a:lnTo>
                  <a:pt x="1515" y="994"/>
                </a:lnTo>
                <a:lnTo>
                  <a:pt x="1517" y="994"/>
                </a:lnTo>
                <a:lnTo>
                  <a:pt x="1517" y="996"/>
                </a:lnTo>
                <a:lnTo>
                  <a:pt x="1459" y="129"/>
                </a:lnTo>
                <a:lnTo>
                  <a:pt x="1515" y="925"/>
                </a:lnTo>
                <a:lnTo>
                  <a:pt x="1517" y="925"/>
                </a:lnTo>
                <a:lnTo>
                  <a:pt x="1515" y="927"/>
                </a:lnTo>
                <a:lnTo>
                  <a:pt x="1515" y="925"/>
                </a:lnTo>
                <a:lnTo>
                  <a:pt x="1459" y="129"/>
                </a:lnTo>
                <a:lnTo>
                  <a:pt x="1507" y="943"/>
                </a:lnTo>
                <a:lnTo>
                  <a:pt x="1511" y="939"/>
                </a:lnTo>
                <a:lnTo>
                  <a:pt x="1511" y="937"/>
                </a:lnTo>
                <a:lnTo>
                  <a:pt x="1513" y="931"/>
                </a:lnTo>
                <a:lnTo>
                  <a:pt x="1515" y="935"/>
                </a:lnTo>
                <a:lnTo>
                  <a:pt x="1515" y="939"/>
                </a:lnTo>
                <a:lnTo>
                  <a:pt x="1515" y="943"/>
                </a:lnTo>
                <a:lnTo>
                  <a:pt x="1507" y="946"/>
                </a:lnTo>
                <a:lnTo>
                  <a:pt x="1507" y="943"/>
                </a:lnTo>
                <a:lnTo>
                  <a:pt x="1459" y="129"/>
                </a:lnTo>
                <a:lnTo>
                  <a:pt x="1507" y="962"/>
                </a:lnTo>
                <a:lnTo>
                  <a:pt x="1511" y="960"/>
                </a:lnTo>
                <a:lnTo>
                  <a:pt x="1513" y="958"/>
                </a:lnTo>
                <a:lnTo>
                  <a:pt x="1513" y="960"/>
                </a:lnTo>
                <a:lnTo>
                  <a:pt x="1515" y="958"/>
                </a:lnTo>
                <a:lnTo>
                  <a:pt x="1517" y="960"/>
                </a:lnTo>
                <a:lnTo>
                  <a:pt x="1513" y="962"/>
                </a:lnTo>
                <a:lnTo>
                  <a:pt x="1507" y="968"/>
                </a:lnTo>
                <a:lnTo>
                  <a:pt x="1503" y="973"/>
                </a:lnTo>
                <a:lnTo>
                  <a:pt x="1501" y="979"/>
                </a:lnTo>
                <a:lnTo>
                  <a:pt x="1494" y="983"/>
                </a:lnTo>
                <a:lnTo>
                  <a:pt x="1494" y="981"/>
                </a:lnTo>
                <a:lnTo>
                  <a:pt x="1496" y="979"/>
                </a:lnTo>
                <a:lnTo>
                  <a:pt x="1492" y="981"/>
                </a:lnTo>
                <a:lnTo>
                  <a:pt x="1490" y="981"/>
                </a:lnTo>
                <a:lnTo>
                  <a:pt x="1488" y="981"/>
                </a:lnTo>
                <a:lnTo>
                  <a:pt x="1490" y="979"/>
                </a:lnTo>
                <a:lnTo>
                  <a:pt x="1490" y="970"/>
                </a:lnTo>
                <a:lnTo>
                  <a:pt x="1488" y="975"/>
                </a:lnTo>
                <a:lnTo>
                  <a:pt x="1488" y="964"/>
                </a:lnTo>
                <a:lnTo>
                  <a:pt x="1486" y="964"/>
                </a:lnTo>
                <a:lnTo>
                  <a:pt x="1488" y="960"/>
                </a:lnTo>
                <a:lnTo>
                  <a:pt x="1492" y="960"/>
                </a:lnTo>
                <a:lnTo>
                  <a:pt x="1494" y="968"/>
                </a:lnTo>
                <a:lnTo>
                  <a:pt x="1499" y="971"/>
                </a:lnTo>
                <a:lnTo>
                  <a:pt x="1503" y="973"/>
                </a:lnTo>
                <a:lnTo>
                  <a:pt x="1505" y="971"/>
                </a:lnTo>
                <a:lnTo>
                  <a:pt x="1507" y="962"/>
                </a:lnTo>
                <a:lnTo>
                  <a:pt x="1459" y="129"/>
                </a:lnTo>
                <a:lnTo>
                  <a:pt x="1488" y="119"/>
                </a:lnTo>
                <a:lnTo>
                  <a:pt x="1488" y="121"/>
                </a:lnTo>
                <a:lnTo>
                  <a:pt x="1490" y="121"/>
                </a:lnTo>
                <a:lnTo>
                  <a:pt x="1488" y="119"/>
                </a:lnTo>
                <a:lnTo>
                  <a:pt x="1459" y="129"/>
                </a:lnTo>
                <a:lnTo>
                  <a:pt x="1432" y="92"/>
                </a:lnTo>
                <a:lnTo>
                  <a:pt x="1430" y="92"/>
                </a:lnTo>
                <a:lnTo>
                  <a:pt x="1428" y="94"/>
                </a:lnTo>
                <a:lnTo>
                  <a:pt x="1430" y="96"/>
                </a:lnTo>
                <a:lnTo>
                  <a:pt x="1430" y="94"/>
                </a:lnTo>
                <a:lnTo>
                  <a:pt x="1432" y="92"/>
                </a:lnTo>
                <a:lnTo>
                  <a:pt x="1459" y="129"/>
                </a:lnTo>
                <a:lnTo>
                  <a:pt x="1553" y="376"/>
                </a:lnTo>
                <a:lnTo>
                  <a:pt x="1546" y="426"/>
                </a:lnTo>
                <a:lnTo>
                  <a:pt x="1544" y="418"/>
                </a:lnTo>
                <a:lnTo>
                  <a:pt x="1544" y="422"/>
                </a:lnTo>
                <a:lnTo>
                  <a:pt x="1544" y="424"/>
                </a:lnTo>
                <a:lnTo>
                  <a:pt x="1544" y="422"/>
                </a:lnTo>
                <a:lnTo>
                  <a:pt x="1544" y="440"/>
                </a:lnTo>
                <a:lnTo>
                  <a:pt x="1546" y="445"/>
                </a:lnTo>
                <a:lnTo>
                  <a:pt x="1546" y="442"/>
                </a:lnTo>
                <a:lnTo>
                  <a:pt x="1546" y="440"/>
                </a:lnTo>
                <a:lnTo>
                  <a:pt x="1546" y="451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549" y="484"/>
                </a:lnTo>
                <a:lnTo>
                  <a:pt x="1549" y="488"/>
                </a:lnTo>
                <a:lnTo>
                  <a:pt x="1549" y="478"/>
                </a:lnTo>
                <a:lnTo>
                  <a:pt x="1551" y="491"/>
                </a:lnTo>
                <a:lnTo>
                  <a:pt x="1553" y="486"/>
                </a:lnTo>
                <a:lnTo>
                  <a:pt x="1553" y="480"/>
                </a:lnTo>
                <a:lnTo>
                  <a:pt x="1553" y="465"/>
                </a:lnTo>
                <a:lnTo>
                  <a:pt x="1551" y="445"/>
                </a:lnTo>
                <a:lnTo>
                  <a:pt x="1546" y="426"/>
                </a:lnTo>
                <a:lnTo>
                  <a:pt x="1555" y="374"/>
                </a:lnTo>
                <a:lnTo>
                  <a:pt x="1553" y="376"/>
                </a:lnTo>
                <a:lnTo>
                  <a:pt x="1459" y="129"/>
                </a:lnTo>
                <a:lnTo>
                  <a:pt x="1609" y="397"/>
                </a:lnTo>
                <a:lnTo>
                  <a:pt x="1609" y="386"/>
                </a:lnTo>
                <a:lnTo>
                  <a:pt x="1609" y="384"/>
                </a:lnTo>
                <a:lnTo>
                  <a:pt x="1605" y="372"/>
                </a:lnTo>
                <a:lnTo>
                  <a:pt x="1605" y="369"/>
                </a:lnTo>
                <a:lnTo>
                  <a:pt x="1603" y="372"/>
                </a:lnTo>
                <a:lnTo>
                  <a:pt x="1603" y="380"/>
                </a:lnTo>
                <a:lnTo>
                  <a:pt x="1605" y="390"/>
                </a:lnTo>
                <a:lnTo>
                  <a:pt x="1611" y="405"/>
                </a:lnTo>
                <a:lnTo>
                  <a:pt x="1609" y="397"/>
                </a:lnTo>
                <a:lnTo>
                  <a:pt x="1459" y="129"/>
                </a:lnTo>
                <a:lnTo>
                  <a:pt x="1618" y="943"/>
                </a:lnTo>
                <a:lnTo>
                  <a:pt x="1620" y="943"/>
                </a:lnTo>
                <a:lnTo>
                  <a:pt x="1624" y="943"/>
                </a:lnTo>
                <a:lnTo>
                  <a:pt x="1613" y="943"/>
                </a:lnTo>
                <a:lnTo>
                  <a:pt x="1618" y="943"/>
                </a:lnTo>
                <a:lnTo>
                  <a:pt x="1459" y="129"/>
                </a:lnTo>
                <a:lnTo>
                  <a:pt x="1551" y="524"/>
                </a:lnTo>
                <a:lnTo>
                  <a:pt x="1553" y="532"/>
                </a:lnTo>
                <a:lnTo>
                  <a:pt x="1553" y="528"/>
                </a:lnTo>
                <a:lnTo>
                  <a:pt x="1551" y="524"/>
                </a:lnTo>
                <a:lnTo>
                  <a:pt x="1459" y="129"/>
                </a:lnTo>
                <a:lnTo>
                  <a:pt x="1474" y="54"/>
                </a:lnTo>
                <a:lnTo>
                  <a:pt x="1473" y="52"/>
                </a:lnTo>
                <a:lnTo>
                  <a:pt x="1473" y="54"/>
                </a:lnTo>
                <a:lnTo>
                  <a:pt x="1474" y="54"/>
                </a:lnTo>
                <a:lnTo>
                  <a:pt x="1459" y="129"/>
                </a:lnTo>
                <a:lnTo>
                  <a:pt x="1419" y="42"/>
                </a:lnTo>
                <a:lnTo>
                  <a:pt x="1419" y="44"/>
                </a:lnTo>
                <a:lnTo>
                  <a:pt x="1421" y="44"/>
                </a:lnTo>
                <a:lnTo>
                  <a:pt x="1421" y="42"/>
                </a:lnTo>
                <a:lnTo>
                  <a:pt x="1419" y="42"/>
                </a:lnTo>
                <a:lnTo>
                  <a:pt x="1459" y="129"/>
                </a:lnTo>
                <a:lnTo>
                  <a:pt x="1417" y="34"/>
                </a:lnTo>
                <a:lnTo>
                  <a:pt x="1419" y="34"/>
                </a:lnTo>
                <a:lnTo>
                  <a:pt x="1421" y="33"/>
                </a:lnTo>
                <a:lnTo>
                  <a:pt x="1421" y="31"/>
                </a:lnTo>
                <a:lnTo>
                  <a:pt x="1421" y="29"/>
                </a:lnTo>
                <a:lnTo>
                  <a:pt x="1421" y="27"/>
                </a:lnTo>
                <a:lnTo>
                  <a:pt x="1419" y="27"/>
                </a:lnTo>
                <a:lnTo>
                  <a:pt x="1419" y="29"/>
                </a:lnTo>
                <a:lnTo>
                  <a:pt x="1417" y="29"/>
                </a:lnTo>
                <a:lnTo>
                  <a:pt x="1417" y="31"/>
                </a:lnTo>
                <a:lnTo>
                  <a:pt x="1417" y="33"/>
                </a:lnTo>
                <a:lnTo>
                  <a:pt x="1417" y="34"/>
                </a:lnTo>
                <a:lnTo>
                  <a:pt x="1459" y="129"/>
                </a:lnTo>
                <a:lnTo>
                  <a:pt x="1413" y="13"/>
                </a:lnTo>
                <a:lnTo>
                  <a:pt x="1415" y="15"/>
                </a:lnTo>
                <a:lnTo>
                  <a:pt x="1415" y="13"/>
                </a:lnTo>
                <a:lnTo>
                  <a:pt x="1417" y="11"/>
                </a:lnTo>
                <a:lnTo>
                  <a:pt x="1417" y="10"/>
                </a:lnTo>
                <a:lnTo>
                  <a:pt x="1417" y="8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3" y="10"/>
                </a:lnTo>
                <a:lnTo>
                  <a:pt x="1413" y="11"/>
                </a:lnTo>
                <a:lnTo>
                  <a:pt x="1413" y="13"/>
                </a:lnTo>
                <a:lnTo>
                  <a:pt x="1459" y="129"/>
                </a:lnTo>
                <a:lnTo>
                  <a:pt x="1426" y="15"/>
                </a:lnTo>
                <a:lnTo>
                  <a:pt x="1426" y="13"/>
                </a:lnTo>
                <a:lnTo>
                  <a:pt x="1426" y="11"/>
                </a:lnTo>
                <a:lnTo>
                  <a:pt x="1426" y="10"/>
                </a:lnTo>
                <a:lnTo>
                  <a:pt x="1425" y="11"/>
                </a:lnTo>
                <a:lnTo>
                  <a:pt x="1425" y="13"/>
                </a:lnTo>
                <a:lnTo>
                  <a:pt x="1425" y="15"/>
                </a:lnTo>
                <a:lnTo>
                  <a:pt x="1426" y="15"/>
                </a:lnTo>
                <a:lnTo>
                  <a:pt x="1459" y="129"/>
                </a:lnTo>
                <a:lnTo>
                  <a:pt x="1428" y="34"/>
                </a:lnTo>
                <a:lnTo>
                  <a:pt x="1428" y="36"/>
                </a:lnTo>
                <a:lnTo>
                  <a:pt x="1430" y="34"/>
                </a:lnTo>
                <a:lnTo>
                  <a:pt x="1430" y="33"/>
                </a:lnTo>
                <a:lnTo>
                  <a:pt x="1428" y="34"/>
                </a:lnTo>
                <a:lnTo>
                  <a:pt x="1459" y="129"/>
                </a:lnTo>
                <a:lnTo>
                  <a:pt x="1459" y="90"/>
                </a:lnTo>
                <a:lnTo>
                  <a:pt x="1459" y="88"/>
                </a:lnTo>
                <a:lnTo>
                  <a:pt x="1457" y="88"/>
                </a:lnTo>
                <a:lnTo>
                  <a:pt x="1459" y="90"/>
                </a:lnTo>
                <a:lnTo>
                  <a:pt x="1459" y="129"/>
                </a:lnTo>
                <a:lnTo>
                  <a:pt x="1480" y="65"/>
                </a:lnTo>
                <a:lnTo>
                  <a:pt x="1478" y="65"/>
                </a:lnTo>
                <a:lnTo>
                  <a:pt x="1478" y="67"/>
                </a:lnTo>
                <a:lnTo>
                  <a:pt x="1480" y="65"/>
                </a:lnTo>
                <a:lnTo>
                  <a:pt x="1459" y="129"/>
                </a:lnTo>
                <a:lnTo>
                  <a:pt x="1505" y="359"/>
                </a:lnTo>
                <a:lnTo>
                  <a:pt x="1503" y="351"/>
                </a:lnTo>
                <a:lnTo>
                  <a:pt x="1503" y="355"/>
                </a:lnTo>
                <a:lnTo>
                  <a:pt x="1505" y="359"/>
                </a:lnTo>
                <a:lnTo>
                  <a:pt x="1459" y="129"/>
                </a:lnTo>
                <a:lnTo>
                  <a:pt x="1434" y="40"/>
                </a:lnTo>
                <a:lnTo>
                  <a:pt x="1436" y="40"/>
                </a:lnTo>
                <a:lnTo>
                  <a:pt x="1436" y="38"/>
                </a:lnTo>
                <a:lnTo>
                  <a:pt x="1438" y="38"/>
                </a:lnTo>
                <a:lnTo>
                  <a:pt x="1436" y="36"/>
                </a:lnTo>
                <a:lnTo>
                  <a:pt x="1438" y="36"/>
                </a:lnTo>
                <a:lnTo>
                  <a:pt x="1438" y="34"/>
                </a:lnTo>
                <a:lnTo>
                  <a:pt x="1436" y="33"/>
                </a:lnTo>
                <a:lnTo>
                  <a:pt x="1438" y="33"/>
                </a:lnTo>
                <a:lnTo>
                  <a:pt x="1436" y="33"/>
                </a:lnTo>
                <a:lnTo>
                  <a:pt x="1434" y="33"/>
                </a:lnTo>
                <a:lnTo>
                  <a:pt x="1434" y="34"/>
                </a:lnTo>
                <a:lnTo>
                  <a:pt x="1432" y="36"/>
                </a:lnTo>
                <a:lnTo>
                  <a:pt x="1432" y="40"/>
                </a:lnTo>
                <a:lnTo>
                  <a:pt x="1434" y="40"/>
                </a:lnTo>
                <a:lnTo>
                  <a:pt x="1459" y="129"/>
                </a:lnTo>
                <a:lnTo>
                  <a:pt x="1440" y="77"/>
                </a:lnTo>
                <a:lnTo>
                  <a:pt x="1442" y="77"/>
                </a:lnTo>
                <a:lnTo>
                  <a:pt x="1442" y="75"/>
                </a:lnTo>
                <a:lnTo>
                  <a:pt x="1442" y="73"/>
                </a:lnTo>
                <a:lnTo>
                  <a:pt x="1440" y="73"/>
                </a:lnTo>
                <a:lnTo>
                  <a:pt x="1440" y="75"/>
                </a:lnTo>
                <a:lnTo>
                  <a:pt x="1440" y="77"/>
                </a:lnTo>
                <a:lnTo>
                  <a:pt x="1459" y="129"/>
                </a:lnTo>
                <a:lnTo>
                  <a:pt x="1448" y="59"/>
                </a:lnTo>
                <a:lnTo>
                  <a:pt x="1450" y="61"/>
                </a:lnTo>
                <a:lnTo>
                  <a:pt x="1451" y="61"/>
                </a:lnTo>
                <a:lnTo>
                  <a:pt x="1451" y="59"/>
                </a:lnTo>
                <a:lnTo>
                  <a:pt x="1451" y="58"/>
                </a:lnTo>
                <a:lnTo>
                  <a:pt x="1450" y="58"/>
                </a:lnTo>
                <a:lnTo>
                  <a:pt x="1448" y="58"/>
                </a:lnTo>
                <a:lnTo>
                  <a:pt x="1448" y="59"/>
                </a:lnTo>
                <a:lnTo>
                  <a:pt x="1459" y="129"/>
                </a:lnTo>
                <a:lnTo>
                  <a:pt x="1438" y="2"/>
                </a:lnTo>
                <a:lnTo>
                  <a:pt x="1436" y="2"/>
                </a:lnTo>
                <a:lnTo>
                  <a:pt x="1436" y="4"/>
                </a:lnTo>
                <a:lnTo>
                  <a:pt x="1438" y="2"/>
                </a:lnTo>
                <a:lnTo>
                  <a:pt x="1459" y="129"/>
                </a:lnTo>
                <a:lnTo>
                  <a:pt x="1442" y="54"/>
                </a:lnTo>
                <a:lnTo>
                  <a:pt x="1444" y="52"/>
                </a:lnTo>
                <a:lnTo>
                  <a:pt x="1444" y="50"/>
                </a:lnTo>
                <a:lnTo>
                  <a:pt x="1442" y="52"/>
                </a:lnTo>
                <a:lnTo>
                  <a:pt x="1442" y="54"/>
                </a:lnTo>
                <a:lnTo>
                  <a:pt x="1459" y="129"/>
                </a:lnTo>
                <a:lnTo>
                  <a:pt x="1544" y="981"/>
                </a:lnTo>
                <a:lnTo>
                  <a:pt x="1544" y="983"/>
                </a:lnTo>
                <a:lnTo>
                  <a:pt x="1546" y="981"/>
                </a:lnTo>
                <a:lnTo>
                  <a:pt x="1544" y="981"/>
                </a:lnTo>
                <a:lnTo>
                  <a:pt x="1459" y="129"/>
                </a:lnTo>
                <a:lnTo>
                  <a:pt x="40" y="461"/>
                </a:lnTo>
                <a:lnTo>
                  <a:pt x="40" y="463"/>
                </a:lnTo>
                <a:lnTo>
                  <a:pt x="42" y="459"/>
                </a:lnTo>
                <a:lnTo>
                  <a:pt x="40" y="461"/>
                </a:lnTo>
                <a:lnTo>
                  <a:pt x="1459" y="129"/>
                </a:lnTo>
                <a:lnTo>
                  <a:pt x="1609" y="369"/>
                </a:lnTo>
                <a:lnTo>
                  <a:pt x="1609" y="347"/>
                </a:lnTo>
                <a:lnTo>
                  <a:pt x="1609" y="349"/>
                </a:lnTo>
                <a:lnTo>
                  <a:pt x="1607" y="342"/>
                </a:lnTo>
                <a:lnTo>
                  <a:pt x="1605" y="336"/>
                </a:lnTo>
                <a:lnTo>
                  <a:pt x="1603" y="332"/>
                </a:lnTo>
                <a:lnTo>
                  <a:pt x="1601" y="332"/>
                </a:lnTo>
                <a:lnTo>
                  <a:pt x="1599" y="336"/>
                </a:lnTo>
                <a:lnTo>
                  <a:pt x="1601" y="353"/>
                </a:lnTo>
                <a:lnTo>
                  <a:pt x="1601" y="359"/>
                </a:lnTo>
                <a:lnTo>
                  <a:pt x="1601" y="346"/>
                </a:lnTo>
                <a:lnTo>
                  <a:pt x="1603" y="342"/>
                </a:lnTo>
                <a:lnTo>
                  <a:pt x="1605" y="347"/>
                </a:lnTo>
                <a:lnTo>
                  <a:pt x="1609" y="369"/>
                </a:lnTo>
                <a:lnTo>
                  <a:pt x="1459" y="129"/>
                </a:lnTo>
                <a:lnTo>
                  <a:pt x="1519" y="449"/>
                </a:lnTo>
                <a:lnTo>
                  <a:pt x="1517" y="407"/>
                </a:lnTo>
                <a:lnTo>
                  <a:pt x="1519" y="442"/>
                </a:lnTo>
                <a:lnTo>
                  <a:pt x="1519" y="449"/>
                </a:lnTo>
                <a:lnTo>
                  <a:pt x="1459" y="129"/>
                </a:lnTo>
                <a:lnTo>
                  <a:pt x="40" y="465"/>
                </a:lnTo>
                <a:lnTo>
                  <a:pt x="38" y="466"/>
                </a:lnTo>
                <a:lnTo>
                  <a:pt x="38" y="470"/>
                </a:lnTo>
                <a:lnTo>
                  <a:pt x="40" y="470"/>
                </a:lnTo>
                <a:lnTo>
                  <a:pt x="42" y="468"/>
                </a:lnTo>
                <a:lnTo>
                  <a:pt x="42" y="465"/>
                </a:lnTo>
                <a:lnTo>
                  <a:pt x="40" y="465"/>
                </a:lnTo>
                <a:lnTo>
                  <a:pt x="1459" y="129"/>
                </a:lnTo>
                <a:lnTo>
                  <a:pt x="1572" y="824"/>
                </a:lnTo>
                <a:lnTo>
                  <a:pt x="1570" y="818"/>
                </a:lnTo>
                <a:lnTo>
                  <a:pt x="1572" y="818"/>
                </a:lnTo>
                <a:lnTo>
                  <a:pt x="1574" y="818"/>
                </a:lnTo>
                <a:lnTo>
                  <a:pt x="1576" y="816"/>
                </a:lnTo>
                <a:lnTo>
                  <a:pt x="1574" y="814"/>
                </a:lnTo>
                <a:lnTo>
                  <a:pt x="1572" y="812"/>
                </a:lnTo>
                <a:lnTo>
                  <a:pt x="1570" y="812"/>
                </a:lnTo>
                <a:lnTo>
                  <a:pt x="1572" y="810"/>
                </a:lnTo>
                <a:lnTo>
                  <a:pt x="1576" y="802"/>
                </a:lnTo>
                <a:lnTo>
                  <a:pt x="1572" y="806"/>
                </a:lnTo>
                <a:lnTo>
                  <a:pt x="1569" y="810"/>
                </a:lnTo>
                <a:lnTo>
                  <a:pt x="1569" y="806"/>
                </a:lnTo>
                <a:lnTo>
                  <a:pt x="1569" y="802"/>
                </a:lnTo>
                <a:lnTo>
                  <a:pt x="1567" y="802"/>
                </a:lnTo>
                <a:lnTo>
                  <a:pt x="1567" y="806"/>
                </a:lnTo>
                <a:lnTo>
                  <a:pt x="1563" y="808"/>
                </a:lnTo>
                <a:lnTo>
                  <a:pt x="1565" y="810"/>
                </a:lnTo>
                <a:lnTo>
                  <a:pt x="1563" y="812"/>
                </a:lnTo>
                <a:lnTo>
                  <a:pt x="1559" y="814"/>
                </a:lnTo>
                <a:lnTo>
                  <a:pt x="1563" y="814"/>
                </a:lnTo>
                <a:lnTo>
                  <a:pt x="1563" y="816"/>
                </a:lnTo>
                <a:lnTo>
                  <a:pt x="1563" y="818"/>
                </a:lnTo>
                <a:lnTo>
                  <a:pt x="1563" y="820"/>
                </a:lnTo>
                <a:lnTo>
                  <a:pt x="1565" y="822"/>
                </a:lnTo>
                <a:lnTo>
                  <a:pt x="1567" y="822"/>
                </a:lnTo>
                <a:lnTo>
                  <a:pt x="1567" y="826"/>
                </a:lnTo>
                <a:lnTo>
                  <a:pt x="1569" y="826"/>
                </a:lnTo>
                <a:lnTo>
                  <a:pt x="1570" y="826"/>
                </a:lnTo>
                <a:lnTo>
                  <a:pt x="1572" y="826"/>
                </a:lnTo>
                <a:lnTo>
                  <a:pt x="1572" y="824"/>
                </a:lnTo>
                <a:lnTo>
                  <a:pt x="1459" y="129"/>
                </a:lnTo>
                <a:lnTo>
                  <a:pt x="1597" y="943"/>
                </a:lnTo>
                <a:lnTo>
                  <a:pt x="1592" y="943"/>
                </a:lnTo>
                <a:lnTo>
                  <a:pt x="1597" y="945"/>
                </a:lnTo>
                <a:lnTo>
                  <a:pt x="1597" y="943"/>
                </a:lnTo>
                <a:lnTo>
                  <a:pt x="1459" y="129"/>
                </a:lnTo>
                <a:lnTo>
                  <a:pt x="33" y="428"/>
                </a:lnTo>
                <a:lnTo>
                  <a:pt x="33" y="420"/>
                </a:lnTo>
                <a:lnTo>
                  <a:pt x="33" y="417"/>
                </a:lnTo>
                <a:lnTo>
                  <a:pt x="31" y="418"/>
                </a:lnTo>
                <a:lnTo>
                  <a:pt x="31" y="420"/>
                </a:lnTo>
                <a:lnTo>
                  <a:pt x="31" y="418"/>
                </a:lnTo>
                <a:lnTo>
                  <a:pt x="31" y="411"/>
                </a:lnTo>
                <a:lnTo>
                  <a:pt x="29" y="424"/>
                </a:lnTo>
                <a:lnTo>
                  <a:pt x="29" y="436"/>
                </a:lnTo>
                <a:lnTo>
                  <a:pt x="31" y="428"/>
                </a:lnTo>
                <a:lnTo>
                  <a:pt x="33" y="428"/>
                </a:lnTo>
                <a:lnTo>
                  <a:pt x="1459" y="129"/>
                </a:lnTo>
                <a:lnTo>
                  <a:pt x="1599" y="941"/>
                </a:lnTo>
                <a:lnTo>
                  <a:pt x="1597" y="943"/>
                </a:lnTo>
                <a:lnTo>
                  <a:pt x="1601" y="941"/>
                </a:lnTo>
                <a:lnTo>
                  <a:pt x="1599" y="941"/>
                </a:lnTo>
                <a:lnTo>
                  <a:pt x="1459" y="129"/>
                </a:lnTo>
                <a:lnTo>
                  <a:pt x="1559" y="793"/>
                </a:lnTo>
                <a:lnTo>
                  <a:pt x="1561" y="793"/>
                </a:lnTo>
                <a:lnTo>
                  <a:pt x="1561" y="795"/>
                </a:lnTo>
                <a:lnTo>
                  <a:pt x="1561" y="797"/>
                </a:lnTo>
                <a:lnTo>
                  <a:pt x="1563" y="799"/>
                </a:lnTo>
                <a:lnTo>
                  <a:pt x="1565" y="799"/>
                </a:lnTo>
                <a:lnTo>
                  <a:pt x="1565" y="797"/>
                </a:lnTo>
                <a:lnTo>
                  <a:pt x="1565" y="795"/>
                </a:lnTo>
                <a:lnTo>
                  <a:pt x="1565" y="793"/>
                </a:lnTo>
                <a:lnTo>
                  <a:pt x="1565" y="791"/>
                </a:lnTo>
                <a:lnTo>
                  <a:pt x="1567" y="789"/>
                </a:lnTo>
                <a:lnTo>
                  <a:pt x="1563" y="791"/>
                </a:lnTo>
                <a:lnTo>
                  <a:pt x="1563" y="789"/>
                </a:lnTo>
                <a:lnTo>
                  <a:pt x="1561" y="789"/>
                </a:lnTo>
                <a:lnTo>
                  <a:pt x="1561" y="791"/>
                </a:lnTo>
                <a:lnTo>
                  <a:pt x="1561" y="793"/>
                </a:lnTo>
                <a:lnTo>
                  <a:pt x="1559" y="793"/>
                </a:lnTo>
                <a:lnTo>
                  <a:pt x="1459" y="129"/>
                </a:lnTo>
                <a:lnTo>
                  <a:pt x="1567" y="849"/>
                </a:lnTo>
                <a:lnTo>
                  <a:pt x="1567" y="847"/>
                </a:lnTo>
                <a:lnTo>
                  <a:pt x="1565" y="849"/>
                </a:lnTo>
                <a:lnTo>
                  <a:pt x="1565" y="862"/>
                </a:lnTo>
                <a:lnTo>
                  <a:pt x="1561" y="889"/>
                </a:lnTo>
                <a:lnTo>
                  <a:pt x="1561" y="893"/>
                </a:lnTo>
                <a:lnTo>
                  <a:pt x="1563" y="891"/>
                </a:lnTo>
                <a:lnTo>
                  <a:pt x="1567" y="883"/>
                </a:lnTo>
                <a:lnTo>
                  <a:pt x="1569" y="881"/>
                </a:lnTo>
                <a:lnTo>
                  <a:pt x="1569" y="879"/>
                </a:lnTo>
                <a:lnTo>
                  <a:pt x="1567" y="872"/>
                </a:lnTo>
                <a:lnTo>
                  <a:pt x="1567" y="862"/>
                </a:lnTo>
                <a:lnTo>
                  <a:pt x="1567" y="849"/>
                </a:lnTo>
                <a:lnTo>
                  <a:pt x="1459" y="129"/>
                </a:lnTo>
                <a:lnTo>
                  <a:pt x="1547" y="1129"/>
                </a:lnTo>
                <a:lnTo>
                  <a:pt x="1547" y="1131"/>
                </a:lnTo>
                <a:lnTo>
                  <a:pt x="1549" y="1129"/>
                </a:lnTo>
                <a:lnTo>
                  <a:pt x="1547" y="1129"/>
                </a:lnTo>
                <a:lnTo>
                  <a:pt x="1459" y="129"/>
                </a:lnTo>
                <a:lnTo>
                  <a:pt x="11" y="461"/>
                </a:lnTo>
                <a:lnTo>
                  <a:pt x="13" y="445"/>
                </a:lnTo>
                <a:lnTo>
                  <a:pt x="10" y="461"/>
                </a:lnTo>
                <a:lnTo>
                  <a:pt x="10" y="470"/>
                </a:lnTo>
                <a:lnTo>
                  <a:pt x="11" y="470"/>
                </a:lnTo>
                <a:lnTo>
                  <a:pt x="11" y="461"/>
                </a:lnTo>
                <a:lnTo>
                  <a:pt x="1459" y="129"/>
                </a:lnTo>
                <a:lnTo>
                  <a:pt x="2" y="626"/>
                </a:lnTo>
                <a:lnTo>
                  <a:pt x="0" y="618"/>
                </a:lnTo>
                <a:lnTo>
                  <a:pt x="0" y="628"/>
                </a:lnTo>
                <a:lnTo>
                  <a:pt x="2" y="628"/>
                </a:lnTo>
                <a:lnTo>
                  <a:pt x="2" y="626"/>
                </a:lnTo>
                <a:lnTo>
                  <a:pt x="1459" y="129"/>
                </a:lnTo>
                <a:lnTo>
                  <a:pt x="1572" y="862"/>
                </a:lnTo>
                <a:lnTo>
                  <a:pt x="1574" y="862"/>
                </a:lnTo>
                <a:lnTo>
                  <a:pt x="1576" y="862"/>
                </a:lnTo>
                <a:lnTo>
                  <a:pt x="1578" y="858"/>
                </a:lnTo>
                <a:lnTo>
                  <a:pt x="1574" y="850"/>
                </a:lnTo>
                <a:lnTo>
                  <a:pt x="1572" y="850"/>
                </a:lnTo>
                <a:lnTo>
                  <a:pt x="1572" y="852"/>
                </a:lnTo>
                <a:lnTo>
                  <a:pt x="1570" y="856"/>
                </a:lnTo>
                <a:lnTo>
                  <a:pt x="1570" y="862"/>
                </a:lnTo>
                <a:lnTo>
                  <a:pt x="1572" y="862"/>
                </a:lnTo>
                <a:lnTo>
                  <a:pt x="1459" y="129"/>
                </a:lnTo>
                <a:lnTo>
                  <a:pt x="1570" y="693"/>
                </a:lnTo>
                <a:lnTo>
                  <a:pt x="1570" y="691"/>
                </a:lnTo>
                <a:lnTo>
                  <a:pt x="1569" y="691"/>
                </a:lnTo>
                <a:lnTo>
                  <a:pt x="1567" y="699"/>
                </a:lnTo>
                <a:lnTo>
                  <a:pt x="1569" y="701"/>
                </a:lnTo>
                <a:lnTo>
                  <a:pt x="1572" y="705"/>
                </a:lnTo>
                <a:lnTo>
                  <a:pt x="1572" y="703"/>
                </a:lnTo>
                <a:lnTo>
                  <a:pt x="1570" y="699"/>
                </a:lnTo>
                <a:lnTo>
                  <a:pt x="1569" y="695"/>
                </a:lnTo>
                <a:lnTo>
                  <a:pt x="1570" y="693"/>
                </a:lnTo>
                <a:lnTo>
                  <a:pt x="1459" y="129"/>
                </a:lnTo>
                <a:lnTo>
                  <a:pt x="1565" y="1137"/>
                </a:lnTo>
                <a:lnTo>
                  <a:pt x="1567" y="1133"/>
                </a:lnTo>
                <a:lnTo>
                  <a:pt x="1565" y="1135"/>
                </a:lnTo>
                <a:lnTo>
                  <a:pt x="1565" y="1137"/>
                </a:lnTo>
                <a:lnTo>
                  <a:pt x="1459" y="129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>
              <a:effectLst>
                <a:outerShdw blurRad="50800" dist="508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5" name="タイトル プレースホルダ 2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00174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  <a:p>
            <a:pPr lvl="1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2 </a:t>
            </a:r>
            <a:r>
              <a:rPr kumimoji="0" lang="ja-JP" altLang="en-US"/>
              <a:t>レベル</a:t>
            </a:r>
          </a:p>
          <a:p>
            <a:pPr lvl="2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3 </a:t>
            </a:r>
            <a:r>
              <a:rPr kumimoji="0" lang="ja-JP" altLang="en-US"/>
              <a:t>レベル</a:t>
            </a:r>
          </a:p>
          <a:p>
            <a:pPr lvl="3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4 </a:t>
            </a:r>
            <a:r>
              <a:rPr kumimoji="0" lang="ja-JP" altLang="en-US"/>
              <a:t>レベル</a:t>
            </a:r>
          </a:p>
          <a:p>
            <a:pPr lvl="4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5 </a:t>
            </a:r>
            <a:r>
              <a:rPr kumimoji="0" lang="ja-JP" altLang="en-US"/>
              <a:t>レベル</a:t>
            </a:r>
            <a:endParaRPr kumimoji="0" lang="en-US"/>
          </a:p>
        </p:txBody>
      </p:sp>
      <p:sp>
        <p:nvSpPr>
          <p:cNvPr id="17" name="日付プレースホルダ 1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 baseline="0">
                <a:solidFill>
                  <a:schemeClr val="tx2"/>
                </a:solidFill>
              </a:defRPr>
            </a:lvl1pPr>
          </a:lstStyle>
          <a:p>
            <a:r>
              <a:rPr kumimoji="1" lang="en-US" altLang="ja-JP" dirty="0"/>
              <a:t>A</a:t>
            </a:r>
            <a:r>
              <a:rPr kumimoji="1" lang="ja-JP" altLang="en-US" dirty="0"/>
              <a:t>セメスタ説明会 </a:t>
            </a:r>
            <a:r>
              <a:rPr kumimoji="1" lang="en-US" altLang="ja-JP" dirty="0"/>
              <a:t>utelecon.github.io</a:t>
            </a:r>
            <a:endParaRPr kumimoji="1" lang="ja-JP" altLang="en-US" dirty="0"/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rtl="0" eaLnBrk="1" latinLnBrk="0" hangingPunct="1">
        <a:spcBef>
          <a:spcPct val="0"/>
        </a:spcBef>
        <a:buNone/>
        <a:defRPr kumimoji="1" sz="4400" baseline="0">
          <a:gradFill flip="none" rotWithShape="1">
            <a:gsLst>
              <a:gs pos="60000">
                <a:schemeClr val="tx2"/>
              </a:gs>
              <a:gs pos="100000">
                <a:schemeClr val="tx2">
                  <a:tint val="20000"/>
                </a:schemeClr>
              </a:gs>
            </a:gsLst>
            <a:lin ang="5400000" scaled="1"/>
            <a:tileRect/>
          </a:gradFill>
          <a:effectLst>
            <a:outerShdw blurRad="127000" algn="tl" rotWithShape="0">
              <a:schemeClr val="bg1">
                <a:alpha val="9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u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>
            <a:tint val="75000"/>
          </a:schemeClr>
        </a:buClr>
        <a:buSzPct val="55000"/>
        <a:buFont typeface="Wingdings"/>
        <a:buChar char="u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SzPct val="55000"/>
        <a:buFont typeface="Wingdings"/>
        <a:buChar char="u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50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5">
            <a:shade val="75000"/>
          </a:schemeClr>
        </a:buClr>
        <a:buSzPct val="45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6">
            <a:shade val="75000"/>
          </a:schemeClr>
        </a:buClr>
        <a:buSzPct val="6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tx2">
            <a:tint val="50000"/>
          </a:schemeClr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4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&#20219;&#24847;&#12398;&#25991;&#23383;&#21015;@g.ecc.u-Tokyo.ac.jp" TargetMode="External"/><Relationship Id="rId2" Type="http://schemas.openxmlformats.org/officeDocument/2006/relationships/hyperlink" Target="mailto:10&#26689;@g.ecc.u-Tokyo.ac.jp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&#12392;&#25991;&#23383;&#21015;@g.ecc.u-Tokyo.ac.jp" TargetMode="External"/><Relationship Id="rId2" Type="http://schemas.openxmlformats.org/officeDocument/2006/relationships/hyperlink" Target="mailto:10&#26689;@g.ecc.u-Tokyo.ac.j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11560" y="2500306"/>
            <a:ext cx="8532440" cy="1512888"/>
          </a:xfrm>
        </p:spPr>
        <p:txBody>
          <a:bodyPr>
            <a:noAutofit/>
          </a:bodyPr>
          <a:lstStyle/>
          <a:p>
            <a:pPr algn="l"/>
            <a:r>
              <a:rPr kumimoji="1" lang="ja-JP" altLang="en-US" dirty="0"/>
              <a:t>授業に必要な</a:t>
            </a:r>
            <a:r>
              <a:rPr kumimoji="1" lang="en-US" altLang="ja-JP" dirty="0"/>
              <a:t>ICT</a:t>
            </a:r>
            <a:r>
              <a:rPr kumimoji="1" lang="ja-JP" altLang="en-US" dirty="0"/>
              <a:t>システムの概要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kumimoji="1" lang="ja-JP" altLang="en-US" dirty="0"/>
              <a:t>情報基盤センター </a:t>
            </a:r>
            <a:r>
              <a:rPr kumimoji="1" lang="ja-JP" altLang="en-US" u="sng" dirty="0"/>
              <a:t>田浦健次朗</a:t>
            </a:r>
            <a:endParaRPr kumimoji="1" lang="en-US" altLang="ja-JP" u="sng" dirty="0"/>
          </a:p>
          <a:p>
            <a:pPr algn="l"/>
            <a:r>
              <a:rPr lang="ja-JP" altLang="en-US" dirty="0"/>
              <a:t>情報基盤センター 柴山悦哉</a:t>
            </a:r>
            <a:endParaRPr lang="en-US" altLang="ja-JP" dirty="0"/>
          </a:p>
          <a:p>
            <a:pPr algn="l"/>
            <a:r>
              <a:rPr kumimoji="1" lang="ja-JP" altLang="en-US" dirty="0"/>
              <a:t>大学総合教育研究センター 吉田塁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D9129F-7FEA-4C29-B2BE-CBA235822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B8B697-4FCB-455E-AF38-798AA9A46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5C2785-4AAA-482D-B280-0208BE1D9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3FEEC-D9C0-46ED-8474-E8E66126B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Microsoft</a:t>
            </a:r>
            <a:r>
              <a:rPr kumimoji="1" lang="ja-JP" altLang="en-US" dirty="0"/>
              <a:t>（</a:t>
            </a:r>
            <a:r>
              <a:rPr kumimoji="1" lang="en-US" altLang="ja-JP" dirty="0"/>
              <a:t>Microsoft 365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5C4F2B-1263-49D4-85EB-7813C5564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授業と関係が深い機能</a:t>
            </a:r>
            <a:endParaRPr kumimoji="1" lang="en-US" altLang="ja-JP" dirty="0"/>
          </a:p>
          <a:p>
            <a:pPr lvl="1"/>
            <a:r>
              <a:rPr lang="en-US" altLang="ja-JP" dirty="0"/>
              <a:t>OneDrive: </a:t>
            </a:r>
            <a:r>
              <a:rPr lang="ja-JP" altLang="en-US" dirty="0"/>
              <a:t>ドキュメント共有</a:t>
            </a:r>
            <a:endParaRPr lang="en-US" altLang="ja-JP" dirty="0"/>
          </a:p>
          <a:p>
            <a:pPr lvl="1"/>
            <a:r>
              <a:rPr lang="en-US" altLang="ja-JP" dirty="0"/>
              <a:t>Office</a:t>
            </a:r>
            <a:r>
              <a:rPr lang="ja-JP" altLang="en-US" dirty="0"/>
              <a:t>クラウド版（正式名称</a:t>
            </a:r>
            <a:r>
              <a:rPr lang="en-US" altLang="ja-JP" dirty="0"/>
              <a:t>?</a:t>
            </a:r>
            <a:r>
              <a:rPr lang="ja-JP" altLang="en-US" dirty="0"/>
              <a:t>）</a:t>
            </a:r>
            <a:r>
              <a:rPr lang="en-US" altLang="ja-JP" dirty="0"/>
              <a:t>: Word, Excel, PowerPoint</a:t>
            </a:r>
            <a:r>
              <a:rPr lang="ja-JP" altLang="en-US" dirty="0"/>
              <a:t>オンライン版</a:t>
            </a:r>
            <a:endParaRPr lang="en-US" altLang="ja-JP" dirty="0"/>
          </a:p>
          <a:p>
            <a:pPr lvl="1"/>
            <a:r>
              <a:rPr lang="en-US" altLang="ja-JP" dirty="0"/>
              <a:t>Office</a:t>
            </a:r>
            <a:r>
              <a:rPr lang="ja-JP" altLang="en-US" dirty="0"/>
              <a:t>インストール版</a:t>
            </a:r>
            <a:endParaRPr lang="en-US" altLang="ja-JP" dirty="0"/>
          </a:p>
          <a:p>
            <a:pPr lvl="1"/>
            <a:r>
              <a:rPr kumimoji="1" lang="en-US" altLang="ja-JP" dirty="0"/>
              <a:t>Teams: Web</a:t>
            </a:r>
            <a:r>
              <a:rPr kumimoji="1" lang="ja-JP" altLang="en-US" dirty="0"/>
              <a:t>会議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3B294F-5657-40E1-B0C8-29D38D293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0FFE7A-577A-40A4-881C-25E4069F7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68A61C-3D3B-4526-A04B-EE3F53D90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4703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99562B-BDD4-4191-A244-5A0D45C1E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88C0DA-F7B2-4B78-BADD-A9E3EEF4B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073C1B-AACC-45E8-B0BC-5E45B90BD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D994DB-B8C9-43B0-BA43-7E92A50D5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graphicFrame>
        <p:nvGraphicFramePr>
          <p:cNvPr id="10" name="表 10">
            <a:extLst>
              <a:ext uri="{FF2B5EF4-FFF2-40B4-BE49-F238E27FC236}">
                <a16:creationId xmlns:a16="http://schemas.microsoft.com/office/drawing/2014/main" id="{24687996-0552-4AB0-91EF-E0D8337ABE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9043633"/>
              </p:ext>
            </p:extLst>
          </p:nvPr>
        </p:nvGraphicFramePr>
        <p:xfrm>
          <a:off x="179512" y="1500188"/>
          <a:ext cx="8784978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0802">
                  <a:extLst>
                    <a:ext uri="{9D8B030D-6E8A-4147-A177-3AD203B41FA5}">
                      <a16:colId xmlns:a16="http://schemas.microsoft.com/office/drawing/2014/main" val="3502619273"/>
                    </a:ext>
                  </a:extLst>
                </a:gridCol>
                <a:gridCol w="3305302">
                  <a:extLst>
                    <a:ext uri="{9D8B030D-6E8A-4147-A177-3AD203B41FA5}">
                      <a16:colId xmlns:a16="http://schemas.microsoft.com/office/drawing/2014/main" val="1248363759"/>
                    </a:ext>
                  </a:extLst>
                </a:gridCol>
                <a:gridCol w="3008874">
                  <a:extLst>
                    <a:ext uri="{9D8B030D-6E8A-4147-A177-3AD203B41FA5}">
                      <a16:colId xmlns:a16="http://schemas.microsoft.com/office/drawing/2014/main" val="1417132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G</a:t>
                      </a:r>
                      <a:r>
                        <a:rPr kumimoji="1" lang="ja-JP" altLang="en-US" dirty="0"/>
                        <a:t>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</a:t>
                      </a:r>
                      <a:r>
                        <a:rPr kumimoji="1" lang="ja-JP" altLang="en-US" dirty="0"/>
                        <a:t>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051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ファイル共有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Google Drive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OneDrive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393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オフィス系ソフト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Google</a:t>
                      </a:r>
                      <a:r>
                        <a:rPr kumimoji="1" lang="ja-JP" altLang="en-US" dirty="0"/>
                        <a:t>ドキュメント、スプレッドシート、スライド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Word, Excel, PowerPoint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3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Web</a:t>
                      </a:r>
                      <a:r>
                        <a:rPr kumimoji="1" lang="ja-JP" altLang="en-US" dirty="0"/>
                        <a:t>会議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Google Meet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Teams</a:t>
                      </a:r>
                      <a:r>
                        <a:rPr kumimoji="1" lang="ja-JP" altLang="en-US" dirty="0"/>
                        <a:t>（教職員のみ）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727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アンケート・クイズ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Google Form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MS Forms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98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LMS</a:t>
                      </a:r>
                      <a:r>
                        <a:rPr kumimoji="1" lang="ja-JP" altLang="en-US" dirty="0"/>
                        <a:t>相当機能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Google Classroom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Class Notebook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228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本学アカウント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文字列</a:t>
                      </a:r>
                      <a:r>
                        <a:rPr kumimoji="1" lang="en-US" altLang="ja-JP" dirty="0"/>
                        <a:t>@g.ecc.u-tokyo.ac.jp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</a:t>
                      </a:r>
                      <a:r>
                        <a:rPr kumimoji="1" lang="ja-JP" altLang="en-US" dirty="0"/>
                        <a:t>桁</a:t>
                      </a:r>
                      <a:r>
                        <a:rPr kumimoji="1" lang="en-US" altLang="ja-JP" dirty="0"/>
                        <a:t>@utac.u-tokyo.ac.jp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618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6069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092DBE-063A-4AE0-B776-354A1D5D8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夏学期当初からのサービス変更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12CE2D-2642-4718-9821-6F5366DD3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Microsoft One Drive</a:t>
            </a:r>
            <a:r>
              <a:rPr lang="ja-JP" altLang="en-US" dirty="0"/>
              <a:t>で組織外とのファイル共有を可能にしました</a:t>
            </a:r>
            <a:endParaRPr lang="en-US" altLang="ja-JP" dirty="0"/>
          </a:p>
          <a:p>
            <a:r>
              <a:rPr kumimoji="1" lang="ja-JP" altLang="en-US" dirty="0"/>
              <a:t>それにともない</a:t>
            </a:r>
            <a:r>
              <a:rPr kumimoji="1" lang="en-US" altLang="ja-JP" dirty="0"/>
              <a:t>Microsoft One Drive</a:t>
            </a:r>
            <a:r>
              <a:rPr kumimoji="1" lang="ja-JP" altLang="en-US" dirty="0"/>
              <a:t>で「ファイルのアップロード」機能が有効になりました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組織外の人（</a:t>
            </a:r>
            <a:r>
              <a:rPr kumimoji="1" lang="en-US" altLang="ja-JP" dirty="0"/>
              <a:t>e.g., </a:t>
            </a:r>
            <a:r>
              <a:rPr kumimoji="1" lang="ja-JP" altLang="en-US" dirty="0"/>
              <a:t>受験生）からの答案回収</a:t>
            </a:r>
            <a:endParaRPr kumimoji="1" lang="en-US" altLang="ja-JP" dirty="0"/>
          </a:p>
          <a:p>
            <a:r>
              <a:rPr lang="en-US" altLang="ja-JP" dirty="0"/>
              <a:t>Teams</a:t>
            </a:r>
            <a:r>
              <a:rPr lang="ja-JP" altLang="en-US" dirty="0"/>
              <a:t>を有効にしました</a:t>
            </a:r>
            <a:endParaRPr lang="en-US" altLang="ja-JP" dirty="0"/>
          </a:p>
          <a:p>
            <a:pPr lvl="1"/>
            <a:r>
              <a:rPr lang="ja-JP" altLang="en-US" dirty="0"/>
              <a:t>少しは使い方言いたい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72FBE9-55AD-493A-B9A9-1885969A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FCC321-4779-41B7-9148-2AC290E29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00E8FB-DFE4-4B9F-A26A-C80C862C3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926C0FE-E5A7-40F7-98B9-F38157B35574}"/>
              </a:ext>
            </a:extLst>
          </p:cNvPr>
          <p:cNvSpPr/>
          <p:nvPr/>
        </p:nvSpPr>
        <p:spPr>
          <a:xfrm rot="20613984">
            <a:off x="-181804" y="50601"/>
            <a:ext cx="29586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S </a:t>
            </a:r>
            <a:r>
              <a:rPr lang="en-US" altLang="ja-JP" dirty="0">
                <a:sym typeface="Symbol" panose="05050102010706020507" pitchFamily="18" charset="2"/>
              </a:rPr>
              <a:t> </a:t>
            </a:r>
            <a:r>
              <a:rPr lang="en-US" altLang="ja-JP" dirty="0"/>
              <a:t>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69505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C2A653-7C57-4A33-88AC-52393F12E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Web</a:t>
            </a:r>
            <a:r>
              <a:rPr kumimoji="1" lang="ja-JP" altLang="en-US" dirty="0"/>
              <a:t>会議システム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B73C36-65C7-41AC-AC2A-C1710F383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Zoom</a:t>
            </a:r>
          </a:p>
          <a:p>
            <a:r>
              <a:rPr lang="en-US" altLang="ja-JP" dirty="0"/>
              <a:t>WebEx</a:t>
            </a:r>
          </a:p>
          <a:p>
            <a:r>
              <a:rPr kumimoji="1" lang="en-US" altLang="ja-JP" dirty="0"/>
              <a:t>Google Meet</a:t>
            </a:r>
          </a:p>
          <a:p>
            <a:r>
              <a:rPr lang="en-US" altLang="ja-JP" dirty="0"/>
              <a:t>Teams</a:t>
            </a:r>
          </a:p>
          <a:p>
            <a:r>
              <a:rPr lang="en-US" altLang="ja-JP" dirty="0"/>
              <a:t>Zoom</a:t>
            </a:r>
            <a:r>
              <a:rPr lang="ja-JP" altLang="en-US" dirty="0"/>
              <a:t>の授業での使い方、ポイントについては</a:t>
            </a:r>
            <a:r>
              <a:rPr lang="en-US" altLang="ja-JP" dirty="0"/>
              <a:t>Chapter 4</a:t>
            </a:r>
            <a:r>
              <a:rPr lang="ja-JP" altLang="en-US" dirty="0"/>
              <a:t>で説明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30F974-22D7-4B7D-9B11-BFC81DF49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182DF3-BC65-44D1-AADB-9D796F466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C338E4-A3DE-4BCD-B685-2052B292E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9624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0342B6-6AB6-4F98-A4B0-8B1A2F483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Zoom</a:t>
            </a:r>
            <a:r>
              <a:rPr kumimoji="1" lang="ja-JP" altLang="en-US" dirty="0"/>
              <a:t>アカウント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248F2F-A962-47CE-89CE-AAA50DC7E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Zoom</a:t>
            </a:r>
            <a:r>
              <a:rPr kumimoji="1" lang="ja-JP" altLang="en-US" dirty="0"/>
              <a:t>アカウント</a:t>
            </a:r>
            <a:endParaRPr kumimoji="1" lang="en-US" altLang="ja-JP" dirty="0"/>
          </a:p>
          <a:p>
            <a:pPr lvl="1"/>
            <a:r>
              <a:rPr lang="ja-JP" altLang="en-US" dirty="0"/>
              <a:t>まだ持ってない人へ作り方の説明かるく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3314F2-AEF6-42DF-AE05-860E972D3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E06213-3EAB-44BE-81C7-9071C16B1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6245DD-AB69-4F71-ACE3-DEF66898A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1861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06A9E0-7354-437D-B81A-D9FE2D62D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Zoom</a:t>
            </a:r>
            <a:r>
              <a:rPr kumimoji="1" lang="ja-JP" altLang="en-US" dirty="0"/>
              <a:t>アカウント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7878A8-0B3E-4201-B98B-7D0C2F904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すでに持っている人への説明</a:t>
            </a:r>
            <a:endParaRPr kumimoji="1" lang="en-US" altLang="ja-JP" dirty="0"/>
          </a:p>
          <a:p>
            <a:pPr lvl="1"/>
            <a:r>
              <a:rPr lang="en-US" altLang="ja-JP" dirty="0">
                <a:hlinkClick r:id="rId2"/>
              </a:rPr>
              <a:t>10</a:t>
            </a:r>
            <a:r>
              <a:rPr lang="ja-JP" altLang="en-US" dirty="0">
                <a:hlinkClick r:id="rId2"/>
              </a:rPr>
              <a:t>桁</a:t>
            </a:r>
            <a:r>
              <a:rPr lang="en-US" altLang="ja-JP" dirty="0">
                <a:hlinkClick r:id="rId2"/>
              </a:rPr>
              <a:t>@g.ecc.u-tokyo.ac.jp</a:t>
            </a:r>
            <a:r>
              <a:rPr lang="en-US" altLang="ja-JP" dirty="0"/>
              <a:t> </a:t>
            </a:r>
            <a:r>
              <a:rPr lang="ja-JP" altLang="en-US" dirty="0"/>
              <a:t>にしてください</a:t>
            </a:r>
            <a:endParaRPr lang="en-US" altLang="ja-JP" dirty="0"/>
          </a:p>
          <a:p>
            <a:pPr lvl="1"/>
            <a:r>
              <a:rPr lang="ja-JP" altLang="en-US" dirty="0"/>
              <a:t>変更方法</a:t>
            </a:r>
            <a:endParaRPr lang="en-US" altLang="ja-JP" dirty="0"/>
          </a:p>
          <a:p>
            <a:pPr lvl="1"/>
            <a:r>
              <a:rPr kumimoji="1" lang="ja-JP" altLang="en-US" dirty="0"/>
              <a:t>現在 </a:t>
            </a:r>
            <a:r>
              <a:rPr kumimoji="1" lang="ja-JP" altLang="en-US" dirty="0">
                <a:hlinkClick r:id="rId3"/>
              </a:rPr>
              <a:t>任意の文字列</a:t>
            </a:r>
            <a:r>
              <a:rPr kumimoji="1" lang="en-US" altLang="ja-JP" dirty="0">
                <a:hlinkClick r:id="rId3"/>
              </a:rPr>
              <a:t>@g.ecc.u-tokyo.ac.jp</a:t>
            </a:r>
            <a:r>
              <a:rPr kumimoji="1" lang="en-US" altLang="ja-JP" dirty="0"/>
              <a:t> </a:t>
            </a:r>
            <a:r>
              <a:rPr kumimoji="1" lang="ja-JP" altLang="en-US" dirty="0"/>
              <a:t>で使えてしまいますが、じきに使えなくなります</a:t>
            </a:r>
            <a:endParaRPr kumimoji="1" lang="en-US" altLang="ja-JP" dirty="0"/>
          </a:p>
          <a:p>
            <a:pPr lvl="1"/>
            <a:r>
              <a:rPr lang="en-US" altLang="ja-JP" dirty="0">
                <a:hlinkClick r:id="rId2"/>
              </a:rPr>
              <a:t>10</a:t>
            </a:r>
            <a:r>
              <a:rPr lang="ja-JP" altLang="en-US" dirty="0">
                <a:hlinkClick r:id="rId2"/>
              </a:rPr>
              <a:t>桁</a:t>
            </a:r>
            <a:r>
              <a:rPr lang="en-US" altLang="ja-JP" dirty="0">
                <a:hlinkClick r:id="rId2"/>
              </a:rPr>
              <a:t>@g.ecc.u-tokyo.ac.jp</a:t>
            </a:r>
            <a:r>
              <a:rPr lang="en-US" altLang="ja-JP" dirty="0"/>
              <a:t> </a:t>
            </a:r>
            <a:r>
              <a:rPr lang="ja-JP" altLang="en-US" dirty="0"/>
              <a:t>でない人には、繰り返しそのメールアドレスにお知らせを流しますが、お知らせがなくてもお早目の対応を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1A48E4-5247-4F65-87AA-BA791DA09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1E20C9-4498-47E5-BBA6-308E1C06D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43581C-74BC-4BD5-BADD-6C4A4AA02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EB49686-07DF-4461-929C-B66B74E400AA}"/>
              </a:ext>
            </a:extLst>
          </p:cNvPr>
          <p:cNvSpPr/>
          <p:nvPr/>
        </p:nvSpPr>
        <p:spPr>
          <a:xfrm rot="20613984">
            <a:off x="-181804" y="50601"/>
            <a:ext cx="29586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S </a:t>
            </a:r>
            <a:r>
              <a:rPr lang="en-US" altLang="ja-JP" dirty="0">
                <a:sym typeface="Symbol" panose="05050102010706020507" pitchFamily="18" charset="2"/>
              </a:rPr>
              <a:t> </a:t>
            </a:r>
            <a:r>
              <a:rPr lang="en-US" altLang="ja-JP" dirty="0"/>
              <a:t>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0928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80D945-C1B8-4674-BE13-44C4FCF65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Zoom</a:t>
            </a:r>
            <a:r>
              <a:rPr kumimoji="1" lang="ja-JP" altLang="en-US" dirty="0"/>
              <a:t>のライセンス内容（会議の人数制限）について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854E32B-EB72-4528-BEAD-BA0E627F8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デフォルト：</a:t>
            </a:r>
            <a:r>
              <a:rPr kumimoji="1" lang="en-US" altLang="ja-JP" dirty="0"/>
              <a:t>300</a:t>
            </a:r>
            <a:r>
              <a:rPr kumimoji="1" lang="ja-JP" altLang="en-US" dirty="0"/>
              <a:t>人まで</a:t>
            </a:r>
            <a:endParaRPr kumimoji="1" lang="en-US" altLang="ja-JP" dirty="0"/>
          </a:p>
          <a:p>
            <a:r>
              <a:rPr lang="ja-JP" altLang="en-US" dirty="0"/>
              <a:t>申請をして「大規模会議」（</a:t>
            </a:r>
            <a:r>
              <a:rPr lang="en-US" altLang="ja-JP" dirty="0"/>
              <a:t>500</a:t>
            </a:r>
            <a:r>
              <a:rPr lang="ja-JP" altLang="en-US" dirty="0"/>
              <a:t>人まで）のラベルを付与</a:t>
            </a:r>
            <a:endParaRPr lang="en-US" altLang="ja-JP" dirty="0"/>
          </a:p>
          <a:p>
            <a:r>
              <a:rPr lang="ja-JP" altLang="en-US" dirty="0"/>
              <a:t>ラベルを付与するのは大学全体で</a:t>
            </a:r>
            <a:r>
              <a:rPr lang="en-US" altLang="ja-JP" dirty="0"/>
              <a:t>500</a:t>
            </a:r>
            <a:r>
              <a:rPr lang="ja-JP" altLang="en-US" dirty="0"/>
              <a:t>人まで</a:t>
            </a:r>
            <a:endParaRPr lang="en-US" altLang="ja-JP" dirty="0"/>
          </a:p>
          <a:p>
            <a:r>
              <a:rPr lang="ja-JP" altLang="en-US" dirty="0"/>
              <a:t>授業で</a:t>
            </a:r>
            <a:r>
              <a:rPr lang="en-US" altLang="ja-JP" dirty="0"/>
              <a:t>300</a:t>
            </a:r>
            <a:r>
              <a:rPr lang="ja-JP" altLang="en-US" dirty="0"/>
              <a:t>人以上の収容人数が必要な先生に割り当てることを想定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550246-43A5-4D24-B540-77EAB852E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92789B-EA20-4DDF-86AB-D76CE5E90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083179-770B-42A6-8AEF-12A4BBCCC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EF696D5-4B3D-4037-B03D-0B7926AB7EFD}"/>
              </a:ext>
            </a:extLst>
          </p:cNvPr>
          <p:cNvSpPr/>
          <p:nvPr/>
        </p:nvSpPr>
        <p:spPr>
          <a:xfrm rot="20613984">
            <a:off x="-181804" y="50601"/>
            <a:ext cx="29586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S </a:t>
            </a:r>
            <a:r>
              <a:rPr lang="en-US" altLang="ja-JP" dirty="0">
                <a:sym typeface="Symbol" panose="05050102010706020507" pitchFamily="18" charset="2"/>
              </a:rPr>
              <a:t> </a:t>
            </a:r>
            <a:r>
              <a:rPr lang="en-US" altLang="ja-JP" dirty="0"/>
              <a:t>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78109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FD9D9F-5047-4925-901E-A77DDD73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ウェビナーについて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A9993F-5162-4C19-8809-E0B252CB6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大規模学会など、特定のイベントに対して一時的にウェビナー開催権限を割り当て、終了次第はがす、という運用を想定</a:t>
            </a:r>
            <a:endParaRPr kumimoji="1" lang="en-US" altLang="ja-JP" dirty="0"/>
          </a:p>
          <a:p>
            <a:r>
              <a:rPr lang="ja-JP" altLang="en-US" dirty="0"/>
              <a:t>いくつまで</a:t>
            </a:r>
            <a:r>
              <a:rPr lang="en-US" altLang="ja-JP" dirty="0"/>
              <a:t>?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165AE0-6957-4BDF-8033-BE8D72EDF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80A5F9-85E4-43CF-B3A7-EF3AC5C2E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27026D-4353-4BB0-A61F-F3A26B641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2790023-7244-4B11-B6AF-39A20E84D5BE}"/>
              </a:ext>
            </a:extLst>
          </p:cNvPr>
          <p:cNvSpPr/>
          <p:nvPr/>
        </p:nvSpPr>
        <p:spPr>
          <a:xfrm rot="20613984">
            <a:off x="-181804" y="50601"/>
            <a:ext cx="29586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S </a:t>
            </a:r>
            <a:r>
              <a:rPr lang="en-US" altLang="ja-JP" dirty="0">
                <a:sym typeface="Symbol" panose="05050102010706020507" pitchFamily="18" charset="2"/>
              </a:rPr>
              <a:t> </a:t>
            </a:r>
            <a:r>
              <a:rPr lang="en-US" altLang="ja-JP" dirty="0"/>
              <a:t>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6030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4596E0-4A93-4F4F-9495-EF4F8200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WebEx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9B1EEC-A0F4-4F09-9A1C-49D61749D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u</a:t>
            </a:r>
            <a:r>
              <a:rPr kumimoji="1" lang="en-US" altLang="ja-JP" dirty="0"/>
              <a:t>telecon.webex.com</a:t>
            </a:r>
          </a:p>
          <a:p>
            <a:r>
              <a:rPr lang="ja-JP" altLang="en-US" dirty="0"/>
              <a:t>作り方かるく</a:t>
            </a:r>
            <a:endParaRPr lang="en-US" altLang="ja-JP" dirty="0"/>
          </a:p>
          <a:p>
            <a:r>
              <a:rPr lang="ja-JP" altLang="en-US" dirty="0"/>
              <a:t>普通の</a:t>
            </a:r>
            <a:r>
              <a:rPr lang="en-US" altLang="ja-JP" dirty="0"/>
              <a:t>meeting</a:t>
            </a:r>
            <a:r>
              <a:rPr lang="ja-JP" altLang="en-US" dirty="0"/>
              <a:t>で</a:t>
            </a:r>
            <a:r>
              <a:rPr lang="en-US" altLang="ja-JP" dirty="0"/>
              <a:t>1000</a:t>
            </a:r>
            <a:r>
              <a:rPr lang="ja-JP" altLang="en-US" dirty="0"/>
              <a:t>人まで</a:t>
            </a:r>
            <a:endParaRPr kumimoji="1" lang="en-US" altLang="ja-JP" dirty="0"/>
          </a:p>
          <a:p>
            <a:r>
              <a:rPr lang="en-US" altLang="ja-JP" dirty="0"/>
              <a:t>WebEx Events </a:t>
            </a:r>
            <a:r>
              <a:rPr lang="en-US" altLang="ja-JP" dirty="0">
                <a:sym typeface="Symbol" panose="05050102010706020507" pitchFamily="18" charset="2"/>
              </a:rPr>
              <a:t> </a:t>
            </a:r>
            <a:r>
              <a:rPr lang="en-US" altLang="ja-JP" dirty="0"/>
              <a:t>Zoom Webinar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0B5F4B-C642-4861-BB93-9948EB1BB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BBF5D2-01ED-40EB-A8F1-E43E7295C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A6444B-7C3C-4058-9802-1B6629AF3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952E5D3-3AB3-4F78-B1EA-C0C4A0FD2FD5}"/>
              </a:ext>
            </a:extLst>
          </p:cNvPr>
          <p:cNvSpPr/>
          <p:nvPr/>
        </p:nvSpPr>
        <p:spPr>
          <a:xfrm rot="20613984">
            <a:off x="-181804" y="50601"/>
            <a:ext cx="29586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S </a:t>
            </a:r>
            <a:r>
              <a:rPr lang="en-US" altLang="ja-JP" dirty="0">
                <a:sym typeface="Symbol" panose="05050102010706020507" pitchFamily="18" charset="2"/>
              </a:rPr>
              <a:t> </a:t>
            </a:r>
            <a:r>
              <a:rPr lang="en-US" altLang="ja-JP" dirty="0"/>
              <a:t>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86158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901764-EA19-425F-AA42-42A4B9833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Web</a:t>
            </a:r>
            <a:r>
              <a:rPr kumimoji="1" lang="ja-JP" altLang="en-US" dirty="0"/>
              <a:t>会議比較</a:t>
            </a:r>
          </a:p>
        </p:txBody>
      </p:sp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39A5C4A1-60C5-4CDD-A9D4-CEE05B18E2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919662"/>
              </p:ext>
            </p:extLst>
          </p:nvPr>
        </p:nvGraphicFramePr>
        <p:xfrm>
          <a:off x="107504" y="1500188"/>
          <a:ext cx="8928992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4414">
                  <a:extLst>
                    <a:ext uri="{9D8B030D-6E8A-4147-A177-3AD203B41FA5}">
                      <a16:colId xmlns:a16="http://schemas.microsoft.com/office/drawing/2014/main" val="2166208166"/>
                    </a:ext>
                  </a:extLst>
                </a:gridCol>
                <a:gridCol w="1607184">
                  <a:extLst>
                    <a:ext uri="{9D8B030D-6E8A-4147-A177-3AD203B41FA5}">
                      <a16:colId xmlns:a16="http://schemas.microsoft.com/office/drawing/2014/main" val="612358156"/>
                    </a:ext>
                  </a:extLst>
                </a:gridCol>
                <a:gridCol w="1785798">
                  <a:extLst>
                    <a:ext uri="{9D8B030D-6E8A-4147-A177-3AD203B41FA5}">
                      <a16:colId xmlns:a16="http://schemas.microsoft.com/office/drawing/2014/main" val="2619180082"/>
                    </a:ext>
                  </a:extLst>
                </a:gridCol>
                <a:gridCol w="1785798">
                  <a:extLst>
                    <a:ext uri="{9D8B030D-6E8A-4147-A177-3AD203B41FA5}">
                      <a16:colId xmlns:a16="http://schemas.microsoft.com/office/drawing/2014/main" val="874047997"/>
                    </a:ext>
                  </a:extLst>
                </a:gridCol>
                <a:gridCol w="1785798">
                  <a:extLst>
                    <a:ext uri="{9D8B030D-6E8A-4147-A177-3AD203B41FA5}">
                      <a16:colId xmlns:a16="http://schemas.microsoft.com/office/drawing/2014/main" val="37394339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Zoom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WebEx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Meet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Teams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228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デフォルト容量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250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901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国境問題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中国でアプリ提供停止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中国から使えない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443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E2E </a:t>
                      </a:r>
                      <a:r>
                        <a:rPr kumimoji="1" lang="ja-JP" altLang="en-US" dirty="0"/>
                        <a:t>暗号化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483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同時に複数開催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可能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?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865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待機室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611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手上げ・いいねなど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239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投票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888442"/>
                  </a:ext>
                </a:extLst>
              </a:tr>
            </a:tbl>
          </a:graphicData>
        </a:graphic>
      </p:graphicFrame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0B48D0-57D6-4428-A9F5-B74FBE12B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3EFCDA-C409-4467-AAEF-9E826C98E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4934887-D5F2-4C4A-9EC6-EA4C99EF7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0040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概要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ja-JP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7" name="フッター プレースホル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8" name="日付プレースホル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コンテンツ プレースホルダー 8">
            <a:extLst>
              <a:ext uri="{FF2B5EF4-FFF2-40B4-BE49-F238E27FC236}">
                <a16:creationId xmlns:a16="http://schemas.microsoft.com/office/drawing/2014/main" id="{54CE2A29-8264-40BB-BB69-5A3962C54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UTokyo</a:t>
            </a:r>
            <a:r>
              <a:rPr lang="en-US" altLang="ja-JP" dirty="0"/>
              <a:t> Account</a:t>
            </a:r>
            <a:r>
              <a:rPr lang="ja-JP" altLang="en-US" dirty="0"/>
              <a:t>の</a:t>
            </a:r>
            <a:r>
              <a:rPr lang="en-US" altLang="ja-JP" dirty="0"/>
              <a:t>PW</a:t>
            </a:r>
            <a:r>
              <a:rPr lang="ja-JP" altLang="en-US" dirty="0"/>
              <a:t>変更画面変わった</a:t>
            </a:r>
            <a:r>
              <a:rPr lang="en-US" altLang="ja-JP" dirty="0"/>
              <a:t>?</a:t>
            </a:r>
          </a:p>
          <a:p>
            <a:r>
              <a:rPr lang="ja-JP" altLang="en-US" dirty="0"/>
              <a:t>以下で表現されていないのは</a:t>
            </a:r>
            <a:r>
              <a:rPr lang="en-US" altLang="ja-JP" dirty="0"/>
              <a:t>MS</a:t>
            </a:r>
            <a:r>
              <a:rPr lang="ja-JP" altLang="en-US" dirty="0"/>
              <a:t>の「</a:t>
            </a:r>
            <a:r>
              <a:rPr lang="en-US" altLang="ja-JP" dirty="0"/>
              <a:t>Sign-In</a:t>
            </a:r>
            <a:r>
              <a:rPr lang="ja-JP" altLang="en-US" dirty="0"/>
              <a:t>」では</a:t>
            </a:r>
            <a:r>
              <a:rPr lang="en-US" altLang="ja-JP" dirty="0"/>
              <a:t>@utac </a:t>
            </a:r>
            <a:r>
              <a:rPr lang="ja-JP" altLang="en-US"/>
              <a:t>が必須なところか</a:t>
            </a:r>
            <a:endParaRPr lang="en-US" altLang="ja-JP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CDC70EE-0C5F-4125-B18B-58712AB4F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多すぎる</a:t>
            </a:r>
            <a:r>
              <a:rPr lang="ja-JP" altLang="en-US" dirty="0"/>
              <a:t>アカウント</a:t>
            </a:r>
            <a:r>
              <a:rPr kumimoji="1" lang="ja-JP" altLang="en-US" dirty="0"/>
              <a:t>のまとめ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45426F-064D-45E2-B3D9-FC9B7CD8D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24167A-E45F-4E01-867C-F3A64F9F6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A3DB47-5732-40D6-AF65-D9ADA4782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20754320-07CC-4FD4-B965-C8799764BD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383480"/>
              </p:ext>
            </p:extLst>
          </p:nvPr>
        </p:nvGraphicFramePr>
        <p:xfrm>
          <a:off x="287524" y="3054568"/>
          <a:ext cx="644471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6384">
                  <a:extLst>
                    <a:ext uri="{9D8B030D-6E8A-4147-A177-3AD203B41FA5}">
                      <a16:colId xmlns:a16="http://schemas.microsoft.com/office/drawing/2014/main" val="2083383562"/>
                    </a:ext>
                  </a:extLst>
                </a:gridCol>
                <a:gridCol w="2988332">
                  <a:extLst>
                    <a:ext uri="{9D8B030D-6E8A-4147-A177-3AD203B41FA5}">
                      <a16:colId xmlns:a16="http://schemas.microsoft.com/office/drawing/2014/main" val="2258829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64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UTAS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</a:t>
                      </a:r>
                      <a:r>
                        <a:rPr kumimoji="1" lang="ja-JP" altLang="en-US" dirty="0"/>
                        <a:t>桁 </a:t>
                      </a:r>
                      <a:r>
                        <a:rPr kumimoji="1" lang="en-US" altLang="ja-JP" dirty="0"/>
                        <a:t>(@utac.u-tokyo.ac.jp)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389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ITC-LMS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</a:t>
                      </a:r>
                      <a:r>
                        <a:rPr kumimoji="1" lang="ja-JP" altLang="en-US" dirty="0"/>
                        <a:t>桁 </a:t>
                      </a:r>
                      <a:r>
                        <a:rPr kumimoji="1" lang="en-US" altLang="ja-JP" dirty="0"/>
                        <a:t>(@utac.u-tokyo.ac.jp)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789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Microsoft</a:t>
                      </a:r>
                      <a:r>
                        <a:rPr kumimoji="1" lang="ja-JP" altLang="en-US" dirty="0"/>
                        <a:t>（含 </a:t>
                      </a:r>
                      <a:r>
                        <a:rPr kumimoji="1" lang="en-US" altLang="ja-JP" dirty="0"/>
                        <a:t>Teams</a:t>
                      </a:r>
                      <a:r>
                        <a:rPr kumimoji="1" lang="ja-JP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</a:t>
                      </a:r>
                      <a:r>
                        <a:rPr kumimoji="1" lang="ja-JP" altLang="en-US" dirty="0"/>
                        <a:t>桁 </a:t>
                      </a:r>
                      <a:r>
                        <a:rPr kumimoji="1" lang="en-US" altLang="ja-JP" dirty="0"/>
                        <a:t>(@utac.u-tokyo.ac.jp)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153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Google</a:t>
                      </a:r>
                      <a:r>
                        <a:rPr kumimoji="1" lang="ja-JP" altLang="en-US" dirty="0"/>
                        <a:t>（含 </a:t>
                      </a:r>
                      <a:r>
                        <a:rPr kumimoji="1" lang="en-US" altLang="ja-JP" dirty="0"/>
                        <a:t>Meet</a:t>
                      </a:r>
                      <a:r>
                        <a:rPr kumimoji="1" lang="ja-JP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文字列</a:t>
                      </a:r>
                      <a:r>
                        <a:rPr kumimoji="1" lang="en-US" altLang="ja-JP" dirty="0"/>
                        <a:t>@g.ecc.u-tokyo.ac.jp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763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Zoom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</a:t>
                      </a:r>
                      <a:r>
                        <a:rPr kumimoji="1" lang="ja-JP" altLang="en-US" dirty="0"/>
                        <a:t>桁</a:t>
                      </a:r>
                      <a:r>
                        <a:rPr kumimoji="1" lang="en-US" altLang="ja-JP" dirty="0"/>
                        <a:t>@g.ecc.u-tokyo.ac.jp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435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WebEx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10</a:t>
                      </a:r>
                      <a:r>
                        <a:rPr kumimoji="1" lang="ja-JP" altLang="en-US" dirty="0"/>
                        <a:t>桁</a:t>
                      </a:r>
                      <a:r>
                        <a:rPr kumimoji="1" lang="en-US" altLang="ja-JP" dirty="0"/>
                        <a:t>@g.ecc.u-tokyo.ac.jp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254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UTokyo</a:t>
                      </a:r>
                      <a:r>
                        <a:rPr kumimoji="1" lang="en-US" altLang="ja-JP" dirty="0"/>
                        <a:t> Account</a:t>
                      </a:r>
                      <a:r>
                        <a:rPr kumimoji="1" lang="ja-JP" altLang="en-US" dirty="0"/>
                        <a:t>利用者メニュー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</a:t>
                      </a:r>
                      <a:r>
                        <a:rPr kumimoji="1" lang="ja-JP" altLang="en-US" dirty="0"/>
                        <a:t>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304251"/>
                  </a:ext>
                </a:extLst>
              </a:tr>
            </a:tbl>
          </a:graphicData>
        </a:graphic>
      </p:graphicFrame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1892FB6-5780-4394-8034-AE7C134B12B5}"/>
              </a:ext>
            </a:extLst>
          </p:cNvPr>
          <p:cNvSpPr/>
          <p:nvPr/>
        </p:nvSpPr>
        <p:spPr>
          <a:xfrm>
            <a:off x="6671718" y="3446260"/>
            <a:ext cx="60521" cy="108012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077AB50-D093-4768-8594-A650BED0E24B}"/>
              </a:ext>
            </a:extLst>
          </p:cNvPr>
          <p:cNvSpPr txBox="1"/>
          <p:nvPr/>
        </p:nvSpPr>
        <p:spPr>
          <a:xfrm>
            <a:off x="6671719" y="3663154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パスワード連動</a:t>
            </a:r>
            <a:endParaRPr kumimoji="1" lang="en-US" altLang="ja-JP" dirty="0"/>
          </a:p>
          <a:p>
            <a:r>
              <a:rPr lang="ja-JP" altLang="en-US" dirty="0"/>
              <a:t>（つまり同一のアカウント）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95678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13337C-B074-47E3-ABF5-9CA1CF544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Q. </a:t>
            </a:r>
            <a:r>
              <a:rPr lang="ja-JP" altLang="en-US" dirty="0"/>
              <a:t>ややこしすぎませんか</a:t>
            </a:r>
            <a:r>
              <a:rPr lang="en-US" altLang="ja-JP" dirty="0"/>
              <a:t>?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821B90-ABF1-403B-A2BD-9A1BB5D09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A. </a:t>
            </a:r>
            <a:r>
              <a:rPr kumimoji="1" lang="ja-JP" altLang="en-US" dirty="0"/>
              <a:t>その通りです。改善（アカウントの連携）に向けた努力をします。以下は言い訳ついでの参考情報</a:t>
            </a:r>
            <a:endParaRPr kumimoji="1" lang="en-US" altLang="ja-JP" dirty="0"/>
          </a:p>
          <a:p>
            <a:r>
              <a:rPr kumimoji="1" lang="en-US" altLang="ja-JP" dirty="0">
                <a:hlinkClick r:id="rId2"/>
              </a:rPr>
              <a:t>10</a:t>
            </a:r>
            <a:r>
              <a:rPr kumimoji="1" lang="ja-JP" altLang="en-US" dirty="0">
                <a:hlinkClick r:id="rId2"/>
              </a:rPr>
              <a:t>桁</a:t>
            </a:r>
            <a:r>
              <a:rPr kumimoji="1" lang="en-US" altLang="ja-JP" dirty="0">
                <a:hlinkClick r:id="rId2"/>
              </a:rPr>
              <a:t>@g.ecc.u-tokyo.ac.jp</a:t>
            </a:r>
            <a:r>
              <a:rPr kumimoji="1" lang="en-US" altLang="ja-JP" dirty="0"/>
              <a:t> </a:t>
            </a:r>
            <a:r>
              <a:rPr kumimoji="1" lang="ja-JP" altLang="en-US" dirty="0">
                <a:hlinkClick r:id="rId3"/>
              </a:rPr>
              <a:t>と文字列</a:t>
            </a:r>
            <a:r>
              <a:rPr kumimoji="1" lang="en-US" altLang="ja-JP" dirty="0">
                <a:hlinkClick r:id="rId3"/>
              </a:rPr>
              <a:t>@g.ecc.u-tokyo.ac.jp</a:t>
            </a:r>
            <a:r>
              <a:rPr kumimoji="1" lang="en-US" altLang="ja-JP" dirty="0"/>
              <a:t> </a:t>
            </a:r>
            <a:r>
              <a:rPr kumimoji="1" lang="ja-JP" altLang="en-US" dirty="0"/>
              <a:t>が存在するのは</a:t>
            </a:r>
            <a:endParaRPr kumimoji="1" lang="en-US" altLang="ja-JP" dirty="0"/>
          </a:p>
          <a:p>
            <a:r>
              <a:rPr lang="ja-JP" altLang="en-US" dirty="0"/>
              <a:t>「</a:t>
            </a:r>
            <a:r>
              <a:rPr lang="en-US" altLang="ja-JP" dirty="0"/>
              <a:t>@utac.u-tokyo.ac.jp</a:t>
            </a:r>
            <a:r>
              <a:rPr lang="ja-JP" altLang="en-US" dirty="0"/>
              <a:t>」「</a:t>
            </a:r>
            <a:r>
              <a:rPr lang="en-US" altLang="ja-JP" dirty="0"/>
              <a:t>@g.ecc.u-tokyo.ac.jp</a:t>
            </a:r>
            <a:r>
              <a:rPr lang="ja-JP" altLang="en-US" dirty="0"/>
              <a:t>」の両方が存在するのは</a:t>
            </a:r>
            <a:r>
              <a:rPr lang="en-US" altLang="ja-JP" dirty="0"/>
              <a:t>?</a:t>
            </a:r>
          </a:p>
          <a:p>
            <a:r>
              <a:rPr lang="ja-JP" altLang="en-US" dirty="0"/>
              <a:t>利用者メニューが </a:t>
            </a:r>
            <a:r>
              <a:rPr lang="en-US" altLang="ja-JP" dirty="0"/>
              <a:t>10</a:t>
            </a:r>
            <a:r>
              <a:rPr lang="ja-JP" altLang="en-US" dirty="0"/>
              <a:t>桁（あれ、今</a:t>
            </a:r>
            <a:r>
              <a:rPr lang="en-US" altLang="ja-JP" dirty="0"/>
              <a:t>@utac </a:t>
            </a:r>
            <a:r>
              <a:rPr lang="ja-JP" altLang="en-US" dirty="0"/>
              <a:t>が必要な場面はなくなってる？）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E7D001-90F8-41F4-8AB4-9F3C12BE4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171B0E-891E-475C-B025-D001BDFAB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8AD2CA-A6A4-4E72-ACB8-DEC622F87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708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93CFEF-1066-4011-97B0-B8DC8FE2C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8" name="コンテンツ プレースホルダー 7" descr="食品 が含まれている画像&#10;&#10;自動的に生成された説明">
            <a:extLst>
              <a:ext uri="{FF2B5EF4-FFF2-40B4-BE49-F238E27FC236}">
                <a16:creationId xmlns:a16="http://schemas.microsoft.com/office/drawing/2014/main" id="{10CC7A5B-D8C3-4064-AB26-34988C60B3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20" y="1500188"/>
            <a:ext cx="7874960" cy="4525962"/>
          </a:xfrm>
        </p:spPr>
      </p:pic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B21F27-BAAC-433E-90A9-395BE3F94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9AFA356-D32A-43E1-A423-4977572C4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7B6EE1-7090-481E-A43A-2F900094D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5563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UTokyo</a:t>
            </a:r>
            <a:r>
              <a:rPr kumimoji="1" lang="en-US" altLang="ja-JP" dirty="0"/>
              <a:t> Account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すべてのサービスの元</a:t>
            </a:r>
            <a:endParaRPr lang="en-US" altLang="ja-JP" dirty="0"/>
          </a:p>
          <a:p>
            <a:r>
              <a:rPr lang="en-US" altLang="ja-JP" dirty="0"/>
              <a:t>Zoom</a:t>
            </a:r>
            <a:r>
              <a:rPr lang="ja-JP" altLang="en-US" dirty="0"/>
              <a:t>を主催したり、シラバスを（自分で）登録したり、成績を（自分で）登録したり、</a:t>
            </a:r>
            <a:r>
              <a:rPr lang="en-US" altLang="ja-JP" dirty="0"/>
              <a:t>LMS</a:t>
            </a:r>
            <a:r>
              <a:rPr lang="ja-JP" altLang="en-US" dirty="0"/>
              <a:t>を使ったりする人は必要</a:t>
            </a:r>
            <a:endParaRPr lang="en-US" altLang="ja-JP" dirty="0"/>
          </a:p>
          <a:p>
            <a:r>
              <a:rPr lang="ja-JP" altLang="en-US" dirty="0"/>
              <a:t>非常勤講師の先生で「当方では非常勤講師の先生には</a:t>
            </a:r>
            <a:r>
              <a:rPr lang="en-US" altLang="ja-JP" dirty="0" err="1"/>
              <a:t>UTokyo</a:t>
            </a:r>
            <a:r>
              <a:rPr lang="en-US" altLang="ja-JP" dirty="0"/>
              <a:t> Account</a:t>
            </a:r>
            <a:r>
              <a:rPr lang="ja-JP" altLang="en-US" dirty="0"/>
              <a:t>を割り当てていない」</a:t>
            </a:r>
            <a:r>
              <a:rPr lang="en-US" altLang="ja-JP" dirty="0"/>
              <a:t> </a:t>
            </a:r>
            <a:r>
              <a:rPr lang="ja-JP" altLang="en-US" dirty="0"/>
              <a:t>という部局があったらそれはその部局が間違い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646DAE-56ED-4D96-98F6-2FF1A293A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UTokyo</a:t>
            </a:r>
            <a:r>
              <a:rPr kumimoji="1" lang="en-US" altLang="ja-JP" dirty="0"/>
              <a:t> Account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FE8E3A-D7F0-46EB-A55A-990E6E528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新入生に対するアカウントの有効化やその電子的な配布について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AFA3DB-F7B0-4267-85D4-65280C548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ABDEB2-2638-4069-9F94-20247BFAE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33A659-1D62-428B-B6F3-BDF99E4E6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8335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A69A69-8AF6-40AD-93AC-CB007E39B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UTokyo</a:t>
            </a:r>
            <a:r>
              <a:rPr kumimoji="1" lang="en-US" altLang="ja-JP" dirty="0"/>
              <a:t> Account</a:t>
            </a:r>
            <a:r>
              <a:rPr kumimoji="1" lang="ja-JP" altLang="en-US" dirty="0"/>
              <a:t>の正体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F4BEAA-31E7-4E49-8302-FA2B6D31F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10</a:t>
            </a:r>
            <a:r>
              <a:rPr kumimoji="1" lang="ja-JP" altLang="en-US" dirty="0"/>
              <a:t>桁の数字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2255F4-A3C1-4A69-A487-40F64BDAF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143A3F-0860-448B-AA9C-D4201AC3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7F9A14-8D99-44AC-BB0E-EB64D0BB1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15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0828E4-BFCB-4C50-8207-1AE34B9C8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UTAS</a:t>
            </a:r>
            <a:r>
              <a:rPr kumimoji="1" lang="ja-JP" altLang="en-US" dirty="0"/>
              <a:t>と</a:t>
            </a:r>
            <a:r>
              <a:rPr kumimoji="1" lang="en-US" altLang="ja-JP" dirty="0"/>
              <a:t>ITC-LMS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7ACCD4A-A4C5-4E10-919B-16894B177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ja-JP" dirty="0"/>
              <a:t>UTAS</a:t>
            </a:r>
            <a:r>
              <a:rPr kumimoji="1" lang="ja-JP" altLang="en-US" dirty="0"/>
              <a:t>（学務システム）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シラバス登録</a:t>
            </a:r>
            <a:endParaRPr kumimoji="1" lang="en-US" altLang="ja-JP" dirty="0"/>
          </a:p>
          <a:p>
            <a:pPr lvl="1"/>
            <a:r>
              <a:rPr lang="ja-JP" altLang="en-US" dirty="0"/>
              <a:t>成績登録</a:t>
            </a:r>
            <a:endParaRPr lang="en-US" altLang="ja-JP" dirty="0"/>
          </a:p>
          <a:p>
            <a:pPr lvl="1"/>
            <a:r>
              <a:rPr kumimoji="1" lang="ja-JP" altLang="en-US" dirty="0"/>
              <a:t>大雑把に、学期開始前と後に使う</a:t>
            </a:r>
            <a:endParaRPr kumimoji="1" lang="en-US" altLang="ja-JP" dirty="0"/>
          </a:p>
          <a:p>
            <a:r>
              <a:rPr kumimoji="1" lang="en-US" altLang="ja-JP" dirty="0"/>
              <a:t>ITC-LMS</a:t>
            </a:r>
            <a:r>
              <a:rPr kumimoji="1" lang="ja-JP" altLang="en-US" dirty="0"/>
              <a:t>（</a:t>
            </a:r>
            <a:r>
              <a:rPr kumimoji="1" lang="en-US" altLang="ja-JP" dirty="0"/>
              <a:t>Learning Management System; </a:t>
            </a:r>
            <a:r>
              <a:rPr kumimoji="1" lang="ja-JP" altLang="en-US" dirty="0"/>
              <a:t>学習管理システム</a:t>
            </a:r>
            <a:endParaRPr kumimoji="1" lang="en-US" altLang="ja-JP" dirty="0"/>
          </a:p>
          <a:p>
            <a:pPr lvl="1"/>
            <a:r>
              <a:rPr lang="ja-JP" altLang="en-US" dirty="0"/>
              <a:t>出席管理</a:t>
            </a:r>
            <a:endParaRPr lang="en-US" altLang="ja-JP" dirty="0"/>
          </a:p>
          <a:p>
            <a:pPr lvl="1"/>
            <a:r>
              <a:rPr lang="ja-JP" altLang="en-US" dirty="0"/>
              <a:t>学生へのお知らせ</a:t>
            </a:r>
            <a:endParaRPr lang="en-US" altLang="ja-JP" dirty="0"/>
          </a:p>
          <a:p>
            <a:pPr lvl="1"/>
            <a:r>
              <a:rPr lang="ja-JP" altLang="en-US" dirty="0"/>
              <a:t>課題、課題提出物回収</a:t>
            </a:r>
            <a:endParaRPr lang="en-US" altLang="ja-JP" dirty="0"/>
          </a:p>
          <a:p>
            <a:pPr lvl="1"/>
            <a:r>
              <a:rPr lang="ja-JP" altLang="en-US" dirty="0"/>
              <a:t>大雑把に、学期中に使う</a:t>
            </a:r>
            <a:endParaRPr lang="en-US" altLang="ja-JP" dirty="0"/>
          </a:p>
          <a:p>
            <a:r>
              <a:rPr lang="ja-JP" altLang="en-US" dirty="0"/>
              <a:t>講義の</a:t>
            </a:r>
            <a:r>
              <a:rPr lang="en-US" altLang="ja-JP" dirty="0"/>
              <a:t>Zoom URL</a:t>
            </a:r>
            <a:r>
              <a:rPr lang="ja-JP" altLang="en-US" dirty="0"/>
              <a:t>の通知方法など含め、</a:t>
            </a:r>
            <a:r>
              <a:rPr kumimoji="1" lang="ja-JP" altLang="en-US" dirty="0"/>
              <a:t>これ以上はすべて</a:t>
            </a:r>
            <a:r>
              <a:rPr kumimoji="1" lang="en-US" altLang="ja-JP" dirty="0"/>
              <a:t>Chapter 3</a:t>
            </a:r>
            <a:r>
              <a:rPr kumimoji="1" lang="ja-JP" altLang="en-US" dirty="0"/>
              <a:t>で説明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3DA552-F010-41CD-9BF1-A6266B6EF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583F3B-A333-47D9-A938-9AAF63096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131086-0E68-4661-BAD4-8B9CB9B57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5021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78D9EF-F4DC-4FF8-9592-5BD9DC4C4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Google</a:t>
            </a:r>
            <a:r>
              <a:rPr kumimoji="1" lang="ja-JP" altLang="en-US" dirty="0"/>
              <a:t>（</a:t>
            </a:r>
            <a:r>
              <a:rPr kumimoji="1" lang="en-US" altLang="ja-JP" dirty="0"/>
              <a:t>G Suite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A349C0-1D41-4805-BFD2-C23D14EDB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授業と関係が深い機能</a:t>
            </a:r>
            <a:endParaRPr kumimoji="1" lang="en-US" altLang="ja-JP" dirty="0"/>
          </a:p>
          <a:p>
            <a:pPr lvl="1"/>
            <a:r>
              <a:rPr lang="en-US" altLang="ja-JP" dirty="0"/>
              <a:t>Gmail: </a:t>
            </a:r>
            <a:r>
              <a:rPr lang="ja-JP" altLang="en-US" dirty="0"/>
              <a:t>メール</a:t>
            </a:r>
            <a:endParaRPr lang="en-US" altLang="ja-JP" dirty="0"/>
          </a:p>
          <a:p>
            <a:pPr lvl="1"/>
            <a:r>
              <a:rPr lang="en-US" altLang="ja-JP" dirty="0"/>
              <a:t>Google Drive: </a:t>
            </a:r>
            <a:r>
              <a:rPr lang="ja-JP" altLang="en-US" dirty="0"/>
              <a:t>ドキュメントの共有</a:t>
            </a:r>
            <a:endParaRPr lang="en-US" altLang="ja-JP" dirty="0"/>
          </a:p>
          <a:p>
            <a:pPr lvl="1"/>
            <a:r>
              <a:rPr lang="en-US" altLang="ja-JP" dirty="0"/>
              <a:t>Google</a:t>
            </a:r>
            <a:r>
              <a:rPr lang="ja-JP" altLang="en-US" dirty="0"/>
              <a:t>ドキュメント、スプレッドシート、プレゼンテーション</a:t>
            </a:r>
            <a:endParaRPr lang="en-US" altLang="ja-JP" dirty="0"/>
          </a:p>
          <a:p>
            <a:pPr lvl="1"/>
            <a:r>
              <a:rPr lang="en-US" altLang="ja-JP" dirty="0"/>
              <a:t>Google Meet:</a:t>
            </a:r>
            <a:r>
              <a:rPr lang="ja-JP" altLang="en-US" dirty="0"/>
              <a:t> </a:t>
            </a:r>
            <a:r>
              <a:rPr lang="en-US" altLang="ja-JP" dirty="0"/>
              <a:t>Web</a:t>
            </a:r>
            <a:r>
              <a:rPr lang="ja-JP" altLang="en-US" dirty="0"/>
              <a:t>会議</a:t>
            </a:r>
            <a:endParaRPr lang="en-US" altLang="ja-JP" dirty="0"/>
          </a:p>
          <a:p>
            <a:r>
              <a:rPr lang="en-US" altLang="ja-JP" dirty="0"/>
              <a:t>LMS</a:t>
            </a:r>
            <a:r>
              <a:rPr lang="ja-JP" altLang="en-US" dirty="0"/>
              <a:t>相当の機能</a:t>
            </a:r>
            <a:endParaRPr lang="en-US" altLang="ja-JP" dirty="0"/>
          </a:p>
          <a:p>
            <a:pPr lvl="1"/>
            <a:r>
              <a:rPr kumimoji="1" lang="en-US" altLang="ja-JP" dirty="0"/>
              <a:t>Google Classroom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696B4E-4C18-4D8E-B277-0AA83A14D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5D3428-9E43-4F9C-93AC-C163F5A32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B5FA33-5E31-4EF5-A5FE-4C189BC43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4993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50F2EC-BE75-4E34-96E2-7FBA16A5B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ドキュメント共有の種類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74EC96-36B1-491E-86C8-2B0DA60A6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共有範囲</a:t>
            </a:r>
            <a:endParaRPr lang="en-US" altLang="ja-JP" dirty="0"/>
          </a:p>
          <a:p>
            <a:pPr lvl="1"/>
            <a:r>
              <a:rPr kumimoji="1" lang="ja-JP" altLang="en-US" dirty="0"/>
              <a:t>特定の人を名指し</a:t>
            </a:r>
            <a:endParaRPr kumimoji="1" lang="en-US" altLang="ja-JP" dirty="0"/>
          </a:p>
          <a:p>
            <a:pPr lvl="1"/>
            <a:r>
              <a:rPr lang="ja-JP" altLang="en-US" dirty="0"/>
              <a:t>組織内（</a:t>
            </a:r>
            <a:r>
              <a:rPr lang="en-US" altLang="ja-JP" dirty="0"/>
              <a:t>ECCS</a:t>
            </a:r>
            <a:r>
              <a:rPr lang="ja-JP" altLang="en-US" dirty="0"/>
              <a:t>クラウドメール）</a:t>
            </a:r>
            <a:endParaRPr lang="en-US" altLang="ja-JP" dirty="0"/>
          </a:p>
          <a:p>
            <a:pPr lvl="1"/>
            <a:r>
              <a:rPr kumimoji="1" lang="ja-JP" altLang="en-US" dirty="0"/>
              <a:t>誰でも</a:t>
            </a:r>
            <a:endParaRPr kumimoji="1" lang="en-US" altLang="ja-JP" dirty="0"/>
          </a:p>
          <a:p>
            <a:r>
              <a:rPr lang="ja-JP" altLang="en-US" dirty="0"/>
              <a:t>検索で見つかるか否か</a:t>
            </a: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CDFDBE-8439-47A9-969C-576DFBB2E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4C18ED-1750-472C-8C42-29025461B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F3F2CC-1EBF-48BC-8C2E-2D46A1DA6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51433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雪藤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Cambria"/>
        <a:ea typeface="メイリオ"/>
        <a:cs typeface=""/>
      </a:majorFont>
      <a:minorFont>
        <a:latin typeface="Cambria"/>
        <a:ea typeface="メイリオ"/>
        <a:cs typeface=""/>
      </a:minorFont>
    </a:fontScheme>
    <a:fmtScheme name="雪藤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13000"/>
                <a:lum val="79000"/>
              </a:schemeClr>
            </a:gs>
            <a:gs pos="100000">
              <a:schemeClr val="phClr">
                <a:sat val="100000"/>
                <a:lum val="95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rgbClr val="FFFFFF"/>
              <a:schemeClr val="phClr">
                <a:tint val="100000"/>
              </a:schemeClr>
            </a:duotone>
          </a:blip>
        </a:blipFill>
      </a:fillStyleLst>
      <a:lnStyleLst>
        <a:ln w="9525">
          <a:solidFill>
            <a:schemeClr val="phClr">
              <a:alpha val="100000"/>
            </a:schemeClr>
          </a:solidFill>
          <a:prstDash val="solid"/>
        </a:ln>
        <a:ln w="12700">
          <a:solidFill>
            <a:schemeClr val="phClr">
              <a:alpha val="100000"/>
            </a:schemeClr>
          </a:solidFill>
          <a:prstDash val="solid"/>
        </a:ln>
        <a:ln w="38100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glow rad="101600">
              <a:schemeClr val="phClr">
                <a:alpha val="10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/>
            <a:lightRig rig="threePt" dir="t">
              <a:rot lat="0" lon="0" rev="18900000"/>
            </a:lightRig>
          </a:scene3d>
          <a:sp3d/>
        </a:effectStyle>
        <a:effectStyle>
          <a:effectLst>
            <a:glow rad="101600">
              <a:schemeClr val="phClr">
                <a:alpha val="15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 fov="0"/>
            <a:lightRig rig="glow" dir="t">
              <a:rot lat="0" lon="0" rev="2700000"/>
            </a:lightRig>
          </a:scene3d>
          <a:sp3d>
            <a:bevelT w="342900" h="38100" prst="softRound"/>
            <a:bevelB w="342900" h="38100" prst="softRound"/>
            <a:contourClr>
              <a:srgbClr val="000000"/>
            </a:contourClr>
          </a:sp3d>
        </a:effectStyle>
      </a:effectStyleLst>
      <a:bg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0"/>
                <a:lum val="100000"/>
              </a:schemeClr>
            </a:gs>
            <a:gs pos="100000">
              <a:schemeClr val="phClr">
                <a:sat val="100000"/>
                <a:lum val="90000"/>
              </a:schemeClr>
            </a:gs>
          </a:gsLst>
          <a:lin ang="16200000" scaled="1"/>
        </a:gradFill>
        <a:blipFill rotWithShape="0">
          <a:blip xmlns:r="http://schemas.openxmlformats.org/officeDocument/2006/relationships" r:embed="rId2">
            <a:duotone>
              <a:schemeClr val="phClr">
                <a:shade val="28000"/>
                <a:satMod val="250000"/>
              </a:schemeClr>
              <a:schemeClr val="phClr">
                <a:tint val="92350"/>
                <a:satMod val="15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Wistaria</Template>
  <TotalTime>8302</TotalTime>
  <Words>1146</Words>
  <Application>Microsoft Office PowerPoint</Application>
  <PresentationFormat>画面に合わせる (4:3)</PresentationFormat>
  <Paragraphs>210</Paragraphs>
  <Slides>21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5" baseType="lpstr">
      <vt:lpstr>Calibri</vt:lpstr>
      <vt:lpstr>Cambria</vt:lpstr>
      <vt:lpstr>Wingdings</vt:lpstr>
      <vt:lpstr>雪藤</vt:lpstr>
      <vt:lpstr>授業に必要なICTシステムの概要</vt:lpstr>
      <vt:lpstr>概要</vt:lpstr>
      <vt:lpstr>PowerPoint プレゼンテーション</vt:lpstr>
      <vt:lpstr>UTokyo Account</vt:lpstr>
      <vt:lpstr>UTokyo Account</vt:lpstr>
      <vt:lpstr>UTokyo Accountの正体</vt:lpstr>
      <vt:lpstr>UTASとITC-LMS</vt:lpstr>
      <vt:lpstr>Google（G Suite）</vt:lpstr>
      <vt:lpstr>ドキュメント共有の種類</vt:lpstr>
      <vt:lpstr>Microsoft（Microsoft 365）</vt:lpstr>
      <vt:lpstr>PowerPoint プレゼンテーション</vt:lpstr>
      <vt:lpstr>夏学期当初からのサービス変更</vt:lpstr>
      <vt:lpstr>Web会議システム</vt:lpstr>
      <vt:lpstr>Zoomアカウント</vt:lpstr>
      <vt:lpstr>Zoomアカウント</vt:lpstr>
      <vt:lpstr>Zoomのライセンス内容（会議の人数制限）について</vt:lpstr>
      <vt:lpstr>ウェビナーについて</vt:lpstr>
      <vt:lpstr>WebEx</vt:lpstr>
      <vt:lpstr>Web会議比較</vt:lpstr>
      <vt:lpstr>多すぎるアカウントのまとめ</vt:lpstr>
      <vt:lpstr>Q. ややこしすぎませんか?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授業のオンライン化を念頭に置いた</dc:title>
  <dc:creator>tau</dc:creator>
  <cp:lastModifiedBy>田浦　健次朗</cp:lastModifiedBy>
  <cp:revision>507</cp:revision>
  <dcterms:created xsi:type="dcterms:W3CDTF">2020-03-09T13:20:48Z</dcterms:created>
  <dcterms:modified xsi:type="dcterms:W3CDTF">2020-09-07T07:29:46Z</dcterms:modified>
</cp:coreProperties>
</file>