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8101</TotalTime>
  <Words>32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授業に必要なICTシステムの概要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477</cp:revision>
  <dcterms:created xsi:type="dcterms:W3CDTF">2020-03-09T13:20:48Z</dcterms:created>
  <dcterms:modified xsi:type="dcterms:W3CDTF">2020-09-04T10:16:31Z</dcterms:modified>
</cp:coreProperties>
</file>