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81" d="100"/>
          <a:sy n="81" d="100"/>
        </p:scale>
        <p:origin x="10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A</a:t>
            </a:r>
            <a:r>
              <a:rPr lang="ja-JP" altLang="en-US" dirty="0"/>
              <a:t>セメスターのオンライン・ハイブリッド授業に向けて </a:t>
            </a:r>
            <a:r>
              <a:rPr lang="en-US" altLang="ja-JP" dirty="0"/>
              <a:t>― S</a:t>
            </a:r>
            <a:r>
              <a:rPr lang="ja-JP" altLang="en-US"/>
              <a:t>セメスターを振り返って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情報システム本部 　　　　　</a:t>
            </a:r>
            <a:r>
              <a:rPr kumimoji="1" lang="ja-JP" altLang="en-US"/>
              <a:t>玉造潤</a:t>
            </a:r>
            <a:r>
              <a:rPr lang="ja-JP" altLang="en-US"/>
              <a:t>史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授業に必要な</a:t>
            </a:r>
            <a:r>
              <a:rPr lang="en-US" altLang="ja-JP" dirty="0"/>
              <a:t>ICT</a:t>
            </a:r>
            <a:r>
              <a:rPr lang="ja-JP" altLang="en-US" dirty="0"/>
              <a:t>システムの概要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 </a:t>
            </a:r>
            <a:endParaRPr lang="en-US" altLang="ja-JP" dirty="0"/>
          </a:p>
          <a:p>
            <a:r>
              <a:rPr kumimoji="1" lang="en-US" altLang="ja-JP" dirty="0"/>
              <a:t>2. S</a:t>
            </a:r>
            <a:r>
              <a:rPr kumimoji="1" lang="ja-JP" altLang="en-US" dirty="0"/>
              <a:t>セメスタの振り返り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15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3. </a:t>
            </a:r>
            <a:r>
              <a:rPr kumimoji="1" lang="ja-JP" altLang="en-US" dirty="0"/>
              <a:t>教育用</a:t>
            </a:r>
            <a:r>
              <a:rPr kumimoji="1" lang="en-US" altLang="ja-JP" dirty="0"/>
              <a:t>ICT</a:t>
            </a:r>
            <a:r>
              <a:rPr kumimoji="1" lang="ja-JP" altLang="en-US" dirty="0"/>
              <a:t>システムの活用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柴山</a:t>
            </a:r>
            <a:r>
              <a:rPr kumimoji="1" lang="en-US" altLang="ja-JP" sz="2000" dirty="0"/>
              <a:t>; 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4. </a:t>
            </a:r>
            <a:r>
              <a:rPr kumimoji="1" lang="ja-JP" altLang="en-US" dirty="0"/>
              <a:t>各種授業形式とポイント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5. </a:t>
            </a:r>
            <a:r>
              <a:rPr lang="ja-JP" altLang="en-US" dirty="0"/>
              <a:t>各種</a:t>
            </a:r>
            <a:r>
              <a:rPr kumimoji="1" lang="ja-JP" altLang="en-US" dirty="0"/>
              <a:t>サポータ制度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キャンパス</a:t>
            </a:r>
            <a:r>
              <a:rPr kumimoji="1" lang="en-US" altLang="ja-JP" dirty="0" err="1"/>
              <a:t>WiFi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UTokyo-Wifi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について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玉造</a:t>
            </a:r>
            <a:r>
              <a:rPr kumimoji="1" lang="en-US" altLang="ja-JP" sz="2000" dirty="0"/>
              <a:t>; 10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8368</TotalTime>
  <Words>154</Words>
  <Application>Microsoft Office PowerPoint</Application>
  <PresentationFormat>画面に合わせる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説明会：Aセメスターのオンライン・ハイブリッド授業に向けて ― Sセメスターを振り返って</vt:lpstr>
      <vt:lpstr>趣旨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483</cp:revision>
  <dcterms:created xsi:type="dcterms:W3CDTF">2020-03-09T13:20:48Z</dcterms:created>
  <dcterms:modified xsi:type="dcterms:W3CDTF">2020-09-04T19:10:53Z</dcterms:modified>
</cp:coreProperties>
</file>