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65" r:id="rId4"/>
    <p:sldId id="366" r:id="rId5"/>
    <p:sldId id="367" r:id="rId6"/>
    <p:sldId id="368" r:id="rId7"/>
    <p:sldId id="369" r:id="rId8"/>
    <p:sldId id="372" r:id="rId9"/>
    <p:sldId id="371" r:id="rId10"/>
    <p:sldId id="370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56" autoAdjust="0"/>
  </p:normalViewPr>
  <p:slideViewPr>
    <p:cSldViewPr>
      <p:cViewPr varScale="1">
        <p:scale>
          <a:sx n="81" d="100"/>
          <a:sy n="81" d="100"/>
        </p:scale>
        <p:origin x="10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dirty="0"/>
              <a:t>授業に必要な</a:t>
            </a:r>
            <a:r>
              <a:rPr kumimoji="1" lang="en-US" altLang="ja-JP" dirty="0"/>
              <a:t>ICT</a:t>
            </a:r>
            <a:r>
              <a:rPr kumimoji="1" lang="ja-JP" altLang="en-US" dirty="0"/>
              <a:t>システムの概要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kumimoji="1" lang="ja-JP" altLang="en-US" dirty="0"/>
              <a:t>情報基盤センター 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吉田塁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ED090-327D-4507-9CB3-8E4557F7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ライセンスの今後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5971E-77C1-4CBE-AC2A-80934A66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D1CC50-CE6F-4D5D-AF44-CD7D74AC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95465F-E283-4C0E-99B6-22ADC280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381A9-2A6F-4A51-8684-6DB4ED4A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30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828E4-BFCB-4C50-8207-1AE34B9C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r>
              <a:rPr kumimoji="1" lang="ja-JP" altLang="en-US" dirty="0"/>
              <a:t>と</a:t>
            </a:r>
            <a:r>
              <a:rPr kumimoji="1" lang="en-US" altLang="ja-JP" dirty="0"/>
              <a:t>ITC-LMS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ACCD4A-A4C5-4E10-919B-16894B17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3DA552-F010-41CD-9BF1-A6266B6E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83F3B-A333-47D9-A938-9AAF6309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31086-0E68-4661-BAD4-8B9CB9B5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0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8D9EF-F4DC-4FF8-9592-5BD9DC4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(G Suite)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349C0-1D41-4805-BFD2-C23D14ED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696B4E-4C18-4D8E-B277-0AA83A1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D3428-9E43-4F9C-93AC-C163F5A3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5FA33-5E31-4EF5-A5FE-4C189BC4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99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3FEEC-D9C0-46ED-8474-E8E66126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5C4F2B-1263-49D4-85EB-7813C556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3B294F-5657-40E1-B0C8-29D38D29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0FFE7A-577A-40A4-881C-25E4069F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8A61C-3D3B-4526-A04B-EE3F53D9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70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2A653-7C57-4A33-88AC-52393F12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会議システム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B73C36-65C7-41AC-AC2A-C1710F38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30F974-22D7-4B7D-9B11-BFC81D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82DF3-BC65-44D1-AADB-9D796F46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C338E4-A3DE-4BCD-B685-2052B292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62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C70EE-0C5F-4125-B18B-58712AB4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多すぎる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944BAE-8CE6-4670-95C7-14FC8CAD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Account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ID (10</a:t>
            </a:r>
            <a:r>
              <a:rPr kumimoji="1" lang="ja-JP" altLang="en-US" dirty="0"/>
              <a:t>桁の数字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10</a:t>
            </a:r>
            <a:r>
              <a:rPr lang="ja-JP" altLang="en-US" dirty="0"/>
              <a:t>桁</a:t>
            </a:r>
            <a:r>
              <a:rPr lang="en-US" altLang="ja-JP" dirty="0"/>
              <a:t>@utac.u-tokyo.ac.jp</a:t>
            </a:r>
          </a:p>
          <a:p>
            <a:r>
              <a:rPr lang="en-US" altLang="ja-JP" i="1" dirty="0"/>
              <a:t>any</a:t>
            </a:r>
            <a:r>
              <a:rPr lang="en-US" altLang="ja-JP" dirty="0"/>
              <a:t>@g.ecc.u-tokyo.ac.jp</a:t>
            </a:r>
            <a:endParaRPr kumimoji="1" lang="en-US" altLang="ja-JP" dirty="0"/>
          </a:p>
          <a:p>
            <a:r>
              <a:rPr kumimoji="1" lang="en-US" altLang="ja-JP" dirty="0"/>
              <a:t>10</a:t>
            </a:r>
            <a:r>
              <a:rPr kumimoji="1" lang="ja-JP" altLang="en-US" dirty="0"/>
              <a:t>桁</a:t>
            </a:r>
            <a:r>
              <a:rPr kumimoji="1" lang="en-US" altLang="ja-JP" dirty="0"/>
              <a:t>@g.ecc.u-tokyo.ac.jp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45426F-064D-45E2-B3D9-FC9B7CD8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24167A-E45F-4E01-867C-F3A64F9F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A3DB47-5732-40D6-AF65-D9ADA478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56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AB330-3090-4E43-92EC-8F8E0DC4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 dirty="0"/>
              <a:t>セメスタからの</a:t>
            </a:r>
            <a:r>
              <a:rPr lang="ja-JP" altLang="en-US" dirty="0"/>
              <a:t>変更・</a:t>
            </a:r>
            <a:r>
              <a:rPr kumimoji="1" lang="ja-JP" altLang="en-US" dirty="0"/>
              <a:t>変化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F43BF8-2EE8-4D70-9D4A-C2BB2191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ライセンス</a:t>
            </a:r>
            <a:endParaRPr kumimoji="1" lang="en-US" altLang="ja-JP" dirty="0"/>
          </a:p>
          <a:p>
            <a:r>
              <a:rPr lang="en-US" altLang="ja-JP" dirty="0"/>
              <a:t>Zoom Marketplace App</a:t>
            </a:r>
            <a:endParaRPr kumimoji="1" lang="en-US" altLang="ja-JP" dirty="0"/>
          </a:p>
          <a:p>
            <a:r>
              <a:rPr lang="en-US" altLang="ja-JP" dirty="0"/>
              <a:t>WebEx</a:t>
            </a:r>
          </a:p>
          <a:p>
            <a:r>
              <a:rPr kumimoji="1" lang="en-US" altLang="ja-JP" dirty="0"/>
              <a:t>Microsoft 365</a:t>
            </a:r>
            <a:r>
              <a:rPr kumimoji="1" lang="ja-JP" altLang="en-US" dirty="0"/>
              <a:t>で組織外部とのファイル共有</a:t>
            </a:r>
            <a:endParaRPr kumimoji="1" lang="en-US" altLang="ja-JP" dirty="0"/>
          </a:p>
          <a:p>
            <a:r>
              <a:rPr lang="en-US" altLang="ja-JP" dirty="0"/>
              <a:t>Teams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6E1F88-A6BD-4F79-B696-07BF2583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5174F-B150-4D1E-B711-D6AFC3E1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2E169-32EE-4A2E-8F54-5B66A213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E51D56-9C19-4617-8A0F-EB051BDF25F5}"/>
              </a:ext>
            </a:extLst>
          </p:cNvPr>
          <p:cNvSpPr/>
          <p:nvPr/>
        </p:nvSpPr>
        <p:spPr>
          <a:xfrm rot="20613984">
            <a:off x="-181804" y="50601"/>
            <a:ext cx="29586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8395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8144</TotalTime>
  <Words>221</Words>
  <Application>Microsoft Office PowerPoint</Application>
  <PresentationFormat>画面に合わせる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Calibri</vt:lpstr>
      <vt:lpstr>Cambria</vt:lpstr>
      <vt:lpstr>Wingdings</vt:lpstr>
      <vt:lpstr>雪藤</vt:lpstr>
      <vt:lpstr>授業に必要なICTシステムの概要</vt:lpstr>
      <vt:lpstr>概要</vt:lpstr>
      <vt:lpstr>UTokyo Account</vt:lpstr>
      <vt:lpstr>UTASとITC-LMS</vt:lpstr>
      <vt:lpstr>Google (G Suite)</vt:lpstr>
      <vt:lpstr>Microsoft</vt:lpstr>
      <vt:lpstr>Web会議システム</vt:lpstr>
      <vt:lpstr>多すぎるIDのまとめ</vt:lpstr>
      <vt:lpstr>Sセメスタからの変更・変化</vt:lpstr>
      <vt:lpstr>Zoomライセンスの今後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486</cp:revision>
  <dcterms:created xsi:type="dcterms:W3CDTF">2020-03-09T13:20:48Z</dcterms:created>
  <dcterms:modified xsi:type="dcterms:W3CDTF">2020-09-04T15:03:37Z</dcterms:modified>
</cp:coreProperties>
</file>