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369" r:id="rId3"/>
    <p:sldId id="36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36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クラスサポータ・全学サポータ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クラスサポータ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全学スーパーサポータ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8133</TotalTime>
  <Words>19</Words>
  <Application>Microsoft Office PowerPoint</Application>
  <PresentationFormat>画面に合わせる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雪藤</vt:lpstr>
      <vt:lpstr>クラスサポータ・全学サポータ</vt:lpstr>
      <vt:lpstr>クラスサポータ</vt:lpstr>
      <vt:lpstr>全学スーパーサポータ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475</cp:revision>
  <dcterms:created xsi:type="dcterms:W3CDTF">2020-03-09T13:20:48Z</dcterms:created>
  <dcterms:modified xsi:type="dcterms:W3CDTF">2020-04-12T15:10:33Z</dcterms:modified>
</cp:coreProperties>
</file>