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F0EEE4"/>
    <a:srgbClr val="FFFFFF"/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9" autoAdjust="0"/>
    <p:restoredTop sz="80882" autoAdjust="0"/>
  </p:normalViewPr>
  <p:slideViewPr>
    <p:cSldViewPr>
      <p:cViewPr varScale="1">
        <p:scale>
          <a:sx n="59" d="100"/>
          <a:sy n="5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2021/3/17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/>
              <a:t>utelecon.adm.u-tokyo.ac.jp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596397" y="6356350"/>
            <a:ext cx="3951206" cy="365125"/>
          </a:xfrm>
        </p:spPr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2021/3/17</a:t>
            </a:r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662238" y="6356350"/>
            <a:ext cx="3819524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utelecon.adm.u-tokyo.ac.jp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 sz="4000" dirty="0"/>
              <a:t>よりよいオンライン授業に向けて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8016386" cy="1185874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 大学総合教育研究センター　吉田　塁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4BE411B-96F9-4583-B417-CB09E6B25AD0}"/>
              </a:ext>
            </a:extLst>
          </p:cNvPr>
          <p:cNvSpPr txBox="1"/>
          <p:nvPr/>
        </p:nvSpPr>
        <p:spPr>
          <a:xfrm>
            <a:off x="92428" y="6439384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本資料内の全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URL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のアクセス日は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2021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17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作成中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utelecon.adm.u-tokyo.ac.jp</a:t>
            </a:r>
            <a:endParaRPr kumimoji="1" lang="ja-JP" altLang="en-US" dirty="0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9544</TotalTime>
  <Words>41</Words>
  <Application>Microsoft Office PowerPoint</Application>
  <PresentationFormat>画面に合わせる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メイリオ</vt:lpstr>
      <vt:lpstr>Calibri</vt:lpstr>
      <vt:lpstr>Cambria</vt:lpstr>
      <vt:lpstr>Wingdings</vt:lpstr>
      <vt:lpstr>雪藤</vt:lpstr>
      <vt:lpstr>よりよいオンライン授業に向けて</vt:lpstr>
      <vt:lpstr>目次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吉田　塁</cp:lastModifiedBy>
  <cp:revision>1523</cp:revision>
  <dcterms:created xsi:type="dcterms:W3CDTF">2020-03-09T13:20:48Z</dcterms:created>
  <dcterms:modified xsi:type="dcterms:W3CDTF">2021-03-17T01:24:11Z</dcterms:modified>
</cp:coreProperties>
</file>