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 varScale="1">
        <p:scale>
          <a:sx n="101" d="100"/>
          <a:sy n="101" d="100"/>
        </p:scale>
        <p:origin x="8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2021/8/31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年度秋学期 教育</a:t>
            </a:r>
            <a:r>
              <a:rPr lang="en-US" altLang="ja-JP" dirty="0"/>
              <a:t>ICT/</a:t>
            </a:r>
            <a:r>
              <a:rPr lang="ja-JP" altLang="en-US" dirty="0"/>
              <a:t>オンライン・ハイブリッド授業説明会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  <a:p>
            <a:pPr lvl="1"/>
            <a:r>
              <a:rPr lang="en-US" altLang="ja-JP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1331640" y="5157192"/>
            <a:ext cx="6480720" cy="8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質問はいつでもウェビナーの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11040</TotalTime>
  <Words>432</Words>
  <Application>Microsoft Office PowerPoint</Application>
  <PresentationFormat>画面に合わせる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説明会：2021年度秋学期 教育ICT/オンライン・ハイブリッド授業説明会  15:00～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508</cp:revision>
  <dcterms:created xsi:type="dcterms:W3CDTF">2020-03-09T13:20:48Z</dcterms:created>
  <dcterms:modified xsi:type="dcterms:W3CDTF">2021-08-30T16:46:14Z</dcterms:modified>
</cp:coreProperties>
</file>