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3" autoAdjust="0"/>
    <p:restoredTop sz="86334" autoAdjust="0"/>
  </p:normalViewPr>
  <p:slideViewPr>
    <p:cSldViewPr>
      <p:cViewPr varScale="1">
        <p:scale>
          <a:sx n="72" d="100"/>
          <a:sy n="72" d="100"/>
        </p:scale>
        <p:origin x="2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年度のオンライン授業に向けて </a:t>
            </a:r>
            <a:r>
              <a:rPr lang="en-US" altLang="ja-JP" dirty="0"/>
              <a:t>- 2020</a:t>
            </a:r>
            <a:r>
              <a:rPr lang="ja-JP" altLang="en-US" dirty="0"/>
              <a:t>年の経験をふまえて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15:30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lang="ja-JP" altLang="en-US" dirty="0"/>
              <a:t>総合文化研究科</a:t>
            </a:r>
            <a:r>
              <a:rPr kumimoji="1" lang="ja-JP" altLang="en-US" dirty="0"/>
              <a:t> 　　　　　　角野浩史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8" name="Picture 7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2AA54749-F52A-415D-98C0-2A383334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44" y="4013493"/>
            <a:ext cx="2342857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学生 中條麟太郎さん、竹内朗さん、德永紗英さん、</a:t>
            </a:r>
            <a:r>
              <a:rPr lang="en-US" altLang="ja-JP" dirty="0">
                <a:solidFill>
                  <a:srgbClr val="FF0000"/>
                </a:solidFill>
              </a:rPr>
              <a:t>…. (&lt;- </a:t>
            </a:r>
            <a:r>
              <a:rPr lang="ja-JP" altLang="en-US" dirty="0">
                <a:solidFill>
                  <a:srgbClr val="FF0000"/>
                </a:solidFill>
              </a:rPr>
              <a:t>追加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ja-JP" altLang="en-US" dirty="0"/>
              <a:t>大総センター 吉田塁先生、情報システム本部 玉造潤二先生</a:t>
            </a:r>
            <a:r>
              <a:rPr lang="ja-JP" altLang="en-US" dirty="0"/>
              <a:t>の尽力 </a:t>
            </a:r>
            <a:r>
              <a:rPr lang="en-US" altLang="ja-JP" dirty="0"/>
              <a:t>+ supervise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「どこでもキャンパス」プロジェクトメンバー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情報基盤センター、情報システム部、情報システム本部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en-US" altLang="ja-JP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授業に必要な</a:t>
            </a:r>
            <a:r>
              <a:rPr lang="en-US" altLang="ja-JP" dirty="0"/>
              <a:t>ICT</a:t>
            </a:r>
            <a:r>
              <a:rPr lang="ja-JP" altLang="en-US" dirty="0"/>
              <a:t>システムの概要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2. 2020</a:t>
            </a:r>
            <a:r>
              <a:rPr kumimoji="1" lang="ja-JP" altLang="en-US" dirty="0"/>
              <a:t>年度振り返り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lang="ja-JP" altLang="en-US" dirty="0"/>
              <a:t>オンライン授業ツール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25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学生サポータ制度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2021S</a:t>
            </a:r>
            <a:r>
              <a:rPr kumimoji="1" lang="ja-JP" altLang="en-US"/>
              <a:t>説明会 </a:t>
            </a:r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8420</TotalTime>
  <Words>328</Words>
  <Application>Microsoft Office PowerPoint</Application>
  <PresentationFormat>画面に合わせる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説明会：2021年度のオンライン授業に向けて - 2020年の経験をふまえて  15:30～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499</cp:revision>
  <dcterms:created xsi:type="dcterms:W3CDTF">2020-03-09T13:20:48Z</dcterms:created>
  <dcterms:modified xsi:type="dcterms:W3CDTF">2021-03-12T02:29:16Z</dcterms:modified>
</cp:coreProperties>
</file>