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9" d="100"/>
          <a:sy n="79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  <a:p>
            <a:pPr lvl="1"/>
            <a:r>
              <a:rPr lang="en-US" altLang="ja-JP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/>
              <a:t>; </a:t>
            </a:r>
            <a:r>
              <a:rPr lang="en-US" altLang="ja-JP" sz="2000"/>
              <a:t>25</a:t>
            </a:r>
            <a:r>
              <a:rPr kumimoji="1" lang="ja-JP" altLang="en-US" sz="200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11029</TotalTime>
  <Words>422</Words>
  <Application>Microsoft Office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506</cp:revision>
  <dcterms:created xsi:type="dcterms:W3CDTF">2020-03-09T13:20:48Z</dcterms:created>
  <dcterms:modified xsi:type="dcterms:W3CDTF">2021-03-17T05:12:35Z</dcterms:modified>
</cp:coreProperties>
</file>