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6" r:id="rId6"/>
    <p:sldId id="270" r:id="rId7"/>
    <p:sldId id="267" r:id="rId8"/>
    <p:sldId id="269" r:id="rId9"/>
    <p:sldId id="271" r:id="rId10"/>
    <p:sldId id="274" r:id="rId11"/>
    <p:sldId id="275" r:id="rId12"/>
    <p:sldId id="276" r:id="rId13"/>
    <p:sldId id="277" r:id="rId14"/>
    <p:sldId id="282" r:id="rId15"/>
    <p:sldId id="280" r:id="rId16"/>
    <p:sldId id="285" r:id="rId17"/>
    <p:sldId id="284" r:id="rId18"/>
    <p:sldId id="28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86D1C7-1B98-49AC-BB6C-5F7659F7EC3C}" v="1413" dt="2021-09-14T16:03:22.500"/>
    <p1510:client id="{1E4670C5-CEEE-6E5D-3CC4-C00D4154DF4C}" v="19" dt="2021-09-14T15:33:36.133"/>
    <p1510:client id="{388D491C-7AF0-5547-DB03-33B460A66B09}" v="1" dt="2021-09-14T12:51:33.421"/>
    <p1510:client id="{E4DF769C-E369-4078-B6A9-495E031EBC6D}" v="60" dt="2021-09-14T15:43:58.905"/>
  </p1510:revLst>
</p1510:revInfo>
</file>

<file path=ppt/tableStyles.xml><?xml version="1.0" encoding="utf-8"?>
<a:tblStyleLst xmlns:a="http://schemas.openxmlformats.org/drawingml/2006/main" def="{5C22544A-7EE6-4342-B048-85BDC9FD1C3A}">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玉造　潤史" userId="S::6912876266@utac.u-tokyo.ac.jp::0be71875-873b-465c-afd9-2857e2860bc4" providerId="AD" clId="Web-{1E4670C5-CEEE-6E5D-3CC4-C00D4154DF4C}"/>
    <pc:docChg chg="modSld">
      <pc:chgData name="玉造　潤史" userId="S::6912876266@utac.u-tokyo.ac.jp::0be71875-873b-465c-afd9-2857e2860bc4" providerId="AD" clId="Web-{1E4670C5-CEEE-6E5D-3CC4-C00D4154DF4C}" dt="2021-09-14T15:33:36.133" v="12"/>
      <pc:docMkLst>
        <pc:docMk/>
      </pc:docMkLst>
      <pc:sldChg chg="modSp">
        <pc:chgData name="玉造　潤史" userId="S::6912876266@utac.u-tokyo.ac.jp::0be71875-873b-465c-afd9-2857e2860bc4" providerId="AD" clId="Web-{1E4670C5-CEEE-6E5D-3CC4-C00D4154DF4C}" dt="2021-09-14T15:31:58.006" v="6" actId="20577"/>
        <pc:sldMkLst>
          <pc:docMk/>
          <pc:sldMk cId="3462189751" sldId="256"/>
        </pc:sldMkLst>
        <pc:spChg chg="mod">
          <ac:chgData name="玉造　潤史" userId="S::6912876266@utac.u-tokyo.ac.jp::0be71875-873b-465c-afd9-2857e2860bc4" providerId="AD" clId="Web-{1E4670C5-CEEE-6E5D-3CC4-C00D4154DF4C}" dt="2021-09-14T15:31:58.006" v="6" actId="20577"/>
          <ac:spMkLst>
            <pc:docMk/>
            <pc:sldMk cId="3462189751" sldId="256"/>
            <ac:spMk id="3" creationId="{17AA00BD-73FD-4F93-8073-973965D2C66B}"/>
          </ac:spMkLst>
        </pc:spChg>
      </pc:sldChg>
      <pc:sldChg chg="addSp delSp modSp">
        <pc:chgData name="玉造　潤史" userId="S::6912876266@utac.u-tokyo.ac.jp::0be71875-873b-465c-afd9-2857e2860bc4" providerId="AD" clId="Web-{1E4670C5-CEEE-6E5D-3CC4-C00D4154DF4C}" dt="2021-09-14T15:33:36.133" v="12"/>
        <pc:sldMkLst>
          <pc:docMk/>
          <pc:sldMk cId="437990256" sldId="266"/>
        </pc:sldMkLst>
        <pc:spChg chg="mod">
          <ac:chgData name="玉造　潤史" userId="S::6912876266@utac.u-tokyo.ac.jp::0be71875-873b-465c-afd9-2857e2860bc4" providerId="AD" clId="Web-{1E4670C5-CEEE-6E5D-3CC4-C00D4154DF4C}" dt="2021-09-14T15:32:17.662" v="7" actId="14100"/>
          <ac:spMkLst>
            <pc:docMk/>
            <pc:sldMk cId="437990256" sldId="266"/>
            <ac:spMk id="3" creationId="{6A81EE8A-36F2-4F99-A26A-2AB80CD7034C}"/>
          </ac:spMkLst>
        </pc:spChg>
        <pc:picChg chg="add del mod">
          <ac:chgData name="玉造　潤史" userId="S::6912876266@utac.u-tokyo.ac.jp::0be71875-873b-465c-afd9-2857e2860bc4" providerId="AD" clId="Web-{1E4670C5-CEEE-6E5D-3CC4-C00D4154DF4C}" dt="2021-09-14T15:33:02.507" v="10"/>
          <ac:picMkLst>
            <pc:docMk/>
            <pc:sldMk cId="437990256" sldId="266"/>
            <ac:picMk id="4" creationId="{3173BC37-6171-4EF3-9A64-75220D286148}"/>
          </ac:picMkLst>
        </pc:picChg>
        <pc:picChg chg="add del mod">
          <ac:chgData name="玉造　潤史" userId="S::6912876266@utac.u-tokyo.ac.jp::0be71875-873b-465c-afd9-2857e2860bc4" providerId="AD" clId="Web-{1E4670C5-CEEE-6E5D-3CC4-C00D4154DF4C}" dt="2021-09-14T15:33:36.133" v="12"/>
          <ac:picMkLst>
            <pc:docMk/>
            <pc:sldMk cId="437990256" sldId="266"/>
            <ac:picMk id="5" creationId="{50CDDF29-09C9-457C-9FBE-D8706C1F0121}"/>
          </ac:picMkLst>
        </pc:picChg>
      </pc:sldChg>
    </pc:docChg>
  </pc:docChgLst>
  <pc:docChgLst>
    <pc:chgData name="石山　寛子" userId="0e32af57-cd92-49ab-aaae-78800bb468da" providerId="ADAL" clId="{D789221C-E0F0-4406-ADE9-2B36592AC7D5}"/>
    <pc:docChg chg="undo custSel addSld modSld sldOrd">
      <pc:chgData name="石山　寛子" userId="0e32af57-cd92-49ab-aaae-78800bb468da" providerId="ADAL" clId="{D789221C-E0F0-4406-ADE9-2B36592AC7D5}" dt="2021-09-14T12:50:39.517" v="2809" actId="20577"/>
      <pc:docMkLst>
        <pc:docMk/>
      </pc:docMkLst>
      <pc:sldChg chg="addSp delSp modSp mod ord">
        <pc:chgData name="石山　寛子" userId="0e32af57-cd92-49ab-aaae-78800bb468da" providerId="ADAL" clId="{D789221C-E0F0-4406-ADE9-2B36592AC7D5}" dt="2021-09-14T12:47:33.724" v="2413" actId="20577"/>
        <pc:sldMkLst>
          <pc:docMk/>
          <pc:sldMk cId="3873903599" sldId="280"/>
        </pc:sldMkLst>
        <pc:spChg chg="mod">
          <ac:chgData name="石山　寛子" userId="0e32af57-cd92-49ab-aaae-78800bb468da" providerId="ADAL" clId="{D789221C-E0F0-4406-ADE9-2B36592AC7D5}" dt="2021-09-14T12:47:33.724" v="2413" actId="20577"/>
          <ac:spMkLst>
            <pc:docMk/>
            <pc:sldMk cId="3873903599" sldId="280"/>
            <ac:spMk id="3" creationId="{CAFAED61-A706-4EE5-8F3F-061BB3680111}"/>
          </ac:spMkLst>
        </pc:spChg>
        <pc:spChg chg="add mod">
          <ac:chgData name="石山　寛子" userId="0e32af57-cd92-49ab-aaae-78800bb468da" providerId="ADAL" clId="{D789221C-E0F0-4406-ADE9-2B36592AC7D5}" dt="2021-09-14T12:35:50.488" v="2180" actId="1076"/>
          <ac:spMkLst>
            <pc:docMk/>
            <pc:sldMk cId="3873903599" sldId="280"/>
            <ac:spMk id="4" creationId="{6BAC0037-726F-4024-A14D-CC7237CF94E9}"/>
          </ac:spMkLst>
        </pc:spChg>
        <pc:picChg chg="add del mod">
          <ac:chgData name="石山　寛子" userId="0e32af57-cd92-49ab-aaae-78800bb468da" providerId="ADAL" clId="{D789221C-E0F0-4406-ADE9-2B36592AC7D5}" dt="2021-09-14T12:35:42.206" v="2178" actId="478"/>
          <ac:picMkLst>
            <pc:docMk/>
            <pc:sldMk cId="3873903599" sldId="280"/>
            <ac:picMk id="6" creationId="{5A310BBA-8E01-4A1A-91BE-2F7F4A0ACD5F}"/>
          </ac:picMkLst>
        </pc:picChg>
        <pc:picChg chg="add del mod">
          <ac:chgData name="石山　寛子" userId="0e32af57-cd92-49ab-aaae-78800bb468da" providerId="ADAL" clId="{D789221C-E0F0-4406-ADE9-2B36592AC7D5}" dt="2021-09-14T12:35:43.021" v="2179" actId="478"/>
          <ac:picMkLst>
            <pc:docMk/>
            <pc:sldMk cId="3873903599" sldId="280"/>
            <ac:picMk id="8" creationId="{617F2020-7906-40C5-A556-DD9E4168E32B}"/>
          </ac:picMkLst>
        </pc:picChg>
      </pc:sldChg>
      <pc:sldChg chg="ord">
        <pc:chgData name="石山　寛子" userId="0e32af57-cd92-49ab-aaae-78800bb468da" providerId="ADAL" clId="{D789221C-E0F0-4406-ADE9-2B36592AC7D5}" dt="2021-09-14T11:25:29.514" v="8"/>
        <pc:sldMkLst>
          <pc:docMk/>
          <pc:sldMk cId="3298545345" sldId="281"/>
        </pc:sldMkLst>
      </pc:sldChg>
      <pc:sldChg chg="addSp delSp modSp add mod ord">
        <pc:chgData name="石山　寛子" userId="0e32af57-cd92-49ab-aaae-78800bb468da" providerId="ADAL" clId="{D789221C-E0F0-4406-ADE9-2B36592AC7D5}" dt="2021-09-14T12:03:25.450" v="899" actId="20577"/>
        <pc:sldMkLst>
          <pc:docMk/>
          <pc:sldMk cId="391348628" sldId="282"/>
        </pc:sldMkLst>
        <pc:spChg chg="del mod">
          <ac:chgData name="石山　寛子" userId="0e32af57-cd92-49ab-aaae-78800bb468da" providerId="ADAL" clId="{D789221C-E0F0-4406-ADE9-2B36592AC7D5}" dt="2021-09-14T11:30:30.652" v="218" actId="478"/>
          <ac:spMkLst>
            <pc:docMk/>
            <pc:sldMk cId="391348628" sldId="282"/>
            <ac:spMk id="3" creationId="{35F984B4-7DD5-45E1-98E9-3BD32C44D82E}"/>
          </ac:spMkLst>
        </pc:spChg>
        <pc:spChg chg="add mod">
          <ac:chgData name="石山　寛子" userId="0e32af57-cd92-49ab-aaae-78800bb468da" providerId="ADAL" clId="{D789221C-E0F0-4406-ADE9-2B36592AC7D5}" dt="2021-09-14T11:27:27.006" v="91" actId="20577"/>
          <ac:spMkLst>
            <pc:docMk/>
            <pc:sldMk cId="391348628" sldId="282"/>
            <ac:spMk id="4" creationId="{296AAFB4-B0EF-4D4F-9752-A0986DC2A9EC}"/>
          </ac:spMkLst>
        </pc:spChg>
        <pc:spChg chg="add del mod">
          <ac:chgData name="石山　寛子" userId="0e32af57-cd92-49ab-aaae-78800bb468da" providerId="ADAL" clId="{D789221C-E0F0-4406-ADE9-2B36592AC7D5}" dt="2021-09-14T11:32:53.419" v="219" actId="3680"/>
          <ac:spMkLst>
            <pc:docMk/>
            <pc:sldMk cId="391348628" sldId="282"/>
            <ac:spMk id="6" creationId="{8ECCF462-92DE-410F-BA1C-D29782FF6EE0}"/>
          </ac:spMkLst>
        </pc:spChg>
        <pc:spChg chg="add del mod">
          <ac:chgData name="石山　寛子" userId="0e32af57-cd92-49ab-aaae-78800bb468da" providerId="ADAL" clId="{D789221C-E0F0-4406-ADE9-2B36592AC7D5}" dt="2021-09-14T11:34:43.241" v="221" actId="3680"/>
          <ac:spMkLst>
            <pc:docMk/>
            <pc:sldMk cId="391348628" sldId="282"/>
            <ac:spMk id="9" creationId="{26163406-CB91-47C3-B9A5-2B51EA102E4D}"/>
          </ac:spMkLst>
        </pc:spChg>
        <pc:graphicFrameChg chg="add del mod ord modGraphic">
          <ac:chgData name="石山　寛子" userId="0e32af57-cd92-49ab-aaae-78800bb468da" providerId="ADAL" clId="{D789221C-E0F0-4406-ADE9-2B36592AC7D5}" dt="2021-09-14T11:33:00.343" v="220" actId="478"/>
          <ac:graphicFrameMkLst>
            <pc:docMk/>
            <pc:sldMk cId="391348628" sldId="282"/>
            <ac:graphicFrameMk id="7" creationId="{43667242-C284-4FDC-8A6E-A85D2B605233}"/>
          </ac:graphicFrameMkLst>
        </pc:graphicFrameChg>
        <pc:graphicFrameChg chg="add mod ord modGraphic">
          <ac:chgData name="石山　寛子" userId="0e32af57-cd92-49ab-aaae-78800bb468da" providerId="ADAL" clId="{D789221C-E0F0-4406-ADE9-2B36592AC7D5}" dt="2021-09-14T12:03:25.450" v="899" actId="20577"/>
          <ac:graphicFrameMkLst>
            <pc:docMk/>
            <pc:sldMk cId="391348628" sldId="282"/>
            <ac:graphicFrameMk id="10" creationId="{7A25A0C0-46C5-4B8E-A3C4-6AFF487A98B1}"/>
          </ac:graphicFrameMkLst>
        </pc:graphicFrameChg>
        <pc:graphicFrameChg chg="add del mod">
          <ac:chgData name="石山　寛子" userId="0e32af57-cd92-49ab-aaae-78800bb468da" providerId="ADAL" clId="{D789221C-E0F0-4406-ADE9-2B36592AC7D5}" dt="2021-09-14T11:57:40.636" v="673"/>
          <ac:graphicFrameMkLst>
            <pc:docMk/>
            <pc:sldMk cId="391348628" sldId="282"/>
            <ac:graphicFrameMk id="11" creationId="{35627686-84FD-4CFF-BE7B-65391FDFE9AC}"/>
          </ac:graphicFrameMkLst>
        </pc:graphicFrameChg>
        <pc:graphicFrameChg chg="add del mod">
          <ac:chgData name="石山　寛子" userId="0e32af57-cd92-49ab-aaae-78800bb468da" providerId="ADAL" clId="{D789221C-E0F0-4406-ADE9-2B36592AC7D5}" dt="2021-09-14T11:58:11.322" v="680" actId="478"/>
          <ac:graphicFrameMkLst>
            <pc:docMk/>
            <pc:sldMk cId="391348628" sldId="282"/>
            <ac:graphicFrameMk id="12" creationId="{9E61CC41-B700-4FCD-9AFB-8D0134671910}"/>
          </ac:graphicFrameMkLst>
        </pc:graphicFrameChg>
      </pc:sldChg>
      <pc:sldChg chg="add">
        <pc:chgData name="石山　寛子" userId="0e32af57-cd92-49ab-aaae-78800bb468da" providerId="ADAL" clId="{D789221C-E0F0-4406-ADE9-2B36592AC7D5}" dt="2021-09-14T11:25:12.913" v="1" actId="2890"/>
        <pc:sldMkLst>
          <pc:docMk/>
          <pc:sldMk cId="2778571814" sldId="283"/>
        </pc:sldMkLst>
      </pc:sldChg>
      <pc:sldChg chg="modSp add mod">
        <pc:chgData name="石山　寛子" userId="0e32af57-cd92-49ab-aaae-78800bb468da" providerId="ADAL" clId="{D789221C-E0F0-4406-ADE9-2B36592AC7D5}" dt="2021-09-14T12:21:33.321" v="1662" actId="1038"/>
        <pc:sldMkLst>
          <pc:docMk/>
          <pc:sldMk cId="3985162044" sldId="284"/>
        </pc:sldMkLst>
        <pc:spChg chg="mod">
          <ac:chgData name="石山　寛子" userId="0e32af57-cd92-49ab-aaae-78800bb468da" providerId="ADAL" clId="{D789221C-E0F0-4406-ADE9-2B36592AC7D5}" dt="2021-09-14T12:11:47.504" v="1046" actId="20577"/>
          <ac:spMkLst>
            <pc:docMk/>
            <pc:sldMk cId="3985162044" sldId="284"/>
            <ac:spMk id="2" creationId="{24F3B7A9-92F1-454C-9772-F2FF87705759}"/>
          </ac:spMkLst>
        </pc:spChg>
        <pc:spChg chg="mod">
          <ac:chgData name="石山　寛子" userId="0e32af57-cd92-49ab-aaae-78800bb468da" providerId="ADAL" clId="{D789221C-E0F0-4406-ADE9-2B36592AC7D5}" dt="2021-09-14T12:21:33.321" v="1662" actId="1038"/>
          <ac:spMkLst>
            <pc:docMk/>
            <pc:sldMk cId="3985162044" sldId="284"/>
            <ac:spMk id="3" creationId="{F4097006-97AA-4A8A-A894-9A73486001A7}"/>
          </ac:spMkLst>
        </pc:spChg>
      </pc:sldChg>
      <pc:sldChg chg="addSp delSp modSp add mod">
        <pc:chgData name="石山　寛子" userId="0e32af57-cd92-49ab-aaae-78800bb468da" providerId="ADAL" clId="{D789221C-E0F0-4406-ADE9-2B36592AC7D5}" dt="2021-09-14T12:50:39.517" v="2809" actId="20577"/>
        <pc:sldMkLst>
          <pc:docMk/>
          <pc:sldMk cId="164279849" sldId="285"/>
        </pc:sldMkLst>
        <pc:spChg chg="del">
          <ac:chgData name="石山　寛子" userId="0e32af57-cd92-49ab-aaae-78800bb468da" providerId="ADAL" clId="{D789221C-E0F0-4406-ADE9-2B36592AC7D5}" dt="2021-09-14T12:36:10.118" v="2182" actId="478"/>
          <ac:spMkLst>
            <pc:docMk/>
            <pc:sldMk cId="164279849" sldId="285"/>
            <ac:spMk id="3" creationId="{CAFAED61-A706-4EE5-8F3F-061BB3680111}"/>
          </ac:spMkLst>
        </pc:spChg>
        <pc:spChg chg="del">
          <ac:chgData name="石山　寛子" userId="0e32af57-cd92-49ab-aaae-78800bb468da" providerId="ADAL" clId="{D789221C-E0F0-4406-ADE9-2B36592AC7D5}" dt="2021-09-14T12:35:58.971" v="2181" actId="478"/>
          <ac:spMkLst>
            <pc:docMk/>
            <pc:sldMk cId="164279849" sldId="285"/>
            <ac:spMk id="4" creationId="{6BAC0037-726F-4024-A14D-CC7237CF94E9}"/>
          </ac:spMkLst>
        </pc:spChg>
        <pc:spChg chg="add del mod">
          <ac:chgData name="石山　寛子" userId="0e32af57-cd92-49ab-aaae-78800bb468da" providerId="ADAL" clId="{D789221C-E0F0-4406-ADE9-2B36592AC7D5}" dt="2021-09-14T12:36:41.635" v="2187" actId="478"/>
          <ac:spMkLst>
            <pc:docMk/>
            <pc:sldMk cId="164279849" sldId="285"/>
            <ac:spMk id="7" creationId="{4744138D-57C6-4777-9FEF-B3003990E80B}"/>
          </ac:spMkLst>
        </pc:spChg>
        <pc:spChg chg="add del">
          <ac:chgData name="石山　寛子" userId="0e32af57-cd92-49ab-aaae-78800bb468da" providerId="ADAL" clId="{D789221C-E0F0-4406-ADE9-2B36592AC7D5}" dt="2021-09-14T12:38:38.223" v="2262" actId="478"/>
          <ac:spMkLst>
            <pc:docMk/>
            <pc:sldMk cId="164279849" sldId="285"/>
            <ac:spMk id="9" creationId="{F8077DC8-443E-4EE8-B0EB-3E15E93EBEC2}"/>
          </ac:spMkLst>
        </pc:spChg>
        <pc:spChg chg="add del mod">
          <ac:chgData name="石山　寛子" userId="0e32af57-cd92-49ab-aaae-78800bb468da" providerId="ADAL" clId="{D789221C-E0F0-4406-ADE9-2B36592AC7D5}" dt="2021-09-14T12:41:27.141" v="2282" actId="478"/>
          <ac:spMkLst>
            <pc:docMk/>
            <pc:sldMk cId="164279849" sldId="285"/>
            <ac:spMk id="10" creationId="{9A47AFEC-D412-4C1D-A980-AE2ED18D0F9C}"/>
          </ac:spMkLst>
        </pc:spChg>
        <pc:spChg chg="add del mod">
          <ac:chgData name="石山　寛子" userId="0e32af57-cd92-49ab-aaae-78800bb468da" providerId="ADAL" clId="{D789221C-E0F0-4406-ADE9-2B36592AC7D5}" dt="2021-09-14T12:41:10.559" v="2280" actId="478"/>
          <ac:spMkLst>
            <pc:docMk/>
            <pc:sldMk cId="164279849" sldId="285"/>
            <ac:spMk id="11" creationId="{6BB0063F-7619-44A5-9167-AEE5A4FA21D8}"/>
          </ac:spMkLst>
        </pc:spChg>
        <pc:spChg chg="add del mod">
          <ac:chgData name="石山　寛子" userId="0e32af57-cd92-49ab-aaae-78800bb468da" providerId="ADAL" clId="{D789221C-E0F0-4406-ADE9-2B36592AC7D5}" dt="2021-09-14T12:41:09.749" v="2279" actId="478"/>
          <ac:spMkLst>
            <pc:docMk/>
            <pc:sldMk cId="164279849" sldId="285"/>
            <ac:spMk id="12" creationId="{A9D9049A-316F-4ACE-969E-8FCFBA8A4190}"/>
          </ac:spMkLst>
        </pc:spChg>
        <pc:spChg chg="add del mod">
          <ac:chgData name="石山　寛子" userId="0e32af57-cd92-49ab-aaae-78800bb468da" providerId="ADAL" clId="{D789221C-E0F0-4406-ADE9-2B36592AC7D5}" dt="2021-09-14T12:41:08.826" v="2278" actId="478"/>
          <ac:spMkLst>
            <pc:docMk/>
            <pc:sldMk cId="164279849" sldId="285"/>
            <ac:spMk id="13" creationId="{52E1D2F4-899C-4B7C-8F7D-A71A4B829E93}"/>
          </ac:spMkLst>
        </pc:spChg>
        <pc:spChg chg="add del mod">
          <ac:chgData name="石山　寛子" userId="0e32af57-cd92-49ab-aaae-78800bb468da" providerId="ADAL" clId="{D789221C-E0F0-4406-ADE9-2B36592AC7D5}" dt="2021-09-14T12:41:07.850" v="2277" actId="478"/>
          <ac:spMkLst>
            <pc:docMk/>
            <pc:sldMk cId="164279849" sldId="285"/>
            <ac:spMk id="14" creationId="{335EEC41-4659-4676-A7DF-329ED7F67613}"/>
          </ac:spMkLst>
        </pc:spChg>
        <pc:spChg chg="add mod">
          <ac:chgData name="石山　寛子" userId="0e32af57-cd92-49ab-aaae-78800bb468da" providerId="ADAL" clId="{D789221C-E0F0-4406-ADE9-2B36592AC7D5}" dt="2021-09-14T12:45:54.780" v="2378" actId="20577"/>
          <ac:spMkLst>
            <pc:docMk/>
            <pc:sldMk cId="164279849" sldId="285"/>
            <ac:spMk id="16" creationId="{B9D2E2B5-CF94-4187-95CD-FAC09E02119F}"/>
          </ac:spMkLst>
        </pc:spChg>
        <pc:spChg chg="add mod">
          <ac:chgData name="石山　寛子" userId="0e32af57-cd92-49ab-aaae-78800bb468da" providerId="ADAL" clId="{D789221C-E0F0-4406-ADE9-2B36592AC7D5}" dt="2021-09-14T12:45:36.729" v="2333" actId="1038"/>
          <ac:spMkLst>
            <pc:docMk/>
            <pc:sldMk cId="164279849" sldId="285"/>
            <ac:spMk id="17" creationId="{CE3D9283-1C89-476E-B155-30C660DD4E54}"/>
          </ac:spMkLst>
        </pc:spChg>
        <pc:spChg chg="add mod">
          <ac:chgData name="石山　寛子" userId="0e32af57-cd92-49ab-aaae-78800bb468da" providerId="ADAL" clId="{D789221C-E0F0-4406-ADE9-2B36592AC7D5}" dt="2021-09-14T12:50:39.517" v="2809" actId="20577"/>
          <ac:spMkLst>
            <pc:docMk/>
            <pc:sldMk cId="164279849" sldId="285"/>
            <ac:spMk id="18" creationId="{38CE983C-2F2F-409E-B248-5E61E1CB05B3}"/>
          </ac:spMkLst>
        </pc:spChg>
        <pc:spChg chg="add mod">
          <ac:chgData name="石山　寛子" userId="0e32af57-cd92-49ab-aaae-78800bb468da" providerId="ADAL" clId="{D789221C-E0F0-4406-ADE9-2B36592AC7D5}" dt="2021-09-14T12:50:23.684" v="2771" actId="1036"/>
          <ac:spMkLst>
            <pc:docMk/>
            <pc:sldMk cId="164279849" sldId="285"/>
            <ac:spMk id="19" creationId="{46979F21-850F-4127-9831-DEAE4F98CE3C}"/>
          </ac:spMkLst>
        </pc:spChg>
        <pc:grpChg chg="add mod">
          <ac:chgData name="石山　寛子" userId="0e32af57-cd92-49ab-aaae-78800bb468da" providerId="ADAL" clId="{D789221C-E0F0-4406-ADE9-2B36592AC7D5}" dt="2021-09-14T12:42:51.312" v="2303" actId="12788"/>
          <ac:grpSpMkLst>
            <pc:docMk/>
            <pc:sldMk cId="164279849" sldId="285"/>
            <ac:grpSpMk id="15" creationId="{C8D68F5C-110F-4591-B141-542ED13AA8AF}"/>
          </ac:grpSpMkLst>
        </pc:grpChg>
        <pc:picChg chg="mod">
          <ac:chgData name="石山　寛子" userId="0e32af57-cd92-49ab-aaae-78800bb468da" providerId="ADAL" clId="{D789221C-E0F0-4406-ADE9-2B36592AC7D5}" dt="2021-09-14T12:42:45.009" v="2302" actId="164"/>
          <ac:picMkLst>
            <pc:docMk/>
            <pc:sldMk cId="164279849" sldId="285"/>
            <ac:picMk id="6" creationId="{5A310BBA-8E01-4A1A-91BE-2F7F4A0ACD5F}"/>
          </ac:picMkLst>
        </pc:picChg>
        <pc:picChg chg="mod">
          <ac:chgData name="石山　寛子" userId="0e32af57-cd92-49ab-aaae-78800bb468da" providerId="ADAL" clId="{D789221C-E0F0-4406-ADE9-2B36592AC7D5}" dt="2021-09-14T12:42:45.009" v="2302" actId="164"/>
          <ac:picMkLst>
            <pc:docMk/>
            <pc:sldMk cId="164279849" sldId="285"/>
            <ac:picMk id="8" creationId="{617F2020-7906-40C5-A556-DD9E4168E32B}"/>
          </ac:picMkLst>
        </pc:picChg>
      </pc:sldChg>
      <pc:sldChg chg="modSp add mod">
        <pc:chgData name="石山　寛子" userId="0e32af57-cd92-49ab-aaae-78800bb468da" providerId="ADAL" clId="{D789221C-E0F0-4406-ADE9-2B36592AC7D5}" dt="2021-09-14T12:50:00.736" v="2766" actId="20577"/>
        <pc:sldMkLst>
          <pc:docMk/>
          <pc:sldMk cId="3349033237" sldId="286"/>
        </pc:sldMkLst>
        <pc:spChg chg="mod">
          <ac:chgData name="石山　寛子" userId="0e32af57-cd92-49ab-aaae-78800bb468da" providerId="ADAL" clId="{D789221C-E0F0-4406-ADE9-2B36592AC7D5}" dt="2021-09-14T12:48:30.941" v="2525" actId="20577"/>
          <ac:spMkLst>
            <pc:docMk/>
            <pc:sldMk cId="3349033237" sldId="286"/>
            <ac:spMk id="2" creationId="{24F3B7A9-92F1-454C-9772-F2FF87705759}"/>
          </ac:spMkLst>
        </pc:spChg>
        <pc:spChg chg="mod">
          <ac:chgData name="石山　寛子" userId="0e32af57-cd92-49ab-aaae-78800bb468da" providerId="ADAL" clId="{D789221C-E0F0-4406-ADE9-2B36592AC7D5}" dt="2021-09-14T12:50:00.736" v="2766" actId="20577"/>
          <ac:spMkLst>
            <pc:docMk/>
            <pc:sldMk cId="3349033237" sldId="286"/>
            <ac:spMk id="3" creationId="{F4097006-97AA-4A8A-A894-9A73486001A7}"/>
          </ac:spMkLst>
        </pc:spChg>
      </pc:sldChg>
    </pc:docChg>
  </pc:docChgLst>
  <pc:docChgLst>
    <pc:chgData name="玉造　潤史" userId="S::6912876266@utac.u-tokyo.ac.jp::0be71875-873b-465c-afd9-2857e2860bc4" providerId="AD" clId="Web-{3230104B-6400-4AB4-BC0B-B015D8E0655B}"/>
    <pc:docChg chg="addSld modSld">
      <pc:chgData name="玉造　潤史" userId="S::6912876266@utac.u-tokyo.ac.jp::0be71875-873b-465c-afd9-2857e2860bc4" providerId="AD" clId="Web-{3230104B-6400-4AB4-BC0B-B015D8E0655B}" dt="2021-09-13T06:16:02.175" v="44" actId="20577"/>
      <pc:docMkLst>
        <pc:docMk/>
      </pc:docMkLst>
      <pc:sldChg chg="modSp">
        <pc:chgData name="玉造　潤史" userId="S::6912876266@utac.u-tokyo.ac.jp::0be71875-873b-465c-afd9-2857e2860bc4" providerId="AD" clId="Web-{3230104B-6400-4AB4-BC0B-B015D8E0655B}" dt="2021-09-13T06:16:02.175" v="44" actId="20577"/>
        <pc:sldMkLst>
          <pc:docMk/>
          <pc:sldMk cId="2862783956" sldId="279"/>
        </pc:sldMkLst>
        <pc:spChg chg="mod">
          <ac:chgData name="玉造　潤史" userId="S::6912876266@utac.u-tokyo.ac.jp::0be71875-873b-465c-afd9-2857e2860bc4" providerId="AD" clId="Web-{3230104B-6400-4AB4-BC0B-B015D8E0655B}" dt="2021-09-13T06:16:02.175" v="44" actId="20577"/>
          <ac:spMkLst>
            <pc:docMk/>
            <pc:sldMk cId="2862783956" sldId="279"/>
            <ac:spMk id="3" creationId="{35F984B4-7DD5-45E1-98E9-3BD32C44D82E}"/>
          </ac:spMkLst>
        </pc:spChg>
      </pc:sldChg>
      <pc:sldChg chg="modSp new">
        <pc:chgData name="玉造　潤史" userId="S::6912876266@utac.u-tokyo.ac.jp::0be71875-873b-465c-afd9-2857e2860bc4" providerId="AD" clId="Web-{3230104B-6400-4AB4-BC0B-B015D8E0655B}" dt="2021-09-13T06:15:08.237" v="42" actId="20577"/>
        <pc:sldMkLst>
          <pc:docMk/>
          <pc:sldMk cId="3873903599" sldId="280"/>
        </pc:sldMkLst>
        <pc:spChg chg="mod">
          <ac:chgData name="玉造　潤史" userId="S::6912876266@utac.u-tokyo.ac.jp::0be71875-873b-465c-afd9-2857e2860bc4" providerId="AD" clId="Web-{3230104B-6400-4AB4-BC0B-B015D8E0655B}" dt="2021-09-13T06:14:35.173" v="16" actId="20577"/>
          <ac:spMkLst>
            <pc:docMk/>
            <pc:sldMk cId="3873903599" sldId="280"/>
            <ac:spMk id="2" creationId="{FBD8DA79-B429-491D-B8D2-A6E49375B517}"/>
          </ac:spMkLst>
        </pc:spChg>
        <pc:spChg chg="mod">
          <ac:chgData name="玉造　潤史" userId="S::6912876266@utac.u-tokyo.ac.jp::0be71875-873b-465c-afd9-2857e2860bc4" providerId="AD" clId="Web-{3230104B-6400-4AB4-BC0B-B015D8E0655B}" dt="2021-09-13T06:15:08.237" v="42" actId="20577"/>
          <ac:spMkLst>
            <pc:docMk/>
            <pc:sldMk cId="3873903599" sldId="280"/>
            <ac:spMk id="3" creationId="{CAFAED61-A706-4EE5-8F3F-061BB3680111}"/>
          </ac:spMkLst>
        </pc:spChg>
      </pc:sldChg>
      <pc:sldChg chg="modSp new">
        <pc:chgData name="玉造　潤史" userId="S::6912876266@utac.u-tokyo.ac.jp::0be71875-873b-465c-afd9-2857e2860bc4" providerId="AD" clId="Web-{3230104B-6400-4AB4-BC0B-B015D8E0655B}" dt="2021-09-13T06:14:47.299" v="27" actId="20577"/>
        <pc:sldMkLst>
          <pc:docMk/>
          <pc:sldMk cId="3298545345" sldId="281"/>
        </pc:sldMkLst>
        <pc:spChg chg="mod">
          <ac:chgData name="玉造　潤史" userId="S::6912876266@utac.u-tokyo.ac.jp::0be71875-873b-465c-afd9-2857e2860bc4" providerId="AD" clId="Web-{3230104B-6400-4AB4-BC0B-B015D8E0655B}" dt="2021-09-13T06:14:47.299" v="27" actId="20577"/>
          <ac:spMkLst>
            <pc:docMk/>
            <pc:sldMk cId="3298545345" sldId="281"/>
            <ac:spMk id="2" creationId="{24F3B7A9-92F1-454C-9772-F2FF87705759}"/>
          </ac:spMkLst>
        </pc:spChg>
      </pc:sldChg>
    </pc:docChg>
  </pc:docChgLst>
  <pc:docChgLst>
    <pc:chgData name="石山　寛子" userId="S::4044369928@utac.u-tokyo.ac.jp::0e32af57-cd92-49ab-aaae-78800bb468da" providerId="AD" clId="Web-{388D491C-7AF0-5547-DB03-33B460A66B09}"/>
    <pc:docChg chg="modSld">
      <pc:chgData name="石山　寛子" userId="S::4044369928@utac.u-tokyo.ac.jp::0e32af57-cd92-49ab-aaae-78800bb468da" providerId="AD" clId="Web-{388D491C-7AF0-5547-DB03-33B460A66B09}" dt="2021-09-14T12:51:33.421" v="0" actId="20577"/>
      <pc:docMkLst>
        <pc:docMk/>
      </pc:docMkLst>
      <pc:sldChg chg="modSp">
        <pc:chgData name="石山　寛子" userId="S::4044369928@utac.u-tokyo.ac.jp::0e32af57-cd92-49ab-aaae-78800bb468da" providerId="AD" clId="Web-{388D491C-7AF0-5547-DB03-33B460A66B09}" dt="2021-09-14T12:51:33.421" v="0" actId="20577"/>
        <pc:sldMkLst>
          <pc:docMk/>
          <pc:sldMk cId="3349033237" sldId="286"/>
        </pc:sldMkLst>
        <pc:spChg chg="mod">
          <ac:chgData name="石山　寛子" userId="S::4044369928@utac.u-tokyo.ac.jp::0e32af57-cd92-49ab-aaae-78800bb468da" providerId="AD" clId="Web-{388D491C-7AF0-5547-DB03-33B460A66B09}" dt="2021-09-14T12:51:33.421" v="0" actId="20577"/>
          <ac:spMkLst>
            <pc:docMk/>
            <pc:sldMk cId="3349033237" sldId="286"/>
            <ac:spMk id="3" creationId="{F4097006-97AA-4A8A-A894-9A73486001A7}"/>
          </ac:spMkLst>
        </pc:spChg>
      </pc:sldChg>
    </pc:docChg>
  </pc:docChgLst>
  <pc:docChgLst>
    <pc:chgData name="玉造　潤史" userId="0be71875-873b-465c-afd9-2857e2860bc4" providerId="ADAL" clId="{1586D1C7-1B98-49AC-BB6C-5F7659F7EC3C}"/>
    <pc:docChg chg="undo custSel addSld delSld modSld sldOrd">
      <pc:chgData name="玉造　潤史" userId="0be71875-873b-465c-afd9-2857e2860bc4" providerId="ADAL" clId="{1586D1C7-1B98-49AC-BB6C-5F7659F7EC3C}" dt="2021-09-14T16:03:22.500" v="1992" actId="478"/>
      <pc:docMkLst>
        <pc:docMk/>
      </pc:docMkLst>
      <pc:sldChg chg="modSp mod">
        <pc:chgData name="玉造　潤史" userId="0be71875-873b-465c-afd9-2857e2860bc4" providerId="ADAL" clId="{1586D1C7-1B98-49AC-BB6C-5F7659F7EC3C}" dt="2021-09-13T02:32:07.544" v="495" actId="27636"/>
        <pc:sldMkLst>
          <pc:docMk/>
          <pc:sldMk cId="3462189751" sldId="256"/>
        </pc:sldMkLst>
        <pc:spChg chg="mod">
          <ac:chgData name="玉造　潤史" userId="0be71875-873b-465c-afd9-2857e2860bc4" providerId="ADAL" clId="{1586D1C7-1B98-49AC-BB6C-5F7659F7EC3C}" dt="2021-09-13T02:32:07.544" v="495" actId="27636"/>
          <ac:spMkLst>
            <pc:docMk/>
            <pc:sldMk cId="3462189751" sldId="256"/>
            <ac:spMk id="2" creationId="{4FC6A189-2B28-4FD8-9454-959CF69550C9}"/>
          </ac:spMkLst>
        </pc:spChg>
        <pc:spChg chg="mod">
          <ac:chgData name="玉造　潤史" userId="0be71875-873b-465c-afd9-2857e2860bc4" providerId="ADAL" clId="{1586D1C7-1B98-49AC-BB6C-5F7659F7EC3C}" dt="2021-09-13T02:32:07.046" v="494"/>
          <ac:spMkLst>
            <pc:docMk/>
            <pc:sldMk cId="3462189751" sldId="256"/>
            <ac:spMk id="3" creationId="{17AA00BD-73FD-4F93-8073-973965D2C66B}"/>
          </ac:spMkLst>
        </pc:spChg>
      </pc:sldChg>
      <pc:sldChg chg="del">
        <pc:chgData name="玉造　潤史" userId="0be71875-873b-465c-afd9-2857e2860bc4" providerId="ADAL" clId="{1586D1C7-1B98-49AC-BB6C-5F7659F7EC3C}" dt="2021-09-13T02:22:15.640" v="74" actId="2696"/>
        <pc:sldMkLst>
          <pc:docMk/>
          <pc:sldMk cId="2750572914" sldId="257"/>
        </pc:sldMkLst>
      </pc:sldChg>
      <pc:sldChg chg="del">
        <pc:chgData name="玉造　潤史" userId="0be71875-873b-465c-afd9-2857e2860bc4" providerId="ADAL" clId="{1586D1C7-1B98-49AC-BB6C-5F7659F7EC3C}" dt="2021-09-13T02:22:15.640" v="74" actId="2696"/>
        <pc:sldMkLst>
          <pc:docMk/>
          <pc:sldMk cId="637188176" sldId="258"/>
        </pc:sldMkLst>
      </pc:sldChg>
      <pc:sldChg chg="del">
        <pc:chgData name="玉造　潤史" userId="0be71875-873b-465c-afd9-2857e2860bc4" providerId="ADAL" clId="{1586D1C7-1B98-49AC-BB6C-5F7659F7EC3C}" dt="2021-09-13T02:22:15.640" v="74" actId="2696"/>
        <pc:sldMkLst>
          <pc:docMk/>
          <pc:sldMk cId="19075915" sldId="259"/>
        </pc:sldMkLst>
      </pc:sldChg>
      <pc:sldChg chg="del">
        <pc:chgData name="玉造　潤史" userId="0be71875-873b-465c-afd9-2857e2860bc4" providerId="ADAL" clId="{1586D1C7-1B98-49AC-BB6C-5F7659F7EC3C}" dt="2021-09-13T02:22:15.640" v="74" actId="2696"/>
        <pc:sldMkLst>
          <pc:docMk/>
          <pc:sldMk cId="1518145575" sldId="260"/>
        </pc:sldMkLst>
      </pc:sldChg>
      <pc:sldChg chg="del">
        <pc:chgData name="玉造　潤史" userId="0be71875-873b-465c-afd9-2857e2860bc4" providerId="ADAL" clId="{1586D1C7-1B98-49AC-BB6C-5F7659F7EC3C}" dt="2021-09-13T02:22:15.640" v="74" actId="2696"/>
        <pc:sldMkLst>
          <pc:docMk/>
          <pc:sldMk cId="653180825" sldId="261"/>
        </pc:sldMkLst>
      </pc:sldChg>
      <pc:sldChg chg="del">
        <pc:chgData name="玉造　潤史" userId="0be71875-873b-465c-afd9-2857e2860bc4" providerId="ADAL" clId="{1586D1C7-1B98-49AC-BB6C-5F7659F7EC3C}" dt="2021-09-13T02:22:15.640" v="74" actId="2696"/>
        <pc:sldMkLst>
          <pc:docMk/>
          <pc:sldMk cId="3076635150" sldId="262"/>
        </pc:sldMkLst>
      </pc:sldChg>
      <pc:sldChg chg="del">
        <pc:chgData name="玉造　潤史" userId="0be71875-873b-465c-afd9-2857e2860bc4" providerId="ADAL" clId="{1586D1C7-1B98-49AC-BB6C-5F7659F7EC3C}" dt="2021-09-13T02:22:15.640" v="74" actId="2696"/>
        <pc:sldMkLst>
          <pc:docMk/>
          <pc:sldMk cId="2547115971" sldId="263"/>
        </pc:sldMkLst>
      </pc:sldChg>
      <pc:sldChg chg="del">
        <pc:chgData name="玉造　潤史" userId="0be71875-873b-465c-afd9-2857e2860bc4" providerId="ADAL" clId="{1586D1C7-1B98-49AC-BB6C-5F7659F7EC3C}" dt="2021-09-13T02:22:15.640" v="74" actId="2696"/>
        <pc:sldMkLst>
          <pc:docMk/>
          <pc:sldMk cId="381571366" sldId="264"/>
        </pc:sldMkLst>
      </pc:sldChg>
      <pc:sldChg chg="del">
        <pc:chgData name="玉造　潤史" userId="0be71875-873b-465c-afd9-2857e2860bc4" providerId="ADAL" clId="{1586D1C7-1B98-49AC-BB6C-5F7659F7EC3C}" dt="2021-09-13T02:22:15.640" v="74" actId="2696"/>
        <pc:sldMkLst>
          <pc:docMk/>
          <pc:sldMk cId="3124294771" sldId="265"/>
        </pc:sldMkLst>
      </pc:sldChg>
      <pc:sldChg chg="addSp delSp modSp mod">
        <pc:chgData name="玉造　潤史" userId="0be71875-873b-465c-afd9-2857e2860bc4" providerId="ADAL" clId="{1586D1C7-1B98-49AC-BB6C-5F7659F7EC3C}" dt="2021-09-14T15:58:28.549" v="1775" actId="113"/>
        <pc:sldMkLst>
          <pc:docMk/>
          <pc:sldMk cId="437990256" sldId="266"/>
        </pc:sldMkLst>
        <pc:spChg chg="mod">
          <ac:chgData name="玉造　潤史" userId="0be71875-873b-465c-afd9-2857e2860bc4" providerId="ADAL" clId="{1586D1C7-1B98-49AC-BB6C-5F7659F7EC3C}" dt="2021-09-14T15:58:28.549" v="1775" actId="113"/>
          <ac:spMkLst>
            <pc:docMk/>
            <pc:sldMk cId="437990256" sldId="266"/>
            <ac:spMk id="2" creationId="{BAB75E1C-A290-42EE-A865-7A886F416410}"/>
          </ac:spMkLst>
        </pc:spChg>
        <pc:spChg chg="mod">
          <ac:chgData name="玉造　潤史" userId="0be71875-873b-465c-afd9-2857e2860bc4" providerId="ADAL" clId="{1586D1C7-1B98-49AC-BB6C-5F7659F7EC3C}" dt="2021-09-13T02:32:49.148" v="510" actId="20577"/>
          <ac:spMkLst>
            <pc:docMk/>
            <pc:sldMk cId="437990256" sldId="266"/>
            <ac:spMk id="3" creationId="{6A81EE8A-36F2-4F99-A26A-2AB80CD7034C}"/>
          </ac:spMkLst>
        </pc:spChg>
        <pc:spChg chg="add del mod">
          <ac:chgData name="玉造　潤史" userId="0be71875-873b-465c-afd9-2857e2860bc4" providerId="ADAL" clId="{1586D1C7-1B98-49AC-BB6C-5F7659F7EC3C}" dt="2021-09-14T15:34:01.356" v="710" actId="478"/>
          <ac:spMkLst>
            <pc:docMk/>
            <pc:sldMk cId="437990256" sldId="266"/>
            <ac:spMk id="4" creationId="{BC9148AB-2CA3-4C4D-B3C7-7798016384D3}"/>
          </ac:spMkLst>
        </pc:spChg>
        <pc:spChg chg="add del">
          <ac:chgData name="玉造　潤史" userId="0be71875-873b-465c-afd9-2857e2860bc4" providerId="ADAL" clId="{1586D1C7-1B98-49AC-BB6C-5F7659F7EC3C}" dt="2021-09-14T15:34:38.306" v="712" actId="478"/>
          <ac:spMkLst>
            <pc:docMk/>
            <pc:sldMk cId="437990256" sldId="266"/>
            <ac:spMk id="5" creationId="{119ABE8D-9B31-4225-9FCD-5F935AD44F54}"/>
          </ac:spMkLst>
        </pc:spChg>
      </pc:sldChg>
      <pc:sldChg chg="addSp delSp modSp mod">
        <pc:chgData name="玉造　潤史" userId="0be71875-873b-465c-afd9-2857e2860bc4" providerId="ADAL" clId="{1586D1C7-1B98-49AC-BB6C-5F7659F7EC3C}" dt="2021-09-14T15:56:46.898" v="1664" actId="27636"/>
        <pc:sldMkLst>
          <pc:docMk/>
          <pc:sldMk cId="848943970" sldId="267"/>
        </pc:sldMkLst>
        <pc:spChg chg="mod">
          <ac:chgData name="玉造　潤史" userId="0be71875-873b-465c-afd9-2857e2860bc4" providerId="ADAL" clId="{1586D1C7-1B98-49AC-BB6C-5F7659F7EC3C}" dt="2021-09-14T15:55:00.333" v="1516" actId="20577"/>
          <ac:spMkLst>
            <pc:docMk/>
            <pc:sldMk cId="848943970" sldId="267"/>
            <ac:spMk id="2" creationId="{E43EBC60-C5B6-4D2D-9F9D-FB29293CEFC3}"/>
          </ac:spMkLst>
        </pc:spChg>
        <pc:spChg chg="mod">
          <ac:chgData name="玉造　潤史" userId="0be71875-873b-465c-afd9-2857e2860bc4" providerId="ADAL" clId="{1586D1C7-1B98-49AC-BB6C-5F7659F7EC3C}" dt="2021-09-14T15:56:46.898" v="1664" actId="27636"/>
          <ac:spMkLst>
            <pc:docMk/>
            <pc:sldMk cId="848943970" sldId="267"/>
            <ac:spMk id="3" creationId="{92A3C171-8B15-49FA-9C38-FA06F88DC657}"/>
          </ac:spMkLst>
        </pc:spChg>
        <pc:spChg chg="del">
          <ac:chgData name="玉造　潤史" userId="0be71875-873b-465c-afd9-2857e2860bc4" providerId="ADAL" clId="{1586D1C7-1B98-49AC-BB6C-5F7659F7EC3C}" dt="2021-09-14T15:42:21.668" v="864" actId="478"/>
          <ac:spMkLst>
            <pc:docMk/>
            <pc:sldMk cId="848943970" sldId="267"/>
            <ac:spMk id="4" creationId="{B8DF3B50-C2BC-4A1B-9C5A-05764D2B4B39}"/>
          </ac:spMkLst>
        </pc:spChg>
        <pc:spChg chg="add mod">
          <ac:chgData name="玉造　潤史" userId="0be71875-873b-465c-afd9-2857e2860bc4" providerId="ADAL" clId="{1586D1C7-1B98-49AC-BB6C-5F7659F7EC3C}" dt="2021-09-13T02:35:13.944" v="618" actId="1076"/>
          <ac:spMkLst>
            <pc:docMk/>
            <pc:sldMk cId="848943970" sldId="267"/>
            <ac:spMk id="5" creationId="{D0850D11-94F0-49F2-96A9-C913170567DE}"/>
          </ac:spMkLst>
        </pc:spChg>
        <pc:spChg chg="add mod">
          <ac:chgData name="玉造　潤史" userId="0be71875-873b-465c-afd9-2857e2860bc4" providerId="ADAL" clId="{1586D1C7-1B98-49AC-BB6C-5F7659F7EC3C}" dt="2021-09-14T15:56:03.834" v="1589" actId="1076"/>
          <ac:spMkLst>
            <pc:docMk/>
            <pc:sldMk cId="848943970" sldId="267"/>
            <ac:spMk id="8" creationId="{D8687509-7298-4F03-ABC6-C0B7BE6B35A9}"/>
          </ac:spMkLst>
        </pc:spChg>
        <pc:picChg chg="add mod">
          <ac:chgData name="玉造　潤史" userId="0be71875-873b-465c-afd9-2857e2860bc4" providerId="ADAL" clId="{1586D1C7-1B98-49AC-BB6C-5F7659F7EC3C}" dt="2021-09-14T15:55:27.912" v="1524" actId="1076"/>
          <ac:picMkLst>
            <pc:docMk/>
            <pc:sldMk cId="848943970" sldId="267"/>
            <ac:picMk id="6" creationId="{4022CBAE-157A-4760-9250-80188F1B45B6}"/>
          </ac:picMkLst>
        </pc:picChg>
        <pc:picChg chg="add mod">
          <ac:chgData name="玉造　潤史" userId="0be71875-873b-465c-afd9-2857e2860bc4" providerId="ADAL" clId="{1586D1C7-1B98-49AC-BB6C-5F7659F7EC3C}" dt="2021-09-14T15:55:40.523" v="1527" actId="1076"/>
          <ac:picMkLst>
            <pc:docMk/>
            <pc:sldMk cId="848943970" sldId="267"/>
            <ac:picMk id="7" creationId="{0CD1A77B-DA4C-4AE1-8693-19C524A57CFD}"/>
          </ac:picMkLst>
        </pc:picChg>
      </pc:sldChg>
      <pc:sldChg chg="delSp modSp del mod">
        <pc:chgData name="玉造　潤史" userId="0be71875-873b-465c-afd9-2857e2860bc4" providerId="ADAL" clId="{1586D1C7-1B98-49AC-BB6C-5F7659F7EC3C}" dt="2021-09-14T15:56:56.054" v="1665" actId="2696"/>
        <pc:sldMkLst>
          <pc:docMk/>
          <pc:sldMk cId="3050279429" sldId="268"/>
        </pc:sldMkLst>
        <pc:spChg chg="mod">
          <ac:chgData name="玉造　潤史" userId="0be71875-873b-465c-afd9-2857e2860bc4" providerId="ADAL" clId="{1586D1C7-1B98-49AC-BB6C-5F7659F7EC3C}" dt="2021-09-13T02:32:07.046" v="494"/>
          <ac:spMkLst>
            <pc:docMk/>
            <pc:sldMk cId="3050279429" sldId="268"/>
            <ac:spMk id="2" creationId="{48E1CECB-047E-4D39-9DD8-03B2F9FD5707}"/>
          </ac:spMkLst>
        </pc:spChg>
        <pc:spChg chg="mod">
          <ac:chgData name="玉造　潤史" userId="0be71875-873b-465c-afd9-2857e2860bc4" providerId="ADAL" clId="{1586D1C7-1B98-49AC-BB6C-5F7659F7EC3C}" dt="2021-09-14T15:54:50.030" v="1512" actId="21"/>
          <ac:spMkLst>
            <pc:docMk/>
            <pc:sldMk cId="3050279429" sldId="268"/>
            <ac:spMk id="3" creationId="{FBB8EE62-D599-4DBB-B49E-2A62E900177F}"/>
          </ac:spMkLst>
        </pc:spChg>
        <pc:picChg chg="del mod">
          <ac:chgData name="玉造　潤史" userId="0be71875-873b-465c-afd9-2857e2860bc4" providerId="ADAL" clId="{1586D1C7-1B98-49AC-BB6C-5F7659F7EC3C}" dt="2021-09-14T15:55:14.872" v="1519" actId="21"/>
          <ac:picMkLst>
            <pc:docMk/>
            <pc:sldMk cId="3050279429" sldId="268"/>
            <ac:picMk id="4" creationId="{0AB497AA-F9E1-42F2-B9EB-1ABAFECD425E}"/>
          </ac:picMkLst>
        </pc:picChg>
      </pc:sldChg>
      <pc:sldChg chg="modSp mod ord">
        <pc:chgData name="玉造　潤史" userId="0be71875-873b-465c-afd9-2857e2860bc4" providerId="ADAL" clId="{1586D1C7-1B98-49AC-BB6C-5F7659F7EC3C}" dt="2021-09-14T15:58:07.761" v="1773" actId="20577"/>
        <pc:sldMkLst>
          <pc:docMk/>
          <pc:sldMk cId="2737606163" sldId="269"/>
        </pc:sldMkLst>
        <pc:spChg chg="mod">
          <ac:chgData name="玉造　潤史" userId="0be71875-873b-465c-afd9-2857e2860bc4" providerId="ADAL" clId="{1586D1C7-1B98-49AC-BB6C-5F7659F7EC3C}" dt="2021-09-13T02:32:07.046" v="494"/>
          <ac:spMkLst>
            <pc:docMk/>
            <pc:sldMk cId="2737606163" sldId="269"/>
            <ac:spMk id="2" creationId="{4E87B2DA-30AC-4E4B-B9AD-F357FC5DDF4E}"/>
          </ac:spMkLst>
        </pc:spChg>
        <pc:spChg chg="mod">
          <ac:chgData name="玉造　潤史" userId="0be71875-873b-465c-afd9-2857e2860bc4" providerId="ADAL" clId="{1586D1C7-1B98-49AC-BB6C-5F7659F7EC3C}" dt="2021-09-14T15:58:07.761" v="1773" actId="20577"/>
          <ac:spMkLst>
            <pc:docMk/>
            <pc:sldMk cId="2737606163" sldId="269"/>
            <ac:spMk id="3" creationId="{6564DA11-2A62-4BE6-8925-3E5B6DFA575B}"/>
          </ac:spMkLst>
        </pc:spChg>
      </pc:sldChg>
      <pc:sldChg chg="modSp mod">
        <pc:chgData name="玉造　潤史" userId="0be71875-873b-465c-afd9-2857e2860bc4" providerId="ADAL" clId="{1586D1C7-1B98-49AC-BB6C-5F7659F7EC3C}" dt="2021-09-14T15:41:19.684" v="842" actId="113"/>
        <pc:sldMkLst>
          <pc:docMk/>
          <pc:sldMk cId="220237000" sldId="270"/>
        </pc:sldMkLst>
        <pc:spChg chg="mod">
          <ac:chgData name="玉造　潤史" userId="0be71875-873b-465c-afd9-2857e2860bc4" providerId="ADAL" clId="{1586D1C7-1B98-49AC-BB6C-5F7659F7EC3C}" dt="2021-09-13T02:32:07.046" v="494"/>
          <ac:spMkLst>
            <pc:docMk/>
            <pc:sldMk cId="220237000" sldId="270"/>
            <ac:spMk id="2" creationId="{126C567C-39A7-4C78-B52A-B04EC6EEF2FA}"/>
          </ac:spMkLst>
        </pc:spChg>
        <pc:spChg chg="mod">
          <ac:chgData name="玉造　潤史" userId="0be71875-873b-465c-afd9-2857e2860bc4" providerId="ADAL" clId="{1586D1C7-1B98-49AC-BB6C-5F7659F7EC3C}" dt="2021-09-14T15:41:19.684" v="842" actId="113"/>
          <ac:spMkLst>
            <pc:docMk/>
            <pc:sldMk cId="220237000" sldId="270"/>
            <ac:spMk id="3" creationId="{1C64862B-D650-4904-872E-78FC4799F47A}"/>
          </ac:spMkLst>
        </pc:spChg>
      </pc:sldChg>
      <pc:sldChg chg="modSp mod">
        <pc:chgData name="玉造　潤史" userId="0be71875-873b-465c-afd9-2857e2860bc4" providerId="ADAL" clId="{1586D1C7-1B98-49AC-BB6C-5F7659F7EC3C}" dt="2021-09-14T16:00:41.064" v="1893" actId="113"/>
        <pc:sldMkLst>
          <pc:docMk/>
          <pc:sldMk cId="2002389591" sldId="271"/>
        </pc:sldMkLst>
        <pc:spChg chg="mod">
          <ac:chgData name="玉造　潤史" userId="0be71875-873b-465c-afd9-2857e2860bc4" providerId="ADAL" clId="{1586D1C7-1B98-49AC-BB6C-5F7659F7EC3C}" dt="2021-09-14T15:58:58.276" v="1824"/>
          <ac:spMkLst>
            <pc:docMk/>
            <pc:sldMk cId="2002389591" sldId="271"/>
            <ac:spMk id="2" creationId="{EDF08250-8989-43E9-A8AC-9AB9C64C5577}"/>
          </ac:spMkLst>
        </pc:spChg>
        <pc:spChg chg="mod">
          <ac:chgData name="玉造　潤史" userId="0be71875-873b-465c-afd9-2857e2860bc4" providerId="ADAL" clId="{1586D1C7-1B98-49AC-BB6C-5F7659F7EC3C}" dt="2021-09-14T16:00:41.064" v="1893" actId="113"/>
          <ac:spMkLst>
            <pc:docMk/>
            <pc:sldMk cId="2002389591" sldId="271"/>
            <ac:spMk id="3" creationId="{5BEC8F45-C5C6-4251-A05C-7603A3C0DB31}"/>
          </ac:spMkLst>
        </pc:spChg>
      </pc:sldChg>
      <pc:sldChg chg="modSp del mod">
        <pc:chgData name="玉造　潤史" userId="0be71875-873b-465c-afd9-2857e2860bc4" providerId="ADAL" clId="{1586D1C7-1B98-49AC-BB6C-5F7659F7EC3C}" dt="2021-09-14T15:45:13.095" v="972" actId="47"/>
        <pc:sldMkLst>
          <pc:docMk/>
          <pc:sldMk cId="4280324466" sldId="272"/>
        </pc:sldMkLst>
        <pc:spChg chg="mod">
          <ac:chgData name="玉造　潤史" userId="0be71875-873b-465c-afd9-2857e2860bc4" providerId="ADAL" clId="{1586D1C7-1B98-49AC-BB6C-5F7659F7EC3C}" dt="2021-09-13T02:32:07.046" v="494"/>
          <ac:spMkLst>
            <pc:docMk/>
            <pc:sldMk cId="4280324466" sldId="272"/>
            <ac:spMk id="2" creationId="{40D0B466-E984-4421-8A76-723EF1F9CF55}"/>
          </ac:spMkLst>
        </pc:spChg>
        <pc:spChg chg="mod">
          <ac:chgData name="玉造　潤史" userId="0be71875-873b-465c-afd9-2857e2860bc4" providerId="ADAL" clId="{1586D1C7-1B98-49AC-BB6C-5F7659F7EC3C}" dt="2021-09-13T02:32:07.688" v="497" actId="27636"/>
          <ac:spMkLst>
            <pc:docMk/>
            <pc:sldMk cId="4280324466" sldId="272"/>
            <ac:spMk id="3" creationId="{E3D9F0C8-8CE6-4E7F-9730-C426418E1279}"/>
          </ac:spMkLst>
        </pc:spChg>
      </pc:sldChg>
      <pc:sldChg chg="modSp del">
        <pc:chgData name="玉造　潤史" userId="0be71875-873b-465c-afd9-2857e2860bc4" providerId="ADAL" clId="{1586D1C7-1B98-49AC-BB6C-5F7659F7EC3C}" dt="2021-09-13T02:35:39.447" v="619" actId="47"/>
        <pc:sldMkLst>
          <pc:docMk/>
          <pc:sldMk cId="2136075562" sldId="273"/>
        </pc:sldMkLst>
        <pc:spChg chg="mod">
          <ac:chgData name="玉造　潤史" userId="0be71875-873b-465c-afd9-2857e2860bc4" providerId="ADAL" clId="{1586D1C7-1B98-49AC-BB6C-5F7659F7EC3C}" dt="2021-09-13T02:32:07.046" v="494"/>
          <ac:spMkLst>
            <pc:docMk/>
            <pc:sldMk cId="2136075562" sldId="273"/>
            <ac:spMk id="2" creationId="{3D167091-6A3B-483A-8A41-95A093B59C82}"/>
          </ac:spMkLst>
        </pc:spChg>
        <pc:spChg chg="mod">
          <ac:chgData name="玉造　潤史" userId="0be71875-873b-465c-afd9-2857e2860bc4" providerId="ADAL" clId="{1586D1C7-1B98-49AC-BB6C-5F7659F7EC3C}" dt="2021-09-13T02:32:07.046" v="494"/>
          <ac:spMkLst>
            <pc:docMk/>
            <pc:sldMk cId="2136075562" sldId="273"/>
            <ac:spMk id="3" creationId="{E303C26D-0CC5-4F34-8646-72FEC7B2E743}"/>
          </ac:spMkLst>
        </pc:spChg>
      </pc:sldChg>
      <pc:sldChg chg="modSp mod">
        <pc:chgData name="玉造　潤史" userId="0be71875-873b-465c-afd9-2857e2860bc4" providerId="ADAL" clId="{1586D1C7-1B98-49AC-BB6C-5F7659F7EC3C}" dt="2021-09-14T16:01:35.439" v="1977" actId="113"/>
        <pc:sldMkLst>
          <pc:docMk/>
          <pc:sldMk cId="2179756752" sldId="274"/>
        </pc:sldMkLst>
        <pc:spChg chg="mod">
          <ac:chgData name="玉造　潤史" userId="0be71875-873b-465c-afd9-2857e2860bc4" providerId="ADAL" clId="{1586D1C7-1B98-49AC-BB6C-5F7659F7EC3C}" dt="2021-09-13T02:32:07.046" v="494"/>
          <ac:spMkLst>
            <pc:docMk/>
            <pc:sldMk cId="2179756752" sldId="274"/>
            <ac:spMk id="2" creationId="{4E87B2DA-30AC-4E4B-B9AD-F357FC5DDF4E}"/>
          </ac:spMkLst>
        </pc:spChg>
        <pc:spChg chg="mod">
          <ac:chgData name="玉造　潤史" userId="0be71875-873b-465c-afd9-2857e2860bc4" providerId="ADAL" clId="{1586D1C7-1B98-49AC-BB6C-5F7659F7EC3C}" dt="2021-09-14T16:01:35.439" v="1977" actId="113"/>
          <ac:spMkLst>
            <pc:docMk/>
            <pc:sldMk cId="2179756752" sldId="274"/>
            <ac:spMk id="3" creationId="{6564DA11-2A62-4BE6-8925-3E5B6DFA575B}"/>
          </ac:spMkLst>
        </pc:spChg>
      </pc:sldChg>
      <pc:sldChg chg="modSp mod">
        <pc:chgData name="玉造　潤史" userId="0be71875-873b-465c-afd9-2857e2860bc4" providerId="ADAL" clId="{1586D1C7-1B98-49AC-BB6C-5F7659F7EC3C}" dt="2021-09-14T15:48:55.778" v="1147"/>
        <pc:sldMkLst>
          <pc:docMk/>
          <pc:sldMk cId="1529631708" sldId="275"/>
        </pc:sldMkLst>
        <pc:spChg chg="mod">
          <ac:chgData name="玉造　潤史" userId="0be71875-873b-465c-afd9-2857e2860bc4" providerId="ADAL" clId="{1586D1C7-1B98-49AC-BB6C-5F7659F7EC3C}" dt="2021-09-13T02:32:07.046" v="494"/>
          <ac:spMkLst>
            <pc:docMk/>
            <pc:sldMk cId="1529631708" sldId="275"/>
            <ac:spMk id="2" creationId="{126C567C-39A7-4C78-B52A-B04EC6EEF2FA}"/>
          </ac:spMkLst>
        </pc:spChg>
        <pc:spChg chg="mod">
          <ac:chgData name="玉造　潤史" userId="0be71875-873b-465c-afd9-2857e2860bc4" providerId="ADAL" clId="{1586D1C7-1B98-49AC-BB6C-5F7659F7EC3C}" dt="2021-09-14T15:48:55.778" v="1147"/>
          <ac:spMkLst>
            <pc:docMk/>
            <pc:sldMk cId="1529631708" sldId="275"/>
            <ac:spMk id="3" creationId="{1C64862B-D650-4904-872E-78FC4799F47A}"/>
          </ac:spMkLst>
        </pc:spChg>
      </pc:sldChg>
      <pc:sldChg chg="modSp mod">
        <pc:chgData name="玉造　潤史" userId="0be71875-873b-465c-afd9-2857e2860bc4" providerId="ADAL" clId="{1586D1C7-1B98-49AC-BB6C-5F7659F7EC3C}" dt="2021-09-14T16:02:25.995" v="1991" actId="207"/>
        <pc:sldMkLst>
          <pc:docMk/>
          <pc:sldMk cId="1324235147" sldId="276"/>
        </pc:sldMkLst>
        <pc:spChg chg="mod">
          <ac:chgData name="玉造　潤史" userId="0be71875-873b-465c-afd9-2857e2860bc4" providerId="ADAL" clId="{1586D1C7-1B98-49AC-BB6C-5F7659F7EC3C}" dt="2021-09-14T16:01:57.775" v="1988"/>
          <ac:spMkLst>
            <pc:docMk/>
            <pc:sldMk cId="1324235147" sldId="276"/>
            <ac:spMk id="2" creationId="{3974114E-C660-4585-B687-EBA166CBF5B7}"/>
          </ac:spMkLst>
        </pc:spChg>
        <pc:spChg chg="mod">
          <ac:chgData name="玉造　潤史" userId="0be71875-873b-465c-afd9-2857e2860bc4" providerId="ADAL" clId="{1586D1C7-1B98-49AC-BB6C-5F7659F7EC3C}" dt="2021-09-14T16:02:25.995" v="1991" actId="207"/>
          <ac:spMkLst>
            <pc:docMk/>
            <pc:sldMk cId="1324235147" sldId="276"/>
            <ac:spMk id="3" creationId="{FB04FEED-44CC-4226-AE92-CBBFF32DB0CB}"/>
          </ac:spMkLst>
        </pc:spChg>
      </pc:sldChg>
      <pc:sldChg chg="modSp mod">
        <pc:chgData name="玉造　潤史" userId="0be71875-873b-465c-afd9-2857e2860bc4" providerId="ADAL" clId="{1586D1C7-1B98-49AC-BB6C-5F7659F7EC3C}" dt="2021-09-14T15:54:09.843" v="1510"/>
        <pc:sldMkLst>
          <pc:docMk/>
          <pc:sldMk cId="1997666788" sldId="277"/>
        </pc:sldMkLst>
        <pc:spChg chg="mod">
          <ac:chgData name="玉造　潤史" userId="0be71875-873b-465c-afd9-2857e2860bc4" providerId="ADAL" clId="{1586D1C7-1B98-49AC-BB6C-5F7659F7EC3C}" dt="2021-09-13T02:32:07.046" v="494"/>
          <ac:spMkLst>
            <pc:docMk/>
            <pc:sldMk cId="1997666788" sldId="277"/>
            <ac:spMk id="2" creationId="{4E87B2DA-30AC-4E4B-B9AD-F357FC5DDF4E}"/>
          </ac:spMkLst>
        </pc:spChg>
        <pc:spChg chg="mod">
          <ac:chgData name="玉造　潤史" userId="0be71875-873b-465c-afd9-2857e2860bc4" providerId="ADAL" clId="{1586D1C7-1B98-49AC-BB6C-5F7659F7EC3C}" dt="2021-09-14T15:54:09.843" v="1510"/>
          <ac:spMkLst>
            <pc:docMk/>
            <pc:sldMk cId="1997666788" sldId="277"/>
            <ac:spMk id="3" creationId="{6564DA11-2A62-4BE6-8925-3E5B6DFA575B}"/>
          </ac:spMkLst>
        </pc:spChg>
      </pc:sldChg>
      <pc:sldChg chg="modSp del">
        <pc:chgData name="玉造　潤史" userId="0be71875-873b-465c-afd9-2857e2860bc4" providerId="ADAL" clId="{1586D1C7-1B98-49AC-BB6C-5F7659F7EC3C}" dt="2021-09-14T15:54:17.334" v="1511" actId="2696"/>
        <pc:sldMkLst>
          <pc:docMk/>
          <pc:sldMk cId="529295725" sldId="278"/>
        </pc:sldMkLst>
        <pc:spChg chg="mod">
          <ac:chgData name="玉造　潤史" userId="0be71875-873b-465c-afd9-2857e2860bc4" providerId="ADAL" clId="{1586D1C7-1B98-49AC-BB6C-5F7659F7EC3C}" dt="2021-09-13T02:32:07.046" v="494"/>
          <ac:spMkLst>
            <pc:docMk/>
            <pc:sldMk cId="529295725" sldId="278"/>
            <ac:spMk id="2" creationId="{126C567C-39A7-4C78-B52A-B04EC6EEF2FA}"/>
          </ac:spMkLst>
        </pc:spChg>
        <pc:spChg chg="mod">
          <ac:chgData name="玉造　潤史" userId="0be71875-873b-465c-afd9-2857e2860bc4" providerId="ADAL" clId="{1586D1C7-1B98-49AC-BB6C-5F7659F7EC3C}" dt="2021-09-13T02:32:07.046" v="494"/>
          <ac:spMkLst>
            <pc:docMk/>
            <pc:sldMk cId="529295725" sldId="278"/>
            <ac:spMk id="3" creationId="{1C64862B-D650-4904-872E-78FC4799F47A}"/>
          </ac:spMkLst>
        </pc:spChg>
      </pc:sldChg>
      <pc:sldChg chg="modSp new del mod">
        <pc:chgData name="玉造　潤史" userId="0be71875-873b-465c-afd9-2857e2860bc4" providerId="ADAL" clId="{1586D1C7-1B98-49AC-BB6C-5F7659F7EC3C}" dt="2021-09-14T15:52:25.949" v="1399" actId="2696"/>
        <pc:sldMkLst>
          <pc:docMk/>
          <pc:sldMk cId="2862783956" sldId="279"/>
        </pc:sldMkLst>
        <pc:spChg chg="mod">
          <ac:chgData name="玉造　潤史" userId="0be71875-873b-465c-afd9-2857e2860bc4" providerId="ADAL" clId="{1586D1C7-1B98-49AC-BB6C-5F7659F7EC3C}" dt="2021-09-13T02:32:07.046" v="494"/>
          <ac:spMkLst>
            <pc:docMk/>
            <pc:sldMk cId="2862783956" sldId="279"/>
            <ac:spMk id="2" creationId="{985FACE9-8F36-423F-A4D7-0A797F199F73}"/>
          </ac:spMkLst>
        </pc:spChg>
        <pc:spChg chg="mod">
          <ac:chgData name="玉造　潤史" userId="0be71875-873b-465c-afd9-2857e2860bc4" providerId="ADAL" clId="{1586D1C7-1B98-49AC-BB6C-5F7659F7EC3C}" dt="2021-09-13T02:32:07.046" v="494"/>
          <ac:spMkLst>
            <pc:docMk/>
            <pc:sldMk cId="2862783956" sldId="279"/>
            <ac:spMk id="3" creationId="{35F984B4-7DD5-45E1-98E9-3BD32C44D82E}"/>
          </ac:spMkLst>
        </pc:spChg>
      </pc:sldChg>
      <pc:sldChg chg="del">
        <pc:chgData name="玉造　潤史" userId="0be71875-873b-465c-afd9-2857e2860bc4" providerId="ADAL" clId="{1586D1C7-1B98-49AC-BB6C-5F7659F7EC3C}" dt="2021-09-14T15:52:25.949" v="1399" actId="2696"/>
        <pc:sldMkLst>
          <pc:docMk/>
          <pc:sldMk cId="3298545345" sldId="281"/>
        </pc:sldMkLst>
      </pc:sldChg>
      <pc:sldChg chg="delSp mod">
        <pc:chgData name="玉造　潤史" userId="0be71875-873b-465c-afd9-2857e2860bc4" providerId="ADAL" clId="{1586D1C7-1B98-49AC-BB6C-5F7659F7EC3C}" dt="2021-09-14T16:03:22.500" v="1992" actId="478"/>
        <pc:sldMkLst>
          <pc:docMk/>
          <pc:sldMk cId="391348628" sldId="282"/>
        </pc:sldMkLst>
        <pc:spChg chg="del">
          <ac:chgData name="玉造　潤史" userId="0be71875-873b-465c-afd9-2857e2860bc4" providerId="ADAL" clId="{1586D1C7-1B98-49AC-BB6C-5F7659F7EC3C}" dt="2021-09-14T16:03:22.500" v="1992" actId="478"/>
          <ac:spMkLst>
            <pc:docMk/>
            <pc:sldMk cId="391348628" sldId="282"/>
            <ac:spMk id="4" creationId="{296AAFB4-B0EF-4D4F-9752-A0986DC2A9EC}"/>
          </ac:spMkLst>
        </pc:spChg>
      </pc:sldChg>
      <pc:sldChg chg="del">
        <pc:chgData name="玉造　潤史" userId="0be71875-873b-465c-afd9-2857e2860bc4" providerId="ADAL" clId="{1586D1C7-1B98-49AC-BB6C-5F7659F7EC3C}" dt="2021-09-14T15:52:25.949" v="1399" actId="2696"/>
        <pc:sldMkLst>
          <pc:docMk/>
          <pc:sldMk cId="2778571814" sldId="283"/>
        </pc:sldMkLst>
      </pc:sldChg>
    </pc:docChg>
  </pc:docChgLst>
  <pc:docChgLst>
    <pc:chgData name="玉造　潤史" userId="S::6912876266@utac.u-tokyo.ac.jp::0be71875-873b-465c-afd9-2857e2860bc4" providerId="AD" clId="Web-{E4DF769C-E369-4078-B6A9-495E031EBC6D}"/>
    <pc:docChg chg="modSld">
      <pc:chgData name="玉造　潤史" userId="S::6912876266@utac.u-tokyo.ac.jp::0be71875-873b-465c-afd9-2857e2860bc4" providerId="AD" clId="Web-{E4DF769C-E369-4078-B6A9-495E031EBC6D}" dt="2021-09-14T15:43:58.905" v="34" actId="1076"/>
      <pc:docMkLst>
        <pc:docMk/>
      </pc:docMkLst>
      <pc:sldChg chg="addSp modSp">
        <pc:chgData name="玉造　潤史" userId="S::6912876266@utac.u-tokyo.ac.jp::0be71875-873b-465c-afd9-2857e2860bc4" providerId="AD" clId="Web-{E4DF769C-E369-4078-B6A9-495E031EBC6D}" dt="2021-09-14T15:43:39.842" v="28" actId="20577"/>
        <pc:sldMkLst>
          <pc:docMk/>
          <pc:sldMk cId="437990256" sldId="266"/>
        </pc:sldMkLst>
        <pc:spChg chg="mod">
          <ac:chgData name="玉造　潤史" userId="S::6912876266@utac.u-tokyo.ac.jp::0be71875-873b-465c-afd9-2857e2860bc4" providerId="AD" clId="Web-{E4DF769C-E369-4078-B6A9-495E031EBC6D}" dt="2021-09-14T15:43:39.842" v="28" actId="20577"/>
          <ac:spMkLst>
            <pc:docMk/>
            <pc:sldMk cId="437990256" sldId="266"/>
            <ac:spMk id="3" creationId="{6A81EE8A-36F2-4F99-A26A-2AB80CD7034C}"/>
          </ac:spMkLst>
        </pc:spChg>
        <pc:picChg chg="add mod">
          <ac:chgData name="玉造　潤史" userId="S::6912876266@utac.u-tokyo.ac.jp::0be71875-873b-465c-afd9-2857e2860bc4" providerId="AD" clId="Web-{E4DF769C-E369-4078-B6A9-495E031EBC6D}" dt="2021-09-14T15:38:32.894" v="3" actId="1076"/>
          <ac:picMkLst>
            <pc:docMk/>
            <pc:sldMk cId="437990256" sldId="266"/>
            <ac:picMk id="4" creationId="{22FF43E5-AEFA-436D-9F61-3A27606DADC5}"/>
          </ac:picMkLst>
        </pc:picChg>
      </pc:sldChg>
      <pc:sldChg chg="addSp modSp">
        <pc:chgData name="玉造　潤史" userId="S::6912876266@utac.u-tokyo.ac.jp::0be71875-873b-465c-afd9-2857e2860bc4" providerId="AD" clId="Web-{E4DF769C-E369-4078-B6A9-495E031EBC6D}" dt="2021-09-14T15:43:58.905" v="34" actId="1076"/>
        <pc:sldMkLst>
          <pc:docMk/>
          <pc:sldMk cId="3050279429" sldId="268"/>
        </pc:sldMkLst>
        <pc:picChg chg="add mod">
          <ac:chgData name="玉造　潤史" userId="S::6912876266@utac.u-tokyo.ac.jp::0be71875-873b-465c-afd9-2857e2860bc4" providerId="AD" clId="Web-{E4DF769C-E369-4078-B6A9-495E031EBC6D}" dt="2021-09-14T15:43:58.905" v="34" actId="1076"/>
          <ac:picMkLst>
            <pc:docMk/>
            <pc:sldMk cId="3050279429" sldId="268"/>
            <ac:picMk id="4" creationId="{0AB497AA-F9E1-42F2-B9EB-1ABAFECD425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1733879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65064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4166228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3724346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818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987191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605059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4207382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92691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114840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1330936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3253157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2142090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11678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177027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104654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4E1369-E8A4-459B-B5C8-65660C3848B4}" type="datetimeFigureOut">
              <a:rPr kumimoji="1" lang="ja-JP" altLang="en-US" smtClean="0"/>
              <a:t>2021/9/14</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393303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utelecon.adm.u-tokyo.ac.jp/zoom/licens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vpn1.adm.u-tokyo.ac.jp/"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C6A189-2B28-4FD8-9454-959CF69550C9}"/>
              </a:ext>
            </a:extLst>
          </p:cNvPr>
          <p:cNvSpPr>
            <a:spLocks noGrp="1"/>
          </p:cNvSpPr>
          <p:nvPr>
            <p:ph type="ctrTitle"/>
          </p:nvPr>
        </p:nvSpPr>
        <p:spPr/>
        <p:txBody>
          <a:bodyPr>
            <a:normAutofit fontScale="90000"/>
          </a:bodyPr>
          <a:lstStyle/>
          <a:p>
            <a:r>
              <a:rPr kumimoji="1" lang="en-US" altLang="ja-JP"/>
              <a:t>UTokyo </a:t>
            </a:r>
            <a:r>
              <a:rPr kumimoji="1" lang="en-US" altLang="ja-JP" err="1"/>
              <a:t>VPN</a:t>
            </a:r>
            <a:r>
              <a:rPr lang="en-US" altLang="ja-JP" err="1"/>
              <a:t>,UTokyo</a:t>
            </a:r>
            <a:r>
              <a:rPr lang="en-US" altLang="ja-JP"/>
              <a:t> WiFi</a:t>
            </a:r>
            <a:br>
              <a:rPr lang="en-US" altLang="ja-JP"/>
            </a:br>
            <a:r>
              <a:rPr lang="en-US" altLang="ja-JP" err="1"/>
              <a:t>Zoomライセンス</a:t>
            </a:r>
            <a:endParaRPr kumimoji="1" lang="ja-JP" altLang="en-US"/>
          </a:p>
        </p:txBody>
      </p:sp>
      <p:sp>
        <p:nvSpPr>
          <p:cNvPr id="3" name="字幕 2">
            <a:extLst>
              <a:ext uri="{FF2B5EF4-FFF2-40B4-BE49-F238E27FC236}">
                <a16:creationId xmlns:a16="http://schemas.microsoft.com/office/drawing/2014/main" id="{17AA00BD-73FD-4F93-8073-973965D2C66B}"/>
              </a:ext>
            </a:extLst>
          </p:cNvPr>
          <p:cNvSpPr>
            <a:spLocks noGrp="1"/>
          </p:cNvSpPr>
          <p:nvPr>
            <p:ph type="subTitle" idx="1"/>
          </p:nvPr>
        </p:nvSpPr>
        <p:spPr/>
        <p:txBody>
          <a:bodyPr>
            <a:normAutofit lnSpcReduction="10000"/>
          </a:bodyPr>
          <a:lstStyle/>
          <a:p>
            <a:r>
              <a:rPr kumimoji="1" lang="ja-JP" altLang="en-US"/>
              <a:t>情報システム本部</a:t>
            </a:r>
            <a:endParaRPr kumimoji="1" lang="en-US" altLang="ja-JP"/>
          </a:p>
          <a:p>
            <a:r>
              <a:rPr lang="ja-JP" altLang="en-US"/>
              <a:t>玉造　潤史</a:t>
            </a:r>
          </a:p>
          <a:p>
            <a:r>
              <a:rPr lang="ja-JP" altLang="en-US">
                <a:ea typeface="メイリオ"/>
              </a:rPr>
              <a:t>石山　寛子</a:t>
            </a:r>
          </a:p>
        </p:txBody>
      </p:sp>
    </p:spTree>
    <p:extLst>
      <p:ext uri="{BB962C8B-B14F-4D97-AF65-F5344CB8AC3E}">
        <p14:creationId xmlns:p14="http://schemas.microsoft.com/office/powerpoint/2010/main" val="346218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87B2DA-30AC-4E4B-B9AD-F357FC5DDF4E}"/>
              </a:ext>
            </a:extLst>
          </p:cNvPr>
          <p:cNvSpPr>
            <a:spLocks noGrp="1"/>
          </p:cNvSpPr>
          <p:nvPr>
            <p:ph type="title"/>
          </p:nvPr>
        </p:nvSpPr>
        <p:spPr/>
        <p:txBody>
          <a:bodyPr/>
          <a:lstStyle/>
          <a:p>
            <a:r>
              <a:rPr lang="ja-JP" altLang="en-US"/>
              <a:t>オンライン授業に向けて</a:t>
            </a:r>
            <a:endParaRPr kumimoji="1" lang="ja-JP" altLang="en-US"/>
          </a:p>
        </p:txBody>
      </p:sp>
      <p:sp>
        <p:nvSpPr>
          <p:cNvPr id="3" name="コンテンツ プレースホルダー 2">
            <a:extLst>
              <a:ext uri="{FF2B5EF4-FFF2-40B4-BE49-F238E27FC236}">
                <a16:creationId xmlns:a16="http://schemas.microsoft.com/office/drawing/2014/main" id="{6564DA11-2A62-4BE6-8925-3E5B6DFA575B}"/>
              </a:ext>
            </a:extLst>
          </p:cNvPr>
          <p:cNvSpPr>
            <a:spLocks noGrp="1"/>
          </p:cNvSpPr>
          <p:nvPr>
            <p:ph idx="1"/>
          </p:nvPr>
        </p:nvSpPr>
        <p:spPr>
          <a:xfrm>
            <a:off x="838200" y="1825625"/>
            <a:ext cx="10245436" cy="4351338"/>
          </a:xfrm>
        </p:spPr>
        <p:txBody>
          <a:bodyPr>
            <a:normAutofit/>
          </a:bodyPr>
          <a:lstStyle/>
          <a:p>
            <a:r>
              <a:rPr kumimoji="1" lang="en-US" altLang="ja-JP"/>
              <a:t>UTokyo WiFi</a:t>
            </a:r>
            <a:r>
              <a:rPr kumimoji="1" lang="ja-JP" altLang="en-US"/>
              <a:t>が整備された教室においてモバイルルータの利用は控えてください。</a:t>
            </a:r>
            <a:endParaRPr kumimoji="1" lang="en-US" altLang="ja-JP"/>
          </a:p>
          <a:p>
            <a:r>
              <a:rPr kumimoji="1" lang="ja-JP" altLang="en-US"/>
              <a:t>利用される端末のアップデートには注意してください。</a:t>
            </a:r>
            <a:endParaRPr kumimoji="1" lang="en-US" altLang="ja-JP"/>
          </a:p>
          <a:p>
            <a:pPr marL="0" indent="0">
              <a:buNone/>
            </a:pPr>
            <a:r>
              <a:rPr lang="ja-JP" altLang="en-US"/>
              <a:t>　（たとえば、毎月第</a:t>
            </a:r>
            <a:r>
              <a:rPr lang="en-US" altLang="ja-JP"/>
              <a:t>2</a:t>
            </a:r>
            <a:r>
              <a:rPr lang="ja-JP" altLang="en-US"/>
              <a:t>水曜日の</a:t>
            </a:r>
            <a:r>
              <a:rPr lang="en-US" altLang="ja-JP" err="1"/>
              <a:t>WindowsUpdate</a:t>
            </a:r>
            <a:r>
              <a:rPr lang="ja-JP" altLang="en-US"/>
              <a:t>などの大きなトラフィックはオンライン授業に影響します。）</a:t>
            </a:r>
            <a:endParaRPr lang="en-US" altLang="ja-JP"/>
          </a:p>
          <a:p>
            <a:endParaRPr lang="en-US" altLang="ja-JP"/>
          </a:p>
          <a:p>
            <a:r>
              <a:rPr lang="en-US" altLang="ja-JP"/>
              <a:t>UTokyo WiFi </a:t>
            </a:r>
            <a:r>
              <a:rPr lang="ja-JP" altLang="en-US"/>
              <a:t>はオンライン授業で通常利用している </a:t>
            </a:r>
            <a:r>
              <a:rPr lang="en-US" altLang="ja-JP"/>
              <a:t>Zoom, </a:t>
            </a:r>
            <a:r>
              <a:rPr lang="en-US" altLang="ja-JP" err="1"/>
              <a:t>Webex</a:t>
            </a:r>
            <a:r>
              <a:rPr lang="en-US" altLang="ja-JP"/>
              <a:t>, Google Meet </a:t>
            </a:r>
            <a:r>
              <a:rPr lang="ja-JP" altLang="en-US"/>
              <a:t>などの通信は検証済みです。</a:t>
            </a:r>
            <a:endParaRPr lang="en-US" altLang="ja-JP"/>
          </a:p>
          <a:p>
            <a:r>
              <a:rPr kumimoji="1" lang="ja-JP" altLang="en-US"/>
              <a:t>授業での利用前にはあらかじめ教室での通信状況を確認して頂けるとよいです。</a:t>
            </a:r>
            <a:endParaRPr kumimoji="1" lang="en-US" altLang="ja-JP"/>
          </a:p>
          <a:p>
            <a:r>
              <a:rPr kumimoji="1" lang="ja-JP" altLang="en-US"/>
              <a:t>ハイブリッド授業では教室で</a:t>
            </a:r>
            <a:r>
              <a:rPr kumimoji="1" lang="en-US" altLang="ja-JP"/>
              <a:t>Zoom</a:t>
            </a:r>
            <a:r>
              <a:rPr kumimoji="1" lang="ja-JP" altLang="en-US"/>
              <a:t>などを立ち上げながらの授業参加者が増えると通信量が増えます。ご注意ください。</a:t>
            </a:r>
            <a:endParaRPr kumimoji="1" lang="en-US" altLang="ja-JP"/>
          </a:p>
          <a:p>
            <a:endParaRPr kumimoji="1" lang="en-US" altLang="ja-JP"/>
          </a:p>
          <a:p>
            <a:endParaRPr kumimoji="1" lang="en-US" altLang="ja-JP"/>
          </a:p>
        </p:txBody>
      </p:sp>
    </p:spTree>
    <p:extLst>
      <p:ext uri="{BB962C8B-B14F-4D97-AF65-F5344CB8AC3E}">
        <p14:creationId xmlns:p14="http://schemas.microsoft.com/office/powerpoint/2010/main" val="1997666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5FACE9-8F36-423F-A4D7-0A797F199F73}"/>
              </a:ext>
            </a:extLst>
          </p:cNvPr>
          <p:cNvSpPr>
            <a:spLocks noGrp="1"/>
          </p:cNvSpPr>
          <p:nvPr>
            <p:ph type="title"/>
          </p:nvPr>
        </p:nvSpPr>
        <p:spPr/>
        <p:txBody>
          <a:bodyPr>
            <a:normAutofit fontScale="90000"/>
          </a:bodyPr>
          <a:lstStyle/>
          <a:p>
            <a:r>
              <a:rPr kumimoji="1" lang="en-US" altLang="ja-JP"/>
              <a:t>Zoom</a:t>
            </a:r>
            <a:r>
              <a:rPr kumimoji="1" lang="ja-JP" altLang="en-US"/>
              <a:t>の大規模ミーティングラインセンス、</a:t>
            </a:r>
            <a:br>
              <a:rPr kumimoji="1" lang="en-US" altLang="ja-JP"/>
            </a:br>
            <a:r>
              <a:rPr kumimoji="1" lang="ja-JP" altLang="en-US"/>
              <a:t>　　ウェビナーライセンスの申請について</a:t>
            </a:r>
          </a:p>
        </p:txBody>
      </p:sp>
      <p:graphicFrame>
        <p:nvGraphicFramePr>
          <p:cNvPr id="10" name="表 10">
            <a:extLst>
              <a:ext uri="{FF2B5EF4-FFF2-40B4-BE49-F238E27FC236}">
                <a16:creationId xmlns:a16="http://schemas.microsoft.com/office/drawing/2014/main" id="{7A25A0C0-46C5-4B8E-A3C4-6AFF487A98B1}"/>
              </a:ext>
            </a:extLst>
          </p:cNvPr>
          <p:cNvGraphicFramePr>
            <a:graphicFrameLocks noGrp="1"/>
          </p:cNvGraphicFramePr>
          <p:nvPr>
            <p:ph idx="1"/>
            <p:extLst>
              <p:ext uri="{D42A27DB-BD31-4B8C-83A1-F6EECF244321}">
                <p14:modId xmlns:p14="http://schemas.microsoft.com/office/powerpoint/2010/main" val="3715499102"/>
              </p:ext>
            </p:extLst>
          </p:nvPr>
        </p:nvGraphicFramePr>
        <p:xfrm>
          <a:off x="677863" y="2160587"/>
          <a:ext cx="10676903" cy="4396625"/>
        </p:xfrm>
        <a:graphic>
          <a:graphicData uri="http://schemas.openxmlformats.org/drawingml/2006/table">
            <a:tbl>
              <a:tblPr firstRow="1" firstCol="1" bandRow="1">
                <a:solidFill>
                  <a:schemeClr val="accent1">
                    <a:lumMod val="20000"/>
                    <a:lumOff val="80000"/>
                  </a:schemeClr>
                </a:solidFill>
                <a:tableStyleId>{5C22544A-7EE6-4342-B048-85BDC9FD1C3A}</a:tableStyleId>
              </a:tblPr>
              <a:tblGrid>
                <a:gridCol w="2454339">
                  <a:extLst>
                    <a:ext uri="{9D8B030D-6E8A-4147-A177-3AD203B41FA5}">
                      <a16:colId xmlns:a16="http://schemas.microsoft.com/office/drawing/2014/main" val="1558368799"/>
                    </a:ext>
                  </a:extLst>
                </a:gridCol>
                <a:gridCol w="2076406">
                  <a:extLst>
                    <a:ext uri="{9D8B030D-6E8A-4147-A177-3AD203B41FA5}">
                      <a16:colId xmlns:a16="http://schemas.microsoft.com/office/drawing/2014/main" val="2722739523"/>
                    </a:ext>
                  </a:extLst>
                </a:gridCol>
                <a:gridCol w="2696901">
                  <a:extLst>
                    <a:ext uri="{9D8B030D-6E8A-4147-A177-3AD203B41FA5}">
                      <a16:colId xmlns:a16="http://schemas.microsoft.com/office/drawing/2014/main" val="2940913661"/>
                    </a:ext>
                  </a:extLst>
                </a:gridCol>
                <a:gridCol w="1736202">
                  <a:extLst>
                    <a:ext uri="{9D8B030D-6E8A-4147-A177-3AD203B41FA5}">
                      <a16:colId xmlns:a16="http://schemas.microsoft.com/office/drawing/2014/main" val="3859022245"/>
                    </a:ext>
                  </a:extLst>
                </a:gridCol>
                <a:gridCol w="1713055">
                  <a:extLst>
                    <a:ext uri="{9D8B030D-6E8A-4147-A177-3AD203B41FA5}">
                      <a16:colId xmlns:a16="http://schemas.microsoft.com/office/drawing/2014/main" val="2211664877"/>
                    </a:ext>
                  </a:extLst>
                </a:gridCol>
              </a:tblGrid>
              <a:tr h="879325">
                <a:tc>
                  <a:txBody>
                    <a:bodyPr/>
                    <a:lstStyle/>
                    <a:p>
                      <a:pPr algn="ctr"/>
                      <a:endParaRPr kumimoji="1" lang="ja-JP" altLang="en-US"/>
                    </a:p>
                  </a:txBody>
                  <a:tcPr anchor="ctr">
                    <a:lnTlToBr w="12700" cap="flat" cmpd="sng" algn="ctr">
                      <a:solidFill>
                        <a:schemeClr val="bg1"/>
                      </a:solidFill>
                      <a:prstDash val="solid"/>
                      <a:round/>
                      <a:headEnd type="none" w="med" len="med"/>
                      <a:tailEnd type="none" w="med" len="med"/>
                    </a:lnTlToBr>
                    <a:solidFill>
                      <a:schemeClr val="accent1">
                        <a:lumMod val="75000"/>
                      </a:schemeClr>
                    </a:solidFill>
                  </a:tcPr>
                </a:tc>
                <a:tc>
                  <a:txBody>
                    <a:bodyPr/>
                    <a:lstStyle/>
                    <a:p>
                      <a:pPr algn="ctr"/>
                      <a:r>
                        <a:rPr kumimoji="1" lang="ja-JP" altLang="en-US"/>
                        <a:t>用途</a:t>
                      </a:r>
                    </a:p>
                  </a:txBody>
                  <a:tcPr anchor="ctr">
                    <a:solidFill>
                      <a:schemeClr val="accent1">
                        <a:lumMod val="75000"/>
                      </a:schemeClr>
                    </a:solidFill>
                  </a:tcPr>
                </a:tc>
                <a:tc>
                  <a:txBody>
                    <a:bodyPr/>
                    <a:lstStyle/>
                    <a:p>
                      <a:pPr algn="ctr"/>
                      <a:r>
                        <a:rPr kumimoji="1" lang="ja-JP" altLang="en-US"/>
                        <a:t>利用可能期間</a:t>
                      </a:r>
                    </a:p>
                  </a:txBody>
                  <a:tcPr anchor="ctr">
                    <a:solidFill>
                      <a:schemeClr val="accent1">
                        <a:lumMod val="75000"/>
                      </a:schemeClr>
                    </a:solidFill>
                  </a:tcPr>
                </a:tc>
                <a:tc>
                  <a:txBody>
                    <a:bodyPr/>
                    <a:lstStyle/>
                    <a:p>
                      <a:pPr algn="ctr"/>
                      <a:r>
                        <a:rPr kumimoji="1" lang="ja-JP" altLang="en-US"/>
                        <a:t>同時接続数</a:t>
                      </a:r>
                    </a:p>
                  </a:txBody>
                  <a:tcPr anchor="ctr">
                    <a:solidFill>
                      <a:schemeClr val="accent1">
                        <a:lumMod val="75000"/>
                      </a:schemeClr>
                    </a:solidFill>
                  </a:tcPr>
                </a:tc>
                <a:tc>
                  <a:txBody>
                    <a:bodyPr/>
                    <a:lstStyle/>
                    <a:p>
                      <a:pPr algn="ctr"/>
                      <a:r>
                        <a:rPr kumimoji="1" lang="ja-JP" altLang="en-US"/>
                        <a:t>全学に対する</a:t>
                      </a:r>
                      <a:endParaRPr kumimoji="1" lang="en-US" altLang="ja-JP"/>
                    </a:p>
                    <a:p>
                      <a:pPr algn="ctr"/>
                      <a:r>
                        <a:rPr kumimoji="1" lang="ja-JP" altLang="en-US"/>
                        <a:t>提供可能数</a:t>
                      </a:r>
                    </a:p>
                  </a:txBody>
                  <a:tcPr anchor="ctr">
                    <a:solidFill>
                      <a:schemeClr val="accent1">
                        <a:lumMod val="75000"/>
                      </a:schemeClr>
                    </a:solidFill>
                  </a:tcPr>
                </a:tc>
                <a:extLst>
                  <a:ext uri="{0D108BD9-81ED-4DB2-BD59-A6C34878D82A}">
                    <a16:rowId xmlns:a16="http://schemas.microsoft.com/office/drawing/2014/main" val="2518602210"/>
                  </a:ext>
                </a:extLst>
              </a:tr>
              <a:tr h="879325">
                <a:tc rowSpan="2">
                  <a:txBody>
                    <a:bodyPr/>
                    <a:lstStyle/>
                    <a:p>
                      <a:pPr algn="ctr"/>
                      <a:r>
                        <a:rPr kumimoji="1" lang="ja-JP" altLang="en-US"/>
                        <a:t>大規模ミーティング</a:t>
                      </a:r>
                    </a:p>
                  </a:txBody>
                  <a:tcPr anchor="ctr">
                    <a:solidFill>
                      <a:schemeClr val="accent1">
                        <a:lumMod val="75000"/>
                      </a:schemeClr>
                    </a:solidFill>
                  </a:tcPr>
                </a:tc>
                <a:tc rowSpan="2">
                  <a:txBody>
                    <a:bodyPr/>
                    <a:lstStyle/>
                    <a:p>
                      <a:pPr algn="l"/>
                      <a:r>
                        <a:rPr kumimoji="1" lang="ja-JP" altLang="en-US" sz="1600"/>
                        <a:t>主に授業向け</a:t>
                      </a:r>
                    </a:p>
                  </a:txBody>
                  <a:tcPr anchor="ctr"/>
                </a:tc>
                <a:tc row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600"/>
                        <a:t>学期単位</a:t>
                      </a:r>
                      <a:endParaRPr kumimoji="1" lang="en-US" altLang="ja-JP" sz="1600"/>
                    </a:p>
                  </a:txBody>
                  <a:tcPr anchor="ctr"/>
                </a:tc>
                <a:tc>
                  <a:txBody>
                    <a:bodyPr/>
                    <a:lstStyle/>
                    <a:p>
                      <a:pPr algn="l"/>
                      <a:r>
                        <a:rPr kumimoji="1" lang="en-US" altLang="ja-JP" sz="1600"/>
                        <a:t>500</a:t>
                      </a:r>
                      <a:r>
                        <a:rPr kumimoji="1" lang="ja-JP" altLang="en-US" sz="1600"/>
                        <a:t>人まで</a:t>
                      </a:r>
                    </a:p>
                  </a:txBody>
                  <a:tcPr anchor="ctr"/>
                </a:tc>
                <a:tc>
                  <a:txBody>
                    <a:bodyPr/>
                    <a:lstStyle/>
                    <a:p>
                      <a:pPr algn="l"/>
                      <a:r>
                        <a:rPr kumimoji="1" lang="en-US" altLang="ja-JP" sz="1600"/>
                        <a:t>150</a:t>
                      </a:r>
                      <a:r>
                        <a:rPr kumimoji="1" lang="ja-JP" altLang="en-US" sz="1600"/>
                        <a:t>本</a:t>
                      </a:r>
                    </a:p>
                  </a:txBody>
                  <a:tcPr anchor="ctr"/>
                </a:tc>
                <a:extLst>
                  <a:ext uri="{0D108BD9-81ED-4DB2-BD59-A6C34878D82A}">
                    <a16:rowId xmlns:a16="http://schemas.microsoft.com/office/drawing/2014/main" val="3284168397"/>
                  </a:ext>
                </a:extLst>
              </a:tr>
              <a:tr h="879325">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l"/>
                      <a:r>
                        <a:rPr kumimoji="1" lang="en-US" altLang="ja-JP" sz="1600"/>
                        <a:t>1000</a:t>
                      </a:r>
                      <a:r>
                        <a:rPr kumimoji="1" lang="ja-JP" altLang="en-US" sz="1600"/>
                        <a:t>人まで</a:t>
                      </a:r>
                    </a:p>
                  </a:txBody>
                  <a:tcPr anchor="ctr"/>
                </a:tc>
                <a:tc>
                  <a:txBody>
                    <a:bodyPr/>
                    <a:lstStyle/>
                    <a:p>
                      <a:pPr algn="l"/>
                      <a:r>
                        <a:rPr kumimoji="1" lang="en-US" altLang="ja-JP" sz="1600"/>
                        <a:t>30</a:t>
                      </a:r>
                      <a:r>
                        <a:rPr kumimoji="1" lang="ja-JP" altLang="en-US" sz="1600"/>
                        <a:t>本</a:t>
                      </a:r>
                    </a:p>
                  </a:txBody>
                  <a:tcPr anchor="ctr"/>
                </a:tc>
                <a:extLst>
                  <a:ext uri="{0D108BD9-81ED-4DB2-BD59-A6C34878D82A}">
                    <a16:rowId xmlns:a16="http://schemas.microsoft.com/office/drawing/2014/main" val="1108005253"/>
                  </a:ext>
                </a:extLst>
              </a:tr>
              <a:tr h="879325">
                <a:tc rowSpan="2">
                  <a:txBody>
                    <a:bodyPr/>
                    <a:lstStyle/>
                    <a:p>
                      <a:pPr algn="ctr"/>
                      <a:r>
                        <a:rPr kumimoji="1" lang="ja-JP" altLang="en-US"/>
                        <a:t>ウェビナー</a:t>
                      </a:r>
                    </a:p>
                  </a:txBody>
                  <a:tcPr anchor="ctr">
                    <a:solidFill>
                      <a:schemeClr val="accent1">
                        <a:lumMod val="75000"/>
                      </a:schemeClr>
                    </a:solidFill>
                  </a:tcPr>
                </a:tc>
                <a:tc rowSpan="2">
                  <a:txBody>
                    <a:bodyPr/>
                    <a:lstStyle/>
                    <a:p>
                      <a:pPr algn="l"/>
                      <a:r>
                        <a:rPr lang="ja-JP" altLang="en-US" sz="1600"/>
                        <a:t>授業・イベント向け</a:t>
                      </a:r>
                      <a:endParaRPr kumimoji="1" lang="ja-JP" altLang="en-US" sz="1600"/>
                    </a:p>
                  </a:txBody>
                  <a:tcPr anchor="ctr"/>
                </a:tc>
                <a:tc rowSpan="2">
                  <a:txBody>
                    <a:bodyPr/>
                    <a:lstStyle/>
                    <a:p>
                      <a:pPr algn="l"/>
                      <a:r>
                        <a:rPr kumimoji="1" lang="en-US" altLang="ja-JP" sz="1600" b="0" i="0" kern="1200">
                          <a:solidFill>
                            <a:schemeClr val="dk1"/>
                          </a:solidFill>
                          <a:effectLst/>
                          <a:latin typeface="+mn-lt"/>
                          <a:ea typeface="+mn-ea"/>
                          <a:cs typeface="+mn-cs"/>
                        </a:rPr>
                        <a:t>1</a:t>
                      </a:r>
                      <a:r>
                        <a:rPr kumimoji="1" lang="ja-JP" altLang="en-US" sz="1600" b="0" i="0" kern="1200">
                          <a:solidFill>
                            <a:schemeClr val="dk1"/>
                          </a:solidFill>
                          <a:effectLst/>
                          <a:latin typeface="+mn-lt"/>
                          <a:ea typeface="+mn-ea"/>
                          <a:cs typeface="+mn-cs"/>
                        </a:rPr>
                        <a:t>イベントにつき、</a:t>
                      </a:r>
                      <a:endParaRPr kumimoji="1" lang="en-US" altLang="ja-JP" sz="1600" b="0" i="0" kern="1200">
                        <a:solidFill>
                          <a:schemeClr val="dk1"/>
                        </a:solidFill>
                        <a:effectLst/>
                        <a:latin typeface="+mn-lt"/>
                        <a:ea typeface="+mn-ea"/>
                        <a:cs typeface="+mn-cs"/>
                      </a:endParaRPr>
                    </a:p>
                    <a:p>
                      <a:pPr algn="l"/>
                      <a:r>
                        <a:rPr kumimoji="1" lang="ja-JP" altLang="en-US" sz="1600" b="0" i="0" kern="1200">
                          <a:solidFill>
                            <a:schemeClr val="dk1"/>
                          </a:solidFill>
                          <a:effectLst/>
                          <a:latin typeface="+mn-lt"/>
                          <a:ea typeface="+mn-ea"/>
                          <a:cs typeface="+mn-cs"/>
                        </a:rPr>
                        <a:t>最大</a:t>
                      </a:r>
                      <a:r>
                        <a:rPr kumimoji="1" lang="en-US" altLang="ja-JP" sz="1600" b="0" i="0" kern="1200">
                          <a:solidFill>
                            <a:schemeClr val="dk1"/>
                          </a:solidFill>
                          <a:effectLst/>
                          <a:latin typeface="+mn-lt"/>
                          <a:ea typeface="+mn-ea"/>
                          <a:cs typeface="+mn-cs"/>
                        </a:rPr>
                        <a:t>1</a:t>
                      </a:r>
                      <a:r>
                        <a:rPr kumimoji="1" lang="ja-JP" altLang="en-US" sz="1600" b="0" i="0" kern="1200">
                          <a:solidFill>
                            <a:schemeClr val="dk1"/>
                          </a:solidFill>
                          <a:effectLst/>
                          <a:latin typeface="+mn-lt"/>
                          <a:ea typeface="+mn-ea"/>
                          <a:cs typeface="+mn-cs"/>
                        </a:rPr>
                        <a:t>ヵ月間</a:t>
                      </a:r>
                      <a:endParaRPr kumimoji="1" lang="en-US" altLang="ja-JP" sz="1600" b="0" i="0" kern="1200">
                        <a:solidFill>
                          <a:schemeClr val="dk1"/>
                        </a:solidFill>
                        <a:effectLst/>
                        <a:latin typeface="+mn-lt"/>
                        <a:ea typeface="+mn-ea"/>
                        <a:cs typeface="+mn-cs"/>
                      </a:endParaRPr>
                    </a:p>
                    <a:p>
                      <a:pPr algn="l"/>
                      <a:endParaRPr kumimoji="1" lang="en-US" altLang="ja-JP" sz="1600" b="0" i="0" kern="1200">
                        <a:solidFill>
                          <a:schemeClr val="dk1"/>
                        </a:solidFill>
                        <a:effectLst/>
                        <a:latin typeface="+mn-lt"/>
                        <a:ea typeface="+mn-ea"/>
                        <a:cs typeface="+mn-cs"/>
                      </a:endParaRPr>
                    </a:p>
                    <a:p>
                      <a:pPr algn="l"/>
                      <a:r>
                        <a:rPr kumimoji="1" lang="en-US" altLang="ja-JP" sz="1400" b="0" i="0" kern="1200">
                          <a:solidFill>
                            <a:schemeClr val="dk1"/>
                          </a:solidFill>
                          <a:effectLst/>
                          <a:latin typeface="+mn-lt"/>
                          <a:ea typeface="+mn-ea"/>
                          <a:cs typeface="+mn-cs"/>
                        </a:rPr>
                        <a:t>※</a:t>
                      </a:r>
                      <a:r>
                        <a:rPr kumimoji="1" lang="ja-JP" altLang="en-US" sz="1400" b="0" i="0" kern="1200">
                          <a:solidFill>
                            <a:schemeClr val="dk1"/>
                          </a:solidFill>
                          <a:effectLst/>
                          <a:latin typeface="+mn-lt"/>
                          <a:ea typeface="+mn-ea"/>
                          <a:cs typeface="+mn-cs"/>
                        </a:rPr>
                        <a:t>原則、準備～イベント当日～後処理、全て含んで</a:t>
                      </a:r>
                      <a:r>
                        <a:rPr kumimoji="1" lang="en-US" altLang="ja-JP" sz="1400" b="0" i="0" kern="1200">
                          <a:solidFill>
                            <a:schemeClr val="dk1"/>
                          </a:solidFill>
                          <a:effectLst/>
                          <a:latin typeface="+mn-lt"/>
                          <a:ea typeface="+mn-ea"/>
                          <a:cs typeface="+mn-cs"/>
                        </a:rPr>
                        <a:t>1</a:t>
                      </a:r>
                      <a:r>
                        <a:rPr kumimoji="1" lang="ja-JP" altLang="en-US" sz="1400" b="0" i="0" kern="1200">
                          <a:solidFill>
                            <a:schemeClr val="dk1"/>
                          </a:solidFill>
                          <a:effectLst/>
                          <a:latin typeface="+mn-lt"/>
                          <a:ea typeface="+mn-ea"/>
                          <a:cs typeface="+mn-cs"/>
                        </a:rPr>
                        <a:t>ヵ月</a:t>
                      </a:r>
                      <a:endParaRPr kumimoji="1" lang="ja-JP" altLang="en-US" sz="1400"/>
                    </a:p>
                  </a:txBody>
                  <a:tcPr anchor="ctr"/>
                </a:tc>
                <a:tc>
                  <a:txBody>
                    <a:bodyPr/>
                    <a:lstStyle/>
                    <a:p>
                      <a:pPr algn="l"/>
                      <a:r>
                        <a:rPr kumimoji="1" lang="en-US" altLang="ja-JP" sz="1600"/>
                        <a:t>500</a:t>
                      </a:r>
                      <a:r>
                        <a:rPr kumimoji="1" lang="ja-JP" altLang="en-US" sz="1600"/>
                        <a:t>人まで</a:t>
                      </a:r>
                    </a:p>
                  </a:txBody>
                  <a:tcPr anchor="ctr"/>
                </a:tc>
                <a:tc>
                  <a:txBody>
                    <a:bodyPr/>
                    <a:lstStyle/>
                    <a:p>
                      <a:pPr algn="l"/>
                      <a:r>
                        <a:rPr kumimoji="1" lang="en-US" altLang="ja-JP" sz="1600"/>
                        <a:t>70</a:t>
                      </a:r>
                      <a:r>
                        <a:rPr kumimoji="1" lang="ja-JP" altLang="en-US" sz="1600"/>
                        <a:t>本</a:t>
                      </a:r>
                    </a:p>
                  </a:txBody>
                  <a:tcPr anchor="ctr"/>
                </a:tc>
                <a:extLst>
                  <a:ext uri="{0D108BD9-81ED-4DB2-BD59-A6C34878D82A}">
                    <a16:rowId xmlns:a16="http://schemas.microsoft.com/office/drawing/2014/main" val="554508197"/>
                  </a:ext>
                </a:extLst>
              </a:tr>
              <a:tr h="879325">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l"/>
                      <a:r>
                        <a:rPr kumimoji="1" lang="en-US" altLang="ja-JP" sz="1600"/>
                        <a:t>3000</a:t>
                      </a:r>
                      <a:r>
                        <a:rPr kumimoji="1" lang="ja-JP" altLang="en-US" sz="1600"/>
                        <a:t>人まで</a:t>
                      </a:r>
                    </a:p>
                  </a:txBody>
                  <a:tcPr anchor="ctr"/>
                </a:tc>
                <a:tc>
                  <a:txBody>
                    <a:bodyPr/>
                    <a:lstStyle/>
                    <a:p>
                      <a:pPr algn="l"/>
                      <a:r>
                        <a:rPr kumimoji="1" lang="en-US" altLang="ja-JP" sz="1600"/>
                        <a:t>10</a:t>
                      </a:r>
                      <a:r>
                        <a:rPr kumimoji="1" lang="ja-JP" altLang="en-US" sz="1600"/>
                        <a:t>本</a:t>
                      </a:r>
                    </a:p>
                  </a:txBody>
                  <a:tcPr anchor="ctr"/>
                </a:tc>
                <a:extLst>
                  <a:ext uri="{0D108BD9-81ED-4DB2-BD59-A6C34878D82A}">
                    <a16:rowId xmlns:a16="http://schemas.microsoft.com/office/drawing/2014/main" val="2487337867"/>
                  </a:ext>
                </a:extLst>
              </a:tr>
            </a:tbl>
          </a:graphicData>
        </a:graphic>
      </p:graphicFrame>
    </p:spTree>
    <p:extLst>
      <p:ext uri="{BB962C8B-B14F-4D97-AF65-F5344CB8AC3E}">
        <p14:creationId xmlns:p14="http://schemas.microsoft.com/office/powerpoint/2010/main" val="391348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DA79-B429-491D-B8D2-A6E49375B517}"/>
              </a:ext>
            </a:extLst>
          </p:cNvPr>
          <p:cNvSpPr>
            <a:spLocks noGrp="1"/>
          </p:cNvSpPr>
          <p:nvPr>
            <p:ph type="title"/>
          </p:nvPr>
        </p:nvSpPr>
        <p:spPr/>
        <p:txBody>
          <a:bodyPr/>
          <a:lstStyle/>
          <a:p>
            <a:r>
              <a:rPr lang="ja-JP" altLang="en-US">
                <a:ea typeface="メイリオ"/>
              </a:rPr>
              <a:t>申請のしかた</a:t>
            </a:r>
            <a:endParaRPr lang="en-US"/>
          </a:p>
        </p:txBody>
      </p:sp>
      <p:sp>
        <p:nvSpPr>
          <p:cNvPr id="3" name="Content Placeholder 2">
            <a:extLst>
              <a:ext uri="{FF2B5EF4-FFF2-40B4-BE49-F238E27FC236}">
                <a16:creationId xmlns:a16="http://schemas.microsoft.com/office/drawing/2014/main" id="{CAFAED61-A706-4EE5-8F3F-061BB3680111}"/>
              </a:ext>
            </a:extLst>
          </p:cNvPr>
          <p:cNvSpPr>
            <a:spLocks noGrp="1"/>
          </p:cNvSpPr>
          <p:nvPr>
            <p:ph idx="1"/>
          </p:nvPr>
        </p:nvSpPr>
        <p:spPr>
          <a:xfrm>
            <a:off x="729635" y="2558011"/>
            <a:ext cx="9791752" cy="3880773"/>
          </a:xfrm>
        </p:spPr>
        <p:txBody>
          <a:bodyPr vert="horz" lIns="91440" tIns="45720" rIns="91440" bIns="45720" rtlCol="0" anchor="t">
            <a:normAutofit/>
          </a:bodyPr>
          <a:lstStyle/>
          <a:p>
            <a:r>
              <a:rPr lang="ja-JP" altLang="en-US">
                <a:ea typeface="メイリオ"/>
              </a:rPr>
              <a:t>フォームに注意事項が書いてあります。</a:t>
            </a:r>
            <a:endParaRPr lang="en-US" altLang="ja-JP">
              <a:ea typeface="メイリオ"/>
            </a:endParaRPr>
          </a:p>
          <a:p>
            <a:r>
              <a:rPr lang="ja-JP" altLang="en-US">
                <a:ea typeface="メイリオ"/>
              </a:rPr>
              <a:t>学生から直接申請は不可です。</a:t>
            </a:r>
            <a:br>
              <a:rPr lang="en-US" altLang="ja-JP">
                <a:ea typeface="メイリオ"/>
              </a:rPr>
            </a:br>
            <a:r>
              <a:rPr lang="ja-JP" altLang="en-US">
                <a:ea typeface="メイリオ"/>
              </a:rPr>
              <a:t>学生から要望があった場合は、必ず教職員から申請してください。</a:t>
            </a:r>
            <a:endParaRPr lang="en-US" altLang="ja-JP">
              <a:ea typeface="メイリオ"/>
            </a:endParaRPr>
          </a:p>
          <a:p>
            <a:endParaRPr lang="ja-JP" altLang="en-US">
              <a:ea typeface="メイリオ"/>
            </a:endParaRPr>
          </a:p>
        </p:txBody>
      </p:sp>
      <p:sp>
        <p:nvSpPr>
          <p:cNvPr id="4" name="Content Placeholder 2">
            <a:extLst>
              <a:ext uri="{FF2B5EF4-FFF2-40B4-BE49-F238E27FC236}">
                <a16:creationId xmlns:a16="http://schemas.microsoft.com/office/drawing/2014/main" id="{6BAC0037-726F-4024-A14D-CC7237CF94E9}"/>
              </a:ext>
            </a:extLst>
          </p:cNvPr>
          <p:cNvSpPr txBox="1">
            <a:spLocks/>
          </p:cNvSpPr>
          <p:nvPr/>
        </p:nvSpPr>
        <p:spPr>
          <a:xfrm>
            <a:off x="677334" y="1455201"/>
            <a:ext cx="8767607" cy="1102810"/>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000"/>
              <a:t>申請フォームに情報を入力して申請します。</a:t>
            </a:r>
            <a:endParaRPr lang="en-US" altLang="ja-JP" sz="2000"/>
          </a:p>
          <a:p>
            <a:pPr marL="400050" lvl="1" indent="0">
              <a:buNone/>
            </a:pPr>
            <a:r>
              <a:rPr lang="en-US" altLang="ja-JP" sz="2400">
                <a:hlinkClick r:id="rId2"/>
              </a:rPr>
              <a:t>https://utelecon.adm.u-tokyo.ac.jp/zoom/license</a:t>
            </a:r>
            <a:endParaRPr lang="en-US" altLang="ja-JP" sz="2400">
              <a:ea typeface="メイリオ"/>
            </a:endParaRPr>
          </a:p>
          <a:p>
            <a:endParaRPr lang="en-US" altLang="ja-JP" sz="2000"/>
          </a:p>
        </p:txBody>
      </p:sp>
    </p:spTree>
    <p:extLst>
      <p:ext uri="{BB962C8B-B14F-4D97-AF65-F5344CB8AC3E}">
        <p14:creationId xmlns:p14="http://schemas.microsoft.com/office/powerpoint/2010/main" val="3873903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DA79-B429-491D-B8D2-A6E49375B517}"/>
              </a:ext>
            </a:extLst>
          </p:cNvPr>
          <p:cNvSpPr>
            <a:spLocks noGrp="1"/>
          </p:cNvSpPr>
          <p:nvPr>
            <p:ph type="title"/>
          </p:nvPr>
        </p:nvSpPr>
        <p:spPr/>
        <p:txBody>
          <a:bodyPr/>
          <a:lstStyle/>
          <a:p>
            <a:r>
              <a:rPr lang="ja-JP" altLang="en-US">
                <a:ea typeface="メイリオ"/>
              </a:rPr>
              <a:t>申請のしかた</a:t>
            </a:r>
            <a:endParaRPr lang="en-US"/>
          </a:p>
        </p:txBody>
      </p:sp>
      <p:grpSp>
        <p:nvGrpSpPr>
          <p:cNvPr id="15" name="グループ化 14">
            <a:extLst>
              <a:ext uri="{FF2B5EF4-FFF2-40B4-BE49-F238E27FC236}">
                <a16:creationId xmlns:a16="http://schemas.microsoft.com/office/drawing/2014/main" id="{C8D68F5C-110F-4591-B141-542ED13AA8AF}"/>
              </a:ext>
            </a:extLst>
          </p:cNvPr>
          <p:cNvGrpSpPr/>
          <p:nvPr/>
        </p:nvGrpSpPr>
        <p:grpSpPr>
          <a:xfrm>
            <a:off x="1509744" y="1400537"/>
            <a:ext cx="9172512" cy="5105327"/>
            <a:chOff x="1237202" y="1400537"/>
            <a:chExt cx="9172512" cy="5105327"/>
          </a:xfrm>
        </p:grpSpPr>
        <p:pic>
          <p:nvPicPr>
            <p:cNvPr id="6" name="図 5" descr="テキスト&#10;&#10;自動的に生成された説明">
              <a:extLst>
                <a:ext uri="{FF2B5EF4-FFF2-40B4-BE49-F238E27FC236}">
                  <a16:creationId xmlns:a16="http://schemas.microsoft.com/office/drawing/2014/main" id="{5A310BBA-8E01-4A1A-91BE-2F7F4A0ACD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202" y="1400537"/>
              <a:ext cx="4526989" cy="5105327"/>
            </a:xfrm>
            <a:prstGeom prst="rect">
              <a:avLst/>
            </a:prstGeom>
            <a:ln w="3175">
              <a:solidFill>
                <a:schemeClr val="tx1"/>
              </a:solidFill>
            </a:ln>
          </p:spPr>
        </p:pic>
        <p:pic>
          <p:nvPicPr>
            <p:cNvPr id="8" name="図 7" descr="グラフィカル ユーザー インターフェイス, テキスト&#10;&#10;自動的に生成された説明">
              <a:extLst>
                <a:ext uri="{FF2B5EF4-FFF2-40B4-BE49-F238E27FC236}">
                  <a16:creationId xmlns:a16="http://schemas.microsoft.com/office/drawing/2014/main" id="{617F2020-7906-40C5-A556-DD9E4168E3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6078" y="1400537"/>
              <a:ext cx="4533636" cy="5105326"/>
            </a:xfrm>
            <a:prstGeom prst="rect">
              <a:avLst/>
            </a:prstGeom>
            <a:ln w="3175">
              <a:solidFill>
                <a:schemeClr val="tx1"/>
              </a:solidFill>
            </a:ln>
          </p:spPr>
        </p:pic>
      </p:grpSp>
      <p:sp>
        <p:nvSpPr>
          <p:cNvPr id="16" name="吹き出し: 折線 15">
            <a:extLst>
              <a:ext uri="{FF2B5EF4-FFF2-40B4-BE49-F238E27FC236}">
                <a16:creationId xmlns:a16="http://schemas.microsoft.com/office/drawing/2014/main" id="{B9D2E2B5-CF94-4187-95CD-FAC09E02119F}"/>
              </a:ext>
            </a:extLst>
          </p:cNvPr>
          <p:cNvSpPr/>
          <p:nvPr/>
        </p:nvSpPr>
        <p:spPr>
          <a:xfrm>
            <a:off x="268736" y="4250480"/>
            <a:ext cx="1446835" cy="1215342"/>
          </a:xfrm>
          <a:prstGeom prst="borderCallout2">
            <a:avLst>
              <a:gd name="adj1" fmla="val 12083"/>
              <a:gd name="adj2" fmla="val -333"/>
              <a:gd name="adj3" fmla="val -298"/>
              <a:gd name="adj4" fmla="val -11067"/>
              <a:gd name="adj5" fmla="val -95119"/>
              <a:gd name="adj6" fmla="val 9813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ライセンスの残数情報等</a:t>
            </a:r>
          </a:p>
        </p:txBody>
      </p:sp>
      <p:sp>
        <p:nvSpPr>
          <p:cNvPr id="17" name="楕円 16">
            <a:extLst>
              <a:ext uri="{FF2B5EF4-FFF2-40B4-BE49-F238E27FC236}">
                <a16:creationId xmlns:a16="http://schemas.microsoft.com/office/drawing/2014/main" id="{CE3D9283-1C89-476E-B155-30C660DD4E54}"/>
              </a:ext>
            </a:extLst>
          </p:cNvPr>
          <p:cNvSpPr/>
          <p:nvPr/>
        </p:nvSpPr>
        <p:spPr>
          <a:xfrm>
            <a:off x="1599825" y="3020994"/>
            <a:ext cx="138896" cy="1388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8" name="吹き出し: 折線 17">
            <a:extLst>
              <a:ext uri="{FF2B5EF4-FFF2-40B4-BE49-F238E27FC236}">
                <a16:creationId xmlns:a16="http://schemas.microsoft.com/office/drawing/2014/main" id="{38CE983C-2F2F-409E-B248-5E61E1CB05B3}"/>
              </a:ext>
            </a:extLst>
          </p:cNvPr>
          <p:cNvSpPr/>
          <p:nvPr/>
        </p:nvSpPr>
        <p:spPr>
          <a:xfrm>
            <a:off x="10592175" y="2702489"/>
            <a:ext cx="1446835" cy="1215342"/>
          </a:xfrm>
          <a:prstGeom prst="borderCallout2">
            <a:avLst>
              <a:gd name="adj1" fmla="val 12083"/>
              <a:gd name="adj2" fmla="val -333"/>
              <a:gd name="adj3" fmla="val -298"/>
              <a:gd name="adj4" fmla="val -11067"/>
              <a:gd name="adj5" fmla="val -34167"/>
              <a:gd name="adj6" fmla="val -2410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よくある</a:t>
            </a:r>
            <a:endParaRPr kumimoji="1" lang="en-US" altLang="ja-JP"/>
          </a:p>
          <a:p>
            <a:pPr algn="ctr"/>
            <a:r>
              <a:rPr kumimoji="1" lang="ja-JP" altLang="en-US"/>
              <a:t>質問</a:t>
            </a:r>
          </a:p>
        </p:txBody>
      </p:sp>
      <p:sp>
        <p:nvSpPr>
          <p:cNvPr id="19" name="楕円 18">
            <a:extLst>
              <a:ext uri="{FF2B5EF4-FFF2-40B4-BE49-F238E27FC236}">
                <a16:creationId xmlns:a16="http://schemas.microsoft.com/office/drawing/2014/main" id="{46979F21-850F-4127-9831-DEAE4F98CE3C}"/>
              </a:ext>
            </a:extLst>
          </p:cNvPr>
          <p:cNvSpPr/>
          <p:nvPr/>
        </p:nvSpPr>
        <p:spPr>
          <a:xfrm>
            <a:off x="7022131" y="2187618"/>
            <a:ext cx="138896" cy="1388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64279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B7A9-92F1-454C-9772-F2FF87705759}"/>
              </a:ext>
            </a:extLst>
          </p:cNvPr>
          <p:cNvSpPr>
            <a:spLocks noGrp="1"/>
          </p:cNvSpPr>
          <p:nvPr>
            <p:ph type="title"/>
          </p:nvPr>
        </p:nvSpPr>
        <p:spPr/>
        <p:txBody>
          <a:bodyPr/>
          <a:lstStyle/>
          <a:p>
            <a:r>
              <a:rPr lang="ja-JP" altLang="en-US">
                <a:ea typeface="メイリオ"/>
              </a:rPr>
              <a:t>申請の際、間違いやすい点</a:t>
            </a:r>
            <a:endParaRPr lang="en-US"/>
          </a:p>
        </p:txBody>
      </p:sp>
      <p:sp>
        <p:nvSpPr>
          <p:cNvPr id="3" name="Content Placeholder 2">
            <a:extLst>
              <a:ext uri="{FF2B5EF4-FFF2-40B4-BE49-F238E27FC236}">
                <a16:creationId xmlns:a16="http://schemas.microsoft.com/office/drawing/2014/main" id="{F4097006-97AA-4A8A-A894-9A73486001A7}"/>
              </a:ext>
            </a:extLst>
          </p:cNvPr>
          <p:cNvSpPr>
            <a:spLocks noGrp="1"/>
          </p:cNvSpPr>
          <p:nvPr>
            <p:ph idx="1"/>
          </p:nvPr>
        </p:nvSpPr>
        <p:spPr>
          <a:xfrm>
            <a:off x="769934" y="2152895"/>
            <a:ext cx="8596668" cy="3391381"/>
          </a:xfrm>
        </p:spPr>
        <p:txBody>
          <a:bodyPr>
            <a:noAutofit/>
          </a:bodyPr>
          <a:lstStyle/>
          <a:p>
            <a:r>
              <a:rPr lang="ja-JP" altLang="en-US" sz="2000"/>
              <a:t>希望ライセンスの種類</a:t>
            </a:r>
            <a:endParaRPr lang="en-US" altLang="ja-JP" sz="2000"/>
          </a:p>
          <a:p>
            <a:pPr lvl="1"/>
            <a:r>
              <a:rPr lang="ja-JP" altLang="en-US" sz="2000"/>
              <a:t>ウェビナー？ミーティング？</a:t>
            </a:r>
            <a:endParaRPr lang="en-US" altLang="ja-JP" sz="2000"/>
          </a:p>
          <a:p>
            <a:pPr lvl="1"/>
            <a:endParaRPr lang="en-US" altLang="ja-JP" sz="2000"/>
          </a:p>
          <a:p>
            <a:r>
              <a:rPr lang="ja-JP" altLang="en-US" sz="2000"/>
              <a:t>日付</a:t>
            </a:r>
            <a:endParaRPr lang="en-US" altLang="ja-JP" sz="2000"/>
          </a:p>
          <a:p>
            <a:pPr lvl="1"/>
            <a:r>
              <a:rPr lang="ja-JP" altLang="en-US" sz="2000"/>
              <a:t>ライセンス付与開始希望日、ライセンス付与終了希望日</a:t>
            </a:r>
            <a:endParaRPr lang="en-US" altLang="ja-JP" sz="2000"/>
          </a:p>
          <a:p>
            <a:pPr lvl="1"/>
            <a:endParaRPr lang="en-US" altLang="ja-JP" sz="2000"/>
          </a:p>
          <a:p>
            <a:r>
              <a:rPr lang="ja-JP" altLang="en-US" sz="2000"/>
              <a:t>ライセンスを付与する</a:t>
            </a:r>
            <a:r>
              <a:rPr lang="en-US" altLang="ja-JP" sz="2000"/>
              <a:t>Zoom</a:t>
            </a:r>
            <a:r>
              <a:rPr lang="ja-JP" altLang="en-US" sz="2000"/>
              <a:t>アカウント</a:t>
            </a:r>
            <a:endParaRPr lang="en-US" altLang="ja-JP" sz="2000"/>
          </a:p>
          <a:p>
            <a:pPr lvl="1"/>
            <a:r>
              <a:rPr lang="ja-JP" altLang="en-US" sz="2000"/>
              <a:t>共通</a:t>
            </a:r>
            <a:r>
              <a:rPr lang="en-US" altLang="ja-JP" sz="2000"/>
              <a:t>ID</a:t>
            </a:r>
            <a:r>
              <a:rPr lang="ja-JP" altLang="en-US" sz="2000"/>
              <a:t>の数字</a:t>
            </a:r>
            <a:endParaRPr lang="en-US" altLang="ja-JP" sz="2000"/>
          </a:p>
          <a:p>
            <a:pPr marL="457200" lvl="1" indent="0">
              <a:buNone/>
            </a:pPr>
            <a:endParaRPr lang="en-US" altLang="ja-JP" sz="2000"/>
          </a:p>
          <a:p>
            <a:pPr marL="457200" lvl="1" indent="0">
              <a:buNone/>
            </a:pPr>
            <a:endParaRPr lang="en-US" altLang="ja-JP" sz="2000"/>
          </a:p>
          <a:p>
            <a:pPr marL="457200" lvl="1" indent="0">
              <a:buNone/>
            </a:pPr>
            <a:endParaRPr lang="en-US" altLang="ja-JP" sz="2000"/>
          </a:p>
          <a:p>
            <a:endParaRPr lang="en-US" altLang="ja-JP" sz="2000"/>
          </a:p>
        </p:txBody>
      </p:sp>
    </p:spTree>
    <p:extLst>
      <p:ext uri="{BB962C8B-B14F-4D97-AF65-F5344CB8AC3E}">
        <p14:creationId xmlns:p14="http://schemas.microsoft.com/office/powerpoint/2010/main" val="398516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B7A9-92F1-454C-9772-F2FF87705759}"/>
              </a:ext>
            </a:extLst>
          </p:cNvPr>
          <p:cNvSpPr>
            <a:spLocks noGrp="1"/>
          </p:cNvSpPr>
          <p:nvPr>
            <p:ph type="title"/>
          </p:nvPr>
        </p:nvSpPr>
        <p:spPr/>
        <p:txBody>
          <a:bodyPr/>
          <a:lstStyle/>
          <a:p>
            <a:r>
              <a:rPr lang="ja-JP" altLang="en-US"/>
              <a:t>申請にあたってのお願い</a:t>
            </a:r>
            <a:endParaRPr lang="en-US"/>
          </a:p>
        </p:txBody>
      </p:sp>
      <p:sp>
        <p:nvSpPr>
          <p:cNvPr id="3" name="Content Placeholder 2">
            <a:extLst>
              <a:ext uri="{FF2B5EF4-FFF2-40B4-BE49-F238E27FC236}">
                <a16:creationId xmlns:a16="http://schemas.microsoft.com/office/drawing/2014/main" id="{F4097006-97AA-4A8A-A894-9A73486001A7}"/>
              </a:ext>
            </a:extLst>
          </p:cNvPr>
          <p:cNvSpPr>
            <a:spLocks noGrp="1"/>
          </p:cNvSpPr>
          <p:nvPr>
            <p:ph idx="1"/>
          </p:nvPr>
        </p:nvSpPr>
        <p:spPr>
          <a:xfrm>
            <a:off x="769934" y="2152895"/>
            <a:ext cx="8596668" cy="3391381"/>
          </a:xfrm>
        </p:spPr>
        <p:txBody>
          <a:bodyPr vert="horz" lIns="91440" tIns="45720" rIns="91440" bIns="45720" rtlCol="0" anchor="t">
            <a:noAutofit/>
          </a:bodyPr>
          <a:lstStyle/>
          <a:p>
            <a:r>
              <a:rPr lang="ja-JP" altLang="en-US" sz="2000"/>
              <a:t>申請期日</a:t>
            </a:r>
            <a:endParaRPr lang="en-US" altLang="ja-JP" sz="2000"/>
          </a:p>
          <a:p>
            <a:pPr marL="0" indent="0">
              <a:buNone/>
            </a:pPr>
            <a:r>
              <a:rPr lang="ja-JP" altLang="en-US" sz="2000"/>
              <a:t>　付与作業は手作業。融通を利かせることの可能。一方、余裕を持った申請をお願いします。</a:t>
            </a:r>
            <a:endParaRPr lang="en-US" altLang="ja-JP" sz="2000"/>
          </a:p>
          <a:p>
            <a:endParaRPr lang="ja-JP" altLang="en-US" sz="2000">
              <a:ea typeface="メイリオ"/>
            </a:endParaRPr>
          </a:p>
          <a:p>
            <a:pPr marL="457200" lvl="1" indent="0">
              <a:buNone/>
            </a:pPr>
            <a:endParaRPr lang="en-US" altLang="ja-JP" sz="2000"/>
          </a:p>
          <a:p>
            <a:pPr marL="457200" lvl="1" indent="0">
              <a:buNone/>
            </a:pPr>
            <a:endParaRPr lang="en-US" altLang="ja-JP" sz="2000"/>
          </a:p>
          <a:p>
            <a:pPr marL="457200" lvl="1" indent="0">
              <a:buNone/>
            </a:pPr>
            <a:endParaRPr lang="en-US" altLang="ja-JP" sz="2000"/>
          </a:p>
          <a:p>
            <a:endParaRPr lang="en-US" altLang="ja-JP" sz="2000"/>
          </a:p>
        </p:txBody>
      </p:sp>
    </p:spTree>
    <p:extLst>
      <p:ext uri="{BB962C8B-B14F-4D97-AF65-F5344CB8AC3E}">
        <p14:creationId xmlns:p14="http://schemas.microsoft.com/office/powerpoint/2010/main" val="334903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B75E1C-A290-42EE-A865-7A886F416410}"/>
              </a:ext>
            </a:extLst>
          </p:cNvPr>
          <p:cNvSpPr>
            <a:spLocks noGrp="1"/>
          </p:cNvSpPr>
          <p:nvPr>
            <p:ph type="title"/>
          </p:nvPr>
        </p:nvSpPr>
        <p:spPr/>
        <p:txBody>
          <a:bodyPr/>
          <a:lstStyle/>
          <a:p>
            <a:r>
              <a:rPr kumimoji="1" lang="ja-JP" altLang="en-US" b="1"/>
              <a:t>全学教職員向け</a:t>
            </a:r>
            <a:r>
              <a:rPr kumimoji="1" lang="en-US" altLang="ja-JP" b="1"/>
              <a:t>VPN</a:t>
            </a:r>
            <a:r>
              <a:rPr kumimoji="1" lang="ja-JP" altLang="en-US" b="1"/>
              <a:t>サービス</a:t>
            </a:r>
            <a:br>
              <a:rPr kumimoji="1" lang="en-US" altLang="ja-JP" b="1"/>
            </a:br>
            <a:r>
              <a:rPr kumimoji="1" lang="en-US" altLang="ja-JP" b="1"/>
              <a:t>  (UTokyo VPN)</a:t>
            </a:r>
            <a:endParaRPr kumimoji="1" lang="ja-JP" altLang="en-US" b="1"/>
          </a:p>
        </p:txBody>
      </p:sp>
      <p:sp>
        <p:nvSpPr>
          <p:cNvPr id="3" name="コンテンツ プレースホルダー 2">
            <a:extLst>
              <a:ext uri="{FF2B5EF4-FFF2-40B4-BE49-F238E27FC236}">
                <a16:creationId xmlns:a16="http://schemas.microsoft.com/office/drawing/2014/main" id="{6A81EE8A-36F2-4F99-A26A-2AB80CD7034C}"/>
              </a:ext>
            </a:extLst>
          </p:cNvPr>
          <p:cNvSpPr>
            <a:spLocks noGrp="1"/>
          </p:cNvSpPr>
          <p:nvPr>
            <p:ph idx="1"/>
          </p:nvPr>
        </p:nvSpPr>
        <p:spPr>
          <a:xfrm>
            <a:off x="677334" y="2160589"/>
            <a:ext cx="6518487" cy="3880773"/>
          </a:xfrm>
        </p:spPr>
        <p:txBody>
          <a:bodyPr vert="horz" lIns="91440" tIns="45720" rIns="91440" bIns="45720" rtlCol="0" anchor="t">
            <a:normAutofit/>
          </a:bodyPr>
          <a:lstStyle/>
          <a:p>
            <a:r>
              <a:rPr kumimoji="1" lang="en-US" altLang="ja-JP" b="1">
                <a:ea typeface="メイリオ"/>
              </a:rPr>
              <a:t>2021</a:t>
            </a:r>
            <a:r>
              <a:rPr kumimoji="1" lang="ja-JP" altLang="en-US" b="1">
                <a:ea typeface="メイリオ"/>
              </a:rPr>
              <a:t>年</a:t>
            </a:r>
            <a:r>
              <a:rPr kumimoji="1" lang="en-US" altLang="ja-JP" b="1">
                <a:ea typeface="メイリオ"/>
              </a:rPr>
              <a:t>9</a:t>
            </a:r>
            <a:r>
              <a:rPr kumimoji="1" lang="ja-JP" altLang="en-US" b="1">
                <a:ea typeface="メイリオ"/>
              </a:rPr>
              <a:t>月</a:t>
            </a:r>
            <a:r>
              <a:rPr kumimoji="1" lang="en-US" altLang="ja-JP" b="1">
                <a:ea typeface="メイリオ"/>
              </a:rPr>
              <a:t>27</a:t>
            </a:r>
            <a:r>
              <a:rPr kumimoji="1" lang="ja-JP" altLang="en-US" b="1">
                <a:ea typeface="メイリオ"/>
              </a:rPr>
              <a:t>日</a:t>
            </a:r>
            <a:r>
              <a:rPr lang="ja-JP" altLang="en-US" b="1">
                <a:ea typeface="メイリオ"/>
              </a:rPr>
              <a:t>午前9時</a:t>
            </a:r>
            <a:r>
              <a:rPr kumimoji="1" lang="ja-JP" altLang="en-US">
                <a:ea typeface="メイリオ"/>
              </a:rPr>
              <a:t>から、全学の教職員向けに</a:t>
            </a:r>
            <a:r>
              <a:rPr kumimoji="1" lang="en-US" altLang="ja-JP">
                <a:ea typeface="メイリオ"/>
              </a:rPr>
              <a:t>VPN</a:t>
            </a:r>
            <a:r>
              <a:rPr kumimoji="1" lang="ja-JP" altLang="en-US">
                <a:ea typeface="メイリオ"/>
              </a:rPr>
              <a:t>サービスを提供します。</a:t>
            </a:r>
            <a:endParaRPr kumimoji="1" lang="en-US" altLang="ja-JP">
              <a:ea typeface="メイリオ"/>
            </a:endParaRPr>
          </a:p>
          <a:p>
            <a:r>
              <a:rPr lang="ja-JP" altLang="en-US">
                <a:ea typeface="メイリオ"/>
              </a:rPr>
              <a:t>学外にいてもキャンパス内で </a:t>
            </a:r>
            <a:r>
              <a:rPr lang="en-US" altLang="ja-JP">
                <a:ea typeface="メイリオ"/>
              </a:rPr>
              <a:t>UTokyo WiFi </a:t>
            </a:r>
            <a:r>
              <a:rPr lang="ja-JP" altLang="en-US">
                <a:ea typeface="メイリオ"/>
              </a:rPr>
              <a:t>と同じネットワークに接続できます。</a:t>
            </a:r>
            <a:endParaRPr lang="en-US" altLang="ja-JP">
              <a:ea typeface="メイリオ"/>
            </a:endParaRPr>
          </a:p>
          <a:p>
            <a:pPr lvl="1"/>
            <a:r>
              <a:rPr kumimoji="1" lang="ja-JP" altLang="en-US">
                <a:ea typeface="メイリオ"/>
              </a:rPr>
              <a:t>大学が学内</a:t>
            </a:r>
            <a:r>
              <a:rPr lang="ja-JP" altLang="en-US">
                <a:ea typeface="メイリオ"/>
              </a:rPr>
              <a:t>で</a:t>
            </a:r>
            <a:r>
              <a:rPr kumimoji="1" lang="ja-JP" altLang="en-US">
                <a:ea typeface="メイリオ"/>
              </a:rPr>
              <a:t>提供している情報サービスを利用することができます。</a:t>
            </a:r>
            <a:endParaRPr kumimoji="1" lang="en-US" altLang="ja-JP">
              <a:ea typeface="メイリオ"/>
            </a:endParaRPr>
          </a:p>
          <a:p>
            <a:pPr lvl="1"/>
            <a:r>
              <a:rPr kumimoji="1" lang="ja-JP" altLang="en-US">
                <a:ea typeface="メイリオ"/>
              </a:rPr>
              <a:t>電子ジャーナルサービスは</a:t>
            </a:r>
            <a:r>
              <a:rPr kumimoji="1" lang="en-US" altLang="ja-JP">
                <a:ea typeface="メイリオ"/>
              </a:rPr>
              <a:t>8</a:t>
            </a:r>
            <a:r>
              <a:rPr kumimoji="1" lang="ja-JP" altLang="en-US">
                <a:ea typeface="メイリオ"/>
              </a:rPr>
              <a:t>月</a:t>
            </a:r>
            <a:r>
              <a:rPr kumimoji="1" lang="en-US" altLang="ja-JP">
                <a:ea typeface="メイリオ"/>
              </a:rPr>
              <a:t>11</a:t>
            </a:r>
            <a:r>
              <a:rPr kumimoji="1" lang="ja-JP" altLang="en-US">
                <a:ea typeface="メイリオ"/>
              </a:rPr>
              <a:t>日から</a:t>
            </a:r>
            <a:r>
              <a:rPr lang="en-US" altLang="ja-JP" err="1">
                <a:ea typeface="メイリオ"/>
              </a:rPr>
              <a:t>Ezproxy</a:t>
            </a:r>
            <a:r>
              <a:rPr lang="ja-JP" altLang="en-US">
                <a:ea typeface="メイリオ"/>
              </a:rPr>
              <a:t>サービスを開始しています。利用者の身分に応じて利用できる外部サービスに接続されます。</a:t>
            </a:r>
            <a:endParaRPr lang="en-US" altLang="ja-JP">
              <a:ea typeface="メイリオ"/>
            </a:endParaRPr>
          </a:p>
          <a:p>
            <a:pPr lvl="1"/>
            <a:r>
              <a:rPr lang="ja-JP" altLang="en-US">
                <a:ea typeface="メイリオ"/>
              </a:rPr>
              <a:t>電子ジャーナルサービス利用のためには全学教職員向け</a:t>
            </a:r>
            <a:r>
              <a:rPr lang="en-US" altLang="ja-JP">
                <a:ea typeface="メイリオ"/>
              </a:rPr>
              <a:t>VPN</a:t>
            </a:r>
            <a:r>
              <a:rPr lang="ja-JP" altLang="en-US">
                <a:ea typeface="メイリオ"/>
              </a:rPr>
              <a:t>サービスは必要ありません。</a:t>
            </a:r>
            <a:endParaRPr lang="en-US" altLang="ja-JP">
              <a:ea typeface="メイリオ"/>
            </a:endParaRPr>
          </a:p>
        </p:txBody>
      </p:sp>
      <p:pic>
        <p:nvPicPr>
          <p:cNvPr id="4" name="Picture 4">
            <a:extLst>
              <a:ext uri="{FF2B5EF4-FFF2-40B4-BE49-F238E27FC236}">
                <a16:creationId xmlns:a16="http://schemas.microsoft.com/office/drawing/2014/main" id="{22FF43E5-AEFA-436D-9F61-3A27606DADC5}"/>
              </a:ext>
            </a:extLst>
          </p:cNvPr>
          <p:cNvPicPr>
            <a:picLocks noChangeAspect="1"/>
          </p:cNvPicPr>
          <p:nvPr/>
        </p:nvPicPr>
        <p:blipFill>
          <a:blip r:embed="rId2"/>
          <a:stretch>
            <a:fillRect/>
          </a:stretch>
        </p:blipFill>
        <p:spPr>
          <a:xfrm>
            <a:off x="7391400" y="2499866"/>
            <a:ext cx="4743450" cy="2791719"/>
          </a:xfrm>
          <a:prstGeom prst="rect">
            <a:avLst/>
          </a:prstGeom>
        </p:spPr>
      </p:pic>
    </p:spTree>
    <p:extLst>
      <p:ext uri="{BB962C8B-B14F-4D97-AF65-F5344CB8AC3E}">
        <p14:creationId xmlns:p14="http://schemas.microsoft.com/office/powerpoint/2010/main" val="437990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6C567C-39A7-4C78-B52A-B04EC6EEF2FA}"/>
              </a:ext>
            </a:extLst>
          </p:cNvPr>
          <p:cNvSpPr>
            <a:spLocks noGrp="1"/>
          </p:cNvSpPr>
          <p:nvPr>
            <p:ph type="title"/>
          </p:nvPr>
        </p:nvSpPr>
        <p:spPr/>
        <p:txBody>
          <a:bodyPr/>
          <a:lstStyle/>
          <a:p>
            <a:r>
              <a:rPr kumimoji="1" lang="ja-JP" altLang="en-US"/>
              <a:t>セキュリティ対策のお願い</a:t>
            </a:r>
          </a:p>
        </p:txBody>
      </p:sp>
      <p:sp>
        <p:nvSpPr>
          <p:cNvPr id="3" name="コンテンツ プレースホルダー 2">
            <a:extLst>
              <a:ext uri="{FF2B5EF4-FFF2-40B4-BE49-F238E27FC236}">
                <a16:creationId xmlns:a16="http://schemas.microsoft.com/office/drawing/2014/main" id="{1C64862B-D650-4904-872E-78FC4799F47A}"/>
              </a:ext>
            </a:extLst>
          </p:cNvPr>
          <p:cNvSpPr>
            <a:spLocks noGrp="1"/>
          </p:cNvSpPr>
          <p:nvPr>
            <p:ph idx="1"/>
          </p:nvPr>
        </p:nvSpPr>
        <p:spPr/>
        <p:txBody>
          <a:bodyPr>
            <a:normAutofit/>
          </a:bodyPr>
          <a:lstStyle/>
          <a:p>
            <a:r>
              <a:rPr kumimoji="1" lang="ja-JP" altLang="en-US"/>
              <a:t>大学ネットワークであるため全学</a:t>
            </a:r>
            <a:r>
              <a:rPr kumimoji="1" lang="en-US" altLang="ja-JP"/>
              <a:t>FW</a:t>
            </a:r>
            <a:r>
              <a:rPr kumimoji="1" lang="ja-JP" altLang="en-US"/>
              <a:t>を通過します。</a:t>
            </a:r>
            <a:endParaRPr kumimoji="1" lang="en-US" altLang="ja-JP"/>
          </a:p>
          <a:p>
            <a:r>
              <a:rPr lang="ja-JP" altLang="en-US"/>
              <a:t>セキュリティインシデントを検出した場合、まずは本人に連絡します。</a:t>
            </a:r>
            <a:endParaRPr lang="en-US" altLang="ja-JP"/>
          </a:p>
          <a:p>
            <a:pPr marL="0" indent="0">
              <a:buNone/>
            </a:pPr>
            <a:r>
              <a:rPr lang="ja-JP" altLang="en-US"/>
              <a:t>　　（本人の</a:t>
            </a:r>
            <a:r>
              <a:rPr lang="en-US" altLang="ja-JP" b="1"/>
              <a:t>ECCS</a:t>
            </a:r>
            <a:r>
              <a:rPr lang="ja-JP" altLang="en-US" b="1"/>
              <a:t>クラウドメール</a:t>
            </a:r>
            <a:r>
              <a:rPr lang="ja-JP" altLang="en-US"/>
              <a:t>に連絡します。）</a:t>
            </a:r>
            <a:endParaRPr lang="en-US" altLang="ja-JP"/>
          </a:p>
          <a:p>
            <a:r>
              <a:rPr kumimoji="1" lang="ja-JP" altLang="en-US"/>
              <a:t>連絡がつかなかった場合はサービスを停止します。</a:t>
            </a:r>
            <a:endParaRPr kumimoji="1" lang="en-US" altLang="ja-JP"/>
          </a:p>
          <a:p>
            <a:endParaRPr kumimoji="1" lang="en-US" altLang="ja-JP"/>
          </a:p>
          <a:p>
            <a:r>
              <a:rPr kumimoji="1" lang="ja-JP" altLang="en-US"/>
              <a:t>端末の</a:t>
            </a:r>
            <a:r>
              <a:rPr kumimoji="1" lang="en-US" altLang="ja-JP"/>
              <a:t>OS</a:t>
            </a:r>
            <a:r>
              <a:rPr kumimoji="1" lang="ja-JP" altLang="en-US"/>
              <a:t>、使用するアプリケーションは最新版にアップデートはしてください。</a:t>
            </a:r>
            <a:endParaRPr kumimoji="1" lang="en-US" altLang="ja-JP"/>
          </a:p>
          <a:p>
            <a:r>
              <a:rPr kumimoji="1" lang="ja-JP" altLang="en-US" b="1"/>
              <a:t>大学のセキュリティポリシーが適用されます。</a:t>
            </a:r>
            <a:r>
              <a:rPr kumimoji="1" lang="ja-JP" altLang="en-US"/>
              <a:t>セキュリティ対策ソフトウェアを必ずインストールしてください。</a:t>
            </a:r>
          </a:p>
        </p:txBody>
      </p:sp>
    </p:spTree>
    <p:extLst>
      <p:ext uri="{BB962C8B-B14F-4D97-AF65-F5344CB8AC3E}">
        <p14:creationId xmlns:p14="http://schemas.microsoft.com/office/powerpoint/2010/main" val="220237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3EBC60-C5B6-4D2D-9F9D-FB29293CEFC3}"/>
              </a:ext>
            </a:extLst>
          </p:cNvPr>
          <p:cNvSpPr>
            <a:spLocks noGrp="1"/>
          </p:cNvSpPr>
          <p:nvPr>
            <p:ph type="title"/>
          </p:nvPr>
        </p:nvSpPr>
        <p:spPr/>
        <p:txBody>
          <a:bodyPr/>
          <a:lstStyle/>
          <a:p>
            <a:r>
              <a:rPr kumimoji="1" lang="ja-JP" altLang="en-US"/>
              <a:t>設定方法</a:t>
            </a:r>
          </a:p>
        </p:txBody>
      </p:sp>
      <p:sp>
        <p:nvSpPr>
          <p:cNvPr id="3" name="コンテンツ プレースホルダー 2">
            <a:extLst>
              <a:ext uri="{FF2B5EF4-FFF2-40B4-BE49-F238E27FC236}">
                <a16:creationId xmlns:a16="http://schemas.microsoft.com/office/drawing/2014/main" id="{92A3C171-8B15-49FA-9C38-FA06F88DC657}"/>
              </a:ext>
            </a:extLst>
          </p:cNvPr>
          <p:cNvSpPr>
            <a:spLocks noGrp="1"/>
          </p:cNvSpPr>
          <p:nvPr>
            <p:ph idx="1"/>
          </p:nvPr>
        </p:nvSpPr>
        <p:spPr>
          <a:xfrm>
            <a:off x="838200" y="1476103"/>
            <a:ext cx="5011271" cy="4700860"/>
          </a:xfrm>
        </p:spPr>
        <p:txBody>
          <a:bodyPr>
            <a:normAutofit fontScale="92500" lnSpcReduction="20000"/>
          </a:bodyPr>
          <a:lstStyle/>
          <a:p>
            <a:r>
              <a:rPr kumimoji="1" lang="en-US" altLang="ja-JP"/>
              <a:t>UTokyo Portal </a:t>
            </a:r>
            <a:r>
              <a:rPr kumimoji="1" lang="ja-JP" altLang="en-US"/>
              <a:t>にサインインします。</a:t>
            </a:r>
            <a:endParaRPr kumimoji="1" lang="en-US" altLang="ja-JP"/>
          </a:p>
          <a:p>
            <a:r>
              <a:rPr lang="ja-JP" altLang="en-US"/>
              <a:t>便利帳の情報システム本部にある「</a:t>
            </a:r>
            <a:r>
              <a:rPr lang="en-US" altLang="ja-JP"/>
              <a:t>UTokyo VPN</a:t>
            </a:r>
            <a:r>
              <a:rPr lang="ja-JP" altLang="en-US"/>
              <a:t>」（現在作成中）</a:t>
            </a:r>
            <a:endParaRPr lang="en-US" altLang="ja-JP"/>
          </a:p>
          <a:p>
            <a:r>
              <a:rPr kumimoji="1" lang="ja-JP" altLang="en-US"/>
              <a:t>「サインイン」をクリック</a:t>
            </a:r>
            <a:endParaRPr kumimoji="1" lang="en-US" altLang="ja-JP"/>
          </a:p>
          <a:p>
            <a:r>
              <a:rPr lang="en-US" altLang="ja-JP"/>
              <a:t>UTokyo Account </a:t>
            </a:r>
            <a:r>
              <a:rPr lang="ja-JP" altLang="en-US"/>
              <a:t>でサインイン</a:t>
            </a:r>
            <a:r>
              <a:rPr lang="en-US" altLang="ja-JP"/>
              <a:t>(</a:t>
            </a:r>
            <a:r>
              <a:rPr lang="ja-JP" altLang="en-US"/>
              <a:t>多要素認証を設定していないと設定を求められます。）</a:t>
            </a:r>
            <a:endParaRPr lang="en-US" altLang="ja-JP"/>
          </a:p>
          <a:p>
            <a:r>
              <a:rPr kumimoji="1" lang="ja-JP" altLang="en-US"/>
              <a:t>サインインが成功すると端末を判別して自動でアプリケーションのダウンロードが求められます。</a:t>
            </a:r>
            <a:endParaRPr kumimoji="1" lang="en-US" altLang="ja-JP"/>
          </a:p>
          <a:p>
            <a:r>
              <a:rPr kumimoji="1" lang="ja-JP" altLang="en-US"/>
              <a:t>ダウンロードに続きインストールが開始されます。</a:t>
            </a:r>
            <a:endParaRPr kumimoji="1" lang="en-US" altLang="ja-JP"/>
          </a:p>
          <a:p>
            <a:r>
              <a:rPr kumimoji="1" lang="en-US" altLang="ja-JP"/>
              <a:t>Cisco AnyConnect </a:t>
            </a:r>
            <a:r>
              <a:rPr kumimoji="1" lang="ja-JP" altLang="en-US"/>
              <a:t>を起動し</a:t>
            </a:r>
            <a:r>
              <a:rPr lang="ja-JP" altLang="en-US"/>
              <a:t>「</a:t>
            </a:r>
            <a:r>
              <a:rPr lang="en-US" altLang="ja-JP"/>
              <a:t>Connect</a:t>
            </a:r>
            <a:r>
              <a:rPr lang="ja-JP" altLang="en-US"/>
              <a:t>」を押します。</a:t>
            </a:r>
            <a:endParaRPr lang="en-US" altLang="ja-JP"/>
          </a:p>
          <a:p>
            <a:r>
              <a:rPr kumimoji="1" lang="ja-JP" altLang="en-US"/>
              <a:t>注意：起動したときにサーバ名が空白になる場合があります。その場合は、</a:t>
            </a:r>
            <a:r>
              <a:rPr kumimoji="1" lang="en-US" altLang="ja-JP">
                <a:hlinkClick r:id="rId2"/>
              </a:rPr>
              <a:t>https://vpn1.adm.u-tokyo.ac.jp</a:t>
            </a:r>
            <a:r>
              <a:rPr kumimoji="1" lang="ja-JP" altLang="en-US"/>
              <a:t>を入れて「</a:t>
            </a:r>
            <a:r>
              <a:rPr kumimoji="1" lang="en-US" altLang="ja-JP"/>
              <a:t>Connect</a:t>
            </a:r>
            <a:r>
              <a:rPr kumimoji="1" lang="ja-JP" altLang="en-US"/>
              <a:t>」を押してください。</a:t>
            </a:r>
            <a:r>
              <a:rPr kumimoji="1" lang="en-US" altLang="ja-JP"/>
              <a:t> </a:t>
            </a:r>
          </a:p>
          <a:p>
            <a:endParaRPr lang="en-US" altLang="ja-JP"/>
          </a:p>
        </p:txBody>
      </p:sp>
      <p:sp>
        <p:nvSpPr>
          <p:cNvPr id="5" name="テキスト ボックス 4">
            <a:extLst>
              <a:ext uri="{FF2B5EF4-FFF2-40B4-BE49-F238E27FC236}">
                <a16:creationId xmlns:a16="http://schemas.microsoft.com/office/drawing/2014/main" id="{D0850D11-94F0-49F2-96A9-C913170567DE}"/>
              </a:ext>
            </a:extLst>
          </p:cNvPr>
          <p:cNvSpPr txBox="1"/>
          <p:nvPr/>
        </p:nvSpPr>
        <p:spPr>
          <a:xfrm>
            <a:off x="6651812" y="900668"/>
            <a:ext cx="4667175" cy="369332"/>
          </a:xfrm>
          <a:prstGeom prst="rect">
            <a:avLst/>
          </a:prstGeom>
          <a:noFill/>
        </p:spPr>
        <p:txBody>
          <a:bodyPr wrap="none" rtlCol="0">
            <a:spAutoFit/>
          </a:bodyPr>
          <a:lstStyle/>
          <a:p>
            <a:r>
              <a:rPr kumimoji="1" lang="en-US" altLang="ja-JP"/>
              <a:t>UTokyo</a:t>
            </a:r>
            <a:r>
              <a:rPr kumimoji="1" lang="ja-JP" altLang="en-US"/>
              <a:t> </a:t>
            </a:r>
            <a:r>
              <a:rPr kumimoji="1" lang="en-US" altLang="ja-JP"/>
              <a:t>Portal</a:t>
            </a:r>
            <a:r>
              <a:rPr kumimoji="1" lang="ja-JP" altLang="en-US"/>
              <a:t> 便利帳から提供しています。</a:t>
            </a:r>
          </a:p>
        </p:txBody>
      </p:sp>
      <p:pic>
        <p:nvPicPr>
          <p:cNvPr id="6" name="Picture 4">
            <a:extLst>
              <a:ext uri="{FF2B5EF4-FFF2-40B4-BE49-F238E27FC236}">
                <a16:creationId xmlns:a16="http://schemas.microsoft.com/office/drawing/2014/main" id="{4022CBAE-157A-4760-9250-80188F1B45B6}"/>
              </a:ext>
            </a:extLst>
          </p:cNvPr>
          <p:cNvPicPr>
            <a:picLocks noChangeAspect="1"/>
          </p:cNvPicPr>
          <p:nvPr/>
        </p:nvPicPr>
        <p:blipFill>
          <a:blip r:embed="rId3"/>
          <a:stretch>
            <a:fillRect/>
          </a:stretch>
        </p:blipFill>
        <p:spPr>
          <a:xfrm>
            <a:off x="6613674" y="1476103"/>
            <a:ext cx="4743450" cy="2791719"/>
          </a:xfrm>
          <a:prstGeom prst="rect">
            <a:avLst/>
          </a:prstGeom>
        </p:spPr>
      </p:pic>
      <p:pic>
        <p:nvPicPr>
          <p:cNvPr id="7" name="Picture 4">
            <a:extLst>
              <a:ext uri="{FF2B5EF4-FFF2-40B4-BE49-F238E27FC236}">
                <a16:creationId xmlns:a16="http://schemas.microsoft.com/office/drawing/2014/main" id="{0CD1A77B-DA4C-4AE1-8693-19C524A57CFD}"/>
              </a:ext>
            </a:extLst>
          </p:cNvPr>
          <p:cNvPicPr>
            <a:picLocks noChangeAspect="1"/>
          </p:cNvPicPr>
          <p:nvPr/>
        </p:nvPicPr>
        <p:blipFill>
          <a:blip r:embed="rId4"/>
          <a:stretch>
            <a:fillRect/>
          </a:stretch>
        </p:blipFill>
        <p:spPr>
          <a:xfrm>
            <a:off x="6999452" y="4789975"/>
            <a:ext cx="3424708" cy="1660127"/>
          </a:xfrm>
          <a:prstGeom prst="rect">
            <a:avLst/>
          </a:prstGeom>
        </p:spPr>
      </p:pic>
      <p:sp>
        <p:nvSpPr>
          <p:cNvPr id="8" name="テキスト ボックス 7">
            <a:extLst>
              <a:ext uri="{FF2B5EF4-FFF2-40B4-BE49-F238E27FC236}">
                <a16:creationId xmlns:a16="http://schemas.microsoft.com/office/drawing/2014/main" id="{D8687509-7298-4F03-ABC6-C0B7BE6B35A9}"/>
              </a:ext>
            </a:extLst>
          </p:cNvPr>
          <p:cNvSpPr txBox="1"/>
          <p:nvPr/>
        </p:nvSpPr>
        <p:spPr>
          <a:xfrm>
            <a:off x="7605822" y="6488668"/>
            <a:ext cx="2759153" cy="369332"/>
          </a:xfrm>
          <a:prstGeom prst="rect">
            <a:avLst/>
          </a:prstGeom>
          <a:noFill/>
        </p:spPr>
        <p:txBody>
          <a:bodyPr wrap="none" rtlCol="0">
            <a:spAutoFit/>
          </a:bodyPr>
          <a:lstStyle/>
          <a:p>
            <a:r>
              <a:rPr kumimoji="1" lang="en-US" altLang="ja-JP"/>
              <a:t>Cisco</a:t>
            </a:r>
            <a:r>
              <a:rPr kumimoji="1" lang="ja-JP" altLang="en-US"/>
              <a:t> </a:t>
            </a:r>
            <a:r>
              <a:rPr kumimoji="1" lang="en-US" altLang="ja-JP"/>
              <a:t>AnyConnect</a:t>
            </a:r>
            <a:r>
              <a:rPr kumimoji="1" lang="ja-JP" altLang="en-US"/>
              <a:t> の画面</a:t>
            </a:r>
          </a:p>
        </p:txBody>
      </p:sp>
    </p:spTree>
    <p:extLst>
      <p:ext uri="{BB962C8B-B14F-4D97-AF65-F5344CB8AC3E}">
        <p14:creationId xmlns:p14="http://schemas.microsoft.com/office/powerpoint/2010/main" val="848943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87B2DA-30AC-4E4B-B9AD-F357FC5DDF4E}"/>
              </a:ext>
            </a:extLst>
          </p:cNvPr>
          <p:cNvSpPr>
            <a:spLocks noGrp="1"/>
          </p:cNvSpPr>
          <p:nvPr>
            <p:ph type="title"/>
          </p:nvPr>
        </p:nvSpPr>
        <p:spPr/>
        <p:txBody>
          <a:bodyPr/>
          <a:lstStyle/>
          <a:p>
            <a:r>
              <a:rPr kumimoji="1" lang="ja-JP" altLang="en-US"/>
              <a:t>利用上の注意</a:t>
            </a:r>
          </a:p>
        </p:txBody>
      </p:sp>
      <p:sp>
        <p:nvSpPr>
          <p:cNvPr id="3" name="コンテンツ プレースホルダー 2">
            <a:extLst>
              <a:ext uri="{FF2B5EF4-FFF2-40B4-BE49-F238E27FC236}">
                <a16:creationId xmlns:a16="http://schemas.microsoft.com/office/drawing/2014/main" id="{6564DA11-2A62-4BE6-8925-3E5B6DFA575B}"/>
              </a:ext>
            </a:extLst>
          </p:cNvPr>
          <p:cNvSpPr>
            <a:spLocks noGrp="1"/>
          </p:cNvSpPr>
          <p:nvPr>
            <p:ph idx="1"/>
          </p:nvPr>
        </p:nvSpPr>
        <p:spPr>
          <a:xfrm>
            <a:off x="838200" y="1825625"/>
            <a:ext cx="8596668" cy="4351338"/>
          </a:xfrm>
        </p:spPr>
        <p:txBody>
          <a:bodyPr/>
          <a:lstStyle/>
          <a:p>
            <a:r>
              <a:rPr kumimoji="1" lang="ja-JP" altLang="en-US"/>
              <a:t>利用中は基本的にすべての通信が大学を経由します。</a:t>
            </a:r>
            <a:endParaRPr kumimoji="1" lang="en-US" altLang="ja-JP"/>
          </a:p>
          <a:p>
            <a:r>
              <a:rPr kumimoji="1" lang="en-US" altLang="ja-JP"/>
              <a:t>Zoom</a:t>
            </a:r>
            <a:r>
              <a:rPr kumimoji="1" lang="ja-JP" altLang="en-US"/>
              <a:t>や</a:t>
            </a:r>
            <a:r>
              <a:rPr kumimoji="1" lang="en-US" altLang="ja-JP" err="1"/>
              <a:t>Webex</a:t>
            </a:r>
            <a:r>
              <a:rPr kumimoji="1" lang="ja-JP" altLang="en-US"/>
              <a:t>などの通信量が多いアプリケーションは直接通信します。</a:t>
            </a:r>
            <a:endParaRPr kumimoji="1" lang="en-US" altLang="ja-JP"/>
          </a:p>
          <a:p>
            <a:pPr lvl="1"/>
            <a:r>
              <a:rPr kumimoji="1" lang="ja-JP" altLang="en-US"/>
              <a:t>学外経由での通信になります。</a:t>
            </a:r>
            <a:endParaRPr kumimoji="1" lang="en-US" altLang="ja-JP"/>
          </a:p>
          <a:p>
            <a:r>
              <a:rPr lang="ja-JP" altLang="en-US"/>
              <a:t>定期的に</a:t>
            </a:r>
            <a:r>
              <a:rPr lang="en-US" altLang="ja-JP"/>
              <a:t>Cisco</a:t>
            </a:r>
            <a:r>
              <a:rPr lang="ja-JP" altLang="en-US"/>
              <a:t> </a:t>
            </a:r>
            <a:r>
              <a:rPr lang="en-US" altLang="ja-JP"/>
              <a:t>AnyConnect</a:t>
            </a:r>
            <a:r>
              <a:rPr lang="ja-JP" altLang="en-US"/>
              <a:t>アプリケーションのバージョンアップが求められます。</a:t>
            </a:r>
            <a:endParaRPr lang="en-US" altLang="ja-JP"/>
          </a:p>
          <a:p>
            <a:r>
              <a:rPr lang="ja-JP" altLang="en-US"/>
              <a:t>学生は現在は利用できません。利用状況をみて今後検討します。</a:t>
            </a:r>
            <a:endParaRPr lang="en-US" altLang="ja-JP"/>
          </a:p>
        </p:txBody>
      </p:sp>
    </p:spTree>
    <p:extLst>
      <p:ext uri="{BB962C8B-B14F-4D97-AF65-F5344CB8AC3E}">
        <p14:creationId xmlns:p14="http://schemas.microsoft.com/office/powerpoint/2010/main" val="2737606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F08250-8989-43E9-A8AC-9AB9C64C5577}"/>
              </a:ext>
            </a:extLst>
          </p:cNvPr>
          <p:cNvSpPr>
            <a:spLocks noGrp="1"/>
          </p:cNvSpPr>
          <p:nvPr>
            <p:ph type="title"/>
          </p:nvPr>
        </p:nvSpPr>
        <p:spPr/>
        <p:txBody>
          <a:bodyPr/>
          <a:lstStyle/>
          <a:p>
            <a:r>
              <a:rPr kumimoji="1" lang="ja-JP" altLang="en-US" b="1"/>
              <a:t>全学無線</a:t>
            </a:r>
            <a:r>
              <a:rPr kumimoji="1" lang="en-US" altLang="ja-JP" b="1"/>
              <a:t>LAN</a:t>
            </a:r>
            <a:r>
              <a:rPr kumimoji="1" lang="ja-JP" altLang="en-US" b="1"/>
              <a:t>サービス</a:t>
            </a:r>
            <a:br>
              <a:rPr kumimoji="1" lang="en-US" altLang="ja-JP" b="1"/>
            </a:br>
            <a:r>
              <a:rPr lang="ja-JP" altLang="en-US" b="1"/>
              <a:t>（</a:t>
            </a:r>
            <a:r>
              <a:rPr kumimoji="1" lang="en-US" altLang="ja-JP" b="1"/>
              <a:t>UTokyo WiFi</a:t>
            </a:r>
            <a:r>
              <a:rPr kumimoji="1" lang="ja-JP" altLang="en-US" b="1"/>
              <a:t>）</a:t>
            </a:r>
            <a:r>
              <a:rPr kumimoji="1" lang="en-US" altLang="ja-JP" b="1"/>
              <a:t> </a:t>
            </a:r>
            <a:endParaRPr kumimoji="1" lang="ja-JP" altLang="en-US" b="1"/>
          </a:p>
        </p:txBody>
      </p:sp>
      <p:sp>
        <p:nvSpPr>
          <p:cNvPr id="3" name="コンテンツ プレースホルダー 2">
            <a:extLst>
              <a:ext uri="{FF2B5EF4-FFF2-40B4-BE49-F238E27FC236}">
                <a16:creationId xmlns:a16="http://schemas.microsoft.com/office/drawing/2014/main" id="{5BEC8F45-C5C6-4251-A05C-7603A3C0DB31}"/>
              </a:ext>
            </a:extLst>
          </p:cNvPr>
          <p:cNvSpPr>
            <a:spLocks noGrp="1"/>
          </p:cNvSpPr>
          <p:nvPr>
            <p:ph idx="1"/>
          </p:nvPr>
        </p:nvSpPr>
        <p:spPr>
          <a:xfrm>
            <a:off x="838200" y="1825625"/>
            <a:ext cx="7613469" cy="4351338"/>
          </a:xfrm>
        </p:spPr>
        <p:txBody>
          <a:bodyPr/>
          <a:lstStyle/>
          <a:p>
            <a:r>
              <a:rPr kumimoji="1" lang="ja-JP" altLang="en-US"/>
              <a:t>キャンパス内のほとんどの教室で</a:t>
            </a:r>
            <a:r>
              <a:rPr kumimoji="1" lang="en-US" altLang="ja-JP"/>
              <a:t>UTokyo WiFi </a:t>
            </a:r>
            <a:r>
              <a:rPr kumimoji="1" lang="ja-JP" altLang="en-US"/>
              <a:t>が利用可能です。</a:t>
            </a:r>
            <a:endParaRPr kumimoji="1" lang="en-US" altLang="ja-JP"/>
          </a:p>
          <a:p>
            <a:r>
              <a:rPr kumimoji="1" lang="en-US" altLang="ja-JP"/>
              <a:t>UTokyo</a:t>
            </a:r>
            <a:r>
              <a:rPr kumimoji="1" lang="ja-JP" altLang="en-US"/>
              <a:t> </a:t>
            </a:r>
            <a:r>
              <a:rPr kumimoji="1" lang="en-US" altLang="ja-JP"/>
              <a:t>WiFi</a:t>
            </a:r>
            <a:r>
              <a:rPr kumimoji="1" lang="ja-JP" altLang="en-US"/>
              <a:t> は、大学が提供する</a:t>
            </a:r>
            <a:r>
              <a:rPr kumimoji="1" lang="en-US" altLang="ja-JP"/>
              <a:t>WiFi</a:t>
            </a:r>
            <a:r>
              <a:rPr kumimoji="1" lang="ja-JP" altLang="en-US"/>
              <a:t>用のアカウントとネットワークを、部局で整備した基地局など全学的に利用できるようにしたものです。</a:t>
            </a:r>
            <a:endParaRPr kumimoji="1" lang="en-US" altLang="ja-JP"/>
          </a:p>
          <a:p>
            <a:r>
              <a:rPr lang="ja-JP" altLang="en-US"/>
              <a:t>現在は、利用できる場所は大学が整備した場所、部局が整備した場所とがありはっきりとは示せません。</a:t>
            </a:r>
            <a:r>
              <a:rPr lang="ja-JP" altLang="en-US" b="1">
                <a:solidFill>
                  <a:srgbClr val="FF0000"/>
                </a:solidFill>
              </a:rPr>
              <a:t>どこで授業に利用できるかは部局のネットワーク担当に確認</a:t>
            </a:r>
            <a:r>
              <a:rPr lang="ja-JP" altLang="en-US"/>
              <a:t>をお願いします。</a:t>
            </a:r>
            <a:endParaRPr lang="en-US" altLang="ja-JP"/>
          </a:p>
          <a:p>
            <a:r>
              <a:rPr lang="en-US" altLang="ja-JP"/>
              <a:t>2023</a:t>
            </a:r>
            <a:r>
              <a:rPr lang="ja-JP" altLang="en-US"/>
              <a:t>年度に向けてキャンパス全域整備を進めています。</a:t>
            </a:r>
            <a:endParaRPr kumimoji="1" lang="en-US" altLang="ja-JP"/>
          </a:p>
        </p:txBody>
      </p:sp>
    </p:spTree>
    <p:extLst>
      <p:ext uri="{BB962C8B-B14F-4D97-AF65-F5344CB8AC3E}">
        <p14:creationId xmlns:p14="http://schemas.microsoft.com/office/powerpoint/2010/main" val="2002389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87B2DA-30AC-4E4B-B9AD-F357FC5DDF4E}"/>
              </a:ext>
            </a:extLst>
          </p:cNvPr>
          <p:cNvSpPr>
            <a:spLocks noGrp="1"/>
          </p:cNvSpPr>
          <p:nvPr>
            <p:ph type="title"/>
          </p:nvPr>
        </p:nvSpPr>
        <p:spPr/>
        <p:txBody>
          <a:bodyPr/>
          <a:lstStyle/>
          <a:p>
            <a:r>
              <a:rPr kumimoji="1" lang="ja-JP" altLang="en-US"/>
              <a:t>利用上の注意</a:t>
            </a:r>
          </a:p>
        </p:txBody>
      </p:sp>
      <p:sp>
        <p:nvSpPr>
          <p:cNvPr id="3" name="コンテンツ プレースホルダー 2">
            <a:extLst>
              <a:ext uri="{FF2B5EF4-FFF2-40B4-BE49-F238E27FC236}">
                <a16:creationId xmlns:a16="http://schemas.microsoft.com/office/drawing/2014/main" id="{6564DA11-2A62-4BE6-8925-3E5B6DFA575B}"/>
              </a:ext>
            </a:extLst>
          </p:cNvPr>
          <p:cNvSpPr>
            <a:spLocks noGrp="1"/>
          </p:cNvSpPr>
          <p:nvPr>
            <p:ph idx="1"/>
          </p:nvPr>
        </p:nvSpPr>
        <p:spPr>
          <a:xfrm>
            <a:off x="838200" y="1825625"/>
            <a:ext cx="7260771" cy="4351338"/>
          </a:xfrm>
        </p:spPr>
        <p:txBody>
          <a:bodyPr>
            <a:normAutofit/>
          </a:bodyPr>
          <a:lstStyle/>
          <a:p>
            <a:r>
              <a:rPr kumimoji="1" lang="en-US" altLang="ja-JP"/>
              <a:t>7</a:t>
            </a:r>
            <a:r>
              <a:rPr kumimoji="1" lang="ja-JP" altLang="en-US"/>
              <a:t>月</a:t>
            </a:r>
            <a:r>
              <a:rPr kumimoji="1" lang="en-US" altLang="ja-JP"/>
              <a:t>1</a:t>
            </a:r>
            <a:r>
              <a:rPr kumimoji="1" lang="ja-JP" altLang="en-US"/>
              <a:t>日に在籍していた方は今年の</a:t>
            </a:r>
            <a:r>
              <a:rPr kumimoji="1" lang="ja-JP" altLang="en-US" b="1">
                <a:solidFill>
                  <a:srgbClr val="FF0000"/>
                </a:solidFill>
              </a:rPr>
              <a:t>情報セキュリティ教育を受講しテストに合格していることが必須</a:t>
            </a:r>
            <a:r>
              <a:rPr kumimoji="1" lang="ja-JP" altLang="en-US"/>
              <a:t>です。（</a:t>
            </a:r>
            <a:r>
              <a:rPr kumimoji="1" lang="en-US" altLang="ja-JP"/>
              <a:t>ITC-LMS</a:t>
            </a:r>
            <a:r>
              <a:rPr lang="ja-JP" altLang="en-US"/>
              <a:t>にサインインして確認できます。）</a:t>
            </a:r>
            <a:endParaRPr lang="en-US" altLang="ja-JP"/>
          </a:p>
          <a:p>
            <a:r>
              <a:rPr kumimoji="1" lang="ja-JP" altLang="en-US"/>
              <a:t>本年の受講は延長されて</a:t>
            </a:r>
            <a:r>
              <a:rPr kumimoji="1" lang="en-US" altLang="ja-JP" b="1">
                <a:solidFill>
                  <a:srgbClr val="FF0000"/>
                </a:solidFill>
              </a:rPr>
              <a:t>9</a:t>
            </a:r>
            <a:r>
              <a:rPr kumimoji="1" lang="ja-JP" altLang="en-US" b="1">
                <a:solidFill>
                  <a:srgbClr val="FF0000"/>
                </a:solidFill>
              </a:rPr>
              <a:t>月</a:t>
            </a:r>
            <a:r>
              <a:rPr kumimoji="1" lang="en-US" altLang="ja-JP" b="1">
                <a:solidFill>
                  <a:srgbClr val="FF0000"/>
                </a:solidFill>
              </a:rPr>
              <a:t>17</a:t>
            </a:r>
            <a:r>
              <a:rPr kumimoji="1" lang="ja-JP" altLang="en-US" b="1">
                <a:solidFill>
                  <a:srgbClr val="FF0000"/>
                </a:solidFill>
              </a:rPr>
              <a:t>日</a:t>
            </a:r>
            <a:r>
              <a:rPr kumimoji="1" lang="ja-JP" altLang="en-US"/>
              <a:t>までとなっています。</a:t>
            </a:r>
            <a:endParaRPr kumimoji="1" lang="en-US" altLang="ja-JP"/>
          </a:p>
          <a:p>
            <a:r>
              <a:rPr kumimoji="1" lang="ja-JP" altLang="en-US" b="1">
                <a:solidFill>
                  <a:srgbClr val="FF0000"/>
                </a:solidFill>
              </a:rPr>
              <a:t>毎年受講して合格する</a:t>
            </a:r>
            <a:r>
              <a:rPr kumimoji="1" lang="ja-JP" altLang="en-US"/>
              <a:t>ことが必須</a:t>
            </a:r>
            <a:r>
              <a:rPr lang="ja-JP" altLang="en-US"/>
              <a:t>となっています。</a:t>
            </a:r>
            <a:endParaRPr lang="en-US" altLang="ja-JP"/>
          </a:p>
          <a:p>
            <a:pPr lvl="1"/>
            <a:r>
              <a:rPr kumimoji="1" lang="ja-JP" altLang="en-US"/>
              <a:t>基本的に救済措置はないのでご注意ください。</a:t>
            </a:r>
            <a:r>
              <a:rPr kumimoji="1" lang="en-US" altLang="ja-JP"/>
              <a:t>UTokyo VPN</a:t>
            </a:r>
            <a:r>
              <a:rPr kumimoji="1" lang="ja-JP" altLang="en-US"/>
              <a:t>も同様です。</a:t>
            </a:r>
            <a:endParaRPr kumimoji="1" lang="en-US" altLang="ja-JP"/>
          </a:p>
          <a:p>
            <a:r>
              <a:rPr lang="en-US" altLang="ja-JP"/>
              <a:t>10</a:t>
            </a:r>
            <a:r>
              <a:rPr lang="ja-JP" altLang="en-US"/>
              <a:t>月</a:t>
            </a:r>
            <a:r>
              <a:rPr lang="en-US" altLang="ja-JP"/>
              <a:t>1</a:t>
            </a:r>
            <a:r>
              <a:rPr lang="ja-JP" altLang="en-US"/>
              <a:t>日から</a:t>
            </a:r>
            <a:r>
              <a:rPr lang="en-US" altLang="ja-JP"/>
              <a:t>UTokyo WiFi </a:t>
            </a:r>
            <a:r>
              <a:rPr lang="ja-JP" altLang="en-US"/>
              <a:t>アカウントは</a:t>
            </a:r>
            <a:r>
              <a:rPr lang="en-US" altLang="ja-JP"/>
              <a:t>A</a:t>
            </a:r>
            <a:r>
              <a:rPr lang="ja-JP" altLang="en-US"/>
              <a:t>ターム用のアカウントに切り替わります。情報セキュリティ教育未受講者は</a:t>
            </a:r>
            <a:r>
              <a:rPr lang="en-US" altLang="ja-JP"/>
              <a:t>A</a:t>
            </a:r>
            <a:r>
              <a:rPr lang="ja-JP" altLang="en-US"/>
              <a:t>ターム中利用できません。</a:t>
            </a:r>
            <a:endParaRPr kumimoji="1" lang="en-US" altLang="ja-JP"/>
          </a:p>
          <a:p>
            <a:pPr marL="0" indent="0">
              <a:buNone/>
            </a:pPr>
            <a:endParaRPr kumimoji="1" lang="en-US" altLang="ja-JP"/>
          </a:p>
        </p:txBody>
      </p:sp>
    </p:spTree>
    <p:extLst>
      <p:ext uri="{BB962C8B-B14F-4D97-AF65-F5344CB8AC3E}">
        <p14:creationId xmlns:p14="http://schemas.microsoft.com/office/powerpoint/2010/main" val="2179756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6C567C-39A7-4C78-B52A-B04EC6EEF2FA}"/>
              </a:ext>
            </a:extLst>
          </p:cNvPr>
          <p:cNvSpPr>
            <a:spLocks noGrp="1"/>
          </p:cNvSpPr>
          <p:nvPr>
            <p:ph type="title"/>
          </p:nvPr>
        </p:nvSpPr>
        <p:spPr/>
        <p:txBody>
          <a:bodyPr/>
          <a:lstStyle/>
          <a:p>
            <a:r>
              <a:rPr kumimoji="1" lang="ja-JP" altLang="en-US"/>
              <a:t>セキュリティ対策のお願い</a:t>
            </a:r>
          </a:p>
        </p:txBody>
      </p:sp>
      <p:sp>
        <p:nvSpPr>
          <p:cNvPr id="3" name="コンテンツ プレースホルダー 2">
            <a:extLst>
              <a:ext uri="{FF2B5EF4-FFF2-40B4-BE49-F238E27FC236}">
                <a16:creationId xmlns:a16="http://schemas.microsoft.com/office/drawing/2014/main" id="{1C64862B-D650-4904-872E-78FC4799F47A}"/>
              </a:ext>
            </a:extLst>
          </p:cNvPr>
          <p:cNvSpPr>
            <a:spLocks noGrp="1"/>
          </p:cNvSpPr>
          <p:nvPr>
            <p:ph idx="1"/>
          </p:nvPr>
        </p:nvSpPr>
        <p:spPr/>
        <p:txBody>
          <a:bodyPr>
            <a:normAutofit/>
          </a:bodyPr>
          <a:lstStyle/>
          <a:p>
            <a:r>
              <a:rPr kumimoji="1" lang="ja-JP" altLang="en-US"/>
              <a:t>大学ネットワークであるため全学</a:t>
            </a:r>
            <a:r>
              <a:rPr kumimoji="1" lang="en-US" altLang="ja-JP"/>
              <a:t>FW</a:t>
            </a:r>
            <a:r>
              <a:rPr kumimoji="1" lang="ja-JP" altLang="en-US"/>
              <a:t>を通過します。</a:t>
            </a:r>
            <a:endParaRPr kumimoji="1" lang="en-US" altLang="ja-JP"/>
          </a:p>
          <a:p>
            <a:r>
              <a:rPr lang="ja-JP" altLang="en-US"/>
              <a:t>セキュリティインシデントを起こしてしまった場合、まずは本人に連絡します。（</a:t>
            </a:r>
            <a:r>
              <a:rPr lang="ja-JP" altLang="en-US" b="1">
                <a:solidFill>
                  <a:srgbClr val="FF0000"/>
                </a:solidFill>
              </a:rPr>
              <a:t>アカウントを送付したメールアドレス</a:t>
            </a:r>
            <a:r>
              <a:rPr lang="ja-JP" altLang="en-US"/>
              <a:t>に連絡します。）</a:t>
            </a:r>
            <a:endParaRPr lang="en-US" altLang="ja-JP"/>
          </a:p>
          <a:p>
            <a:r>
              <a:rPr kumimoji="1" lang="ja-JP" altLang="en-US"/>
              <a:t>連絡がつかなかった場合（</a:t>
            </a:r>
            <a:r>
              <a:rPr kumimoji="1" lang="en-US" altLang="ja-JP"/>
              <a:t>24</a:t>
            </a:r>
            <a:r>
              <a:rPr kumimoji="1" lang="ja-JP" altLang="en-US"/>
              <a:t>時間以内に返答がなかった場合）はサービスを停止します。</a:t>
            </a:r>
            <a:endParaRPr kumimoji="1" lang="en-US" altLang="ja-JP"/>
          </a:p>
          <a:p>
            <a:endParaRPr kumimoji="1" lang="en-US" altLang="ja-JP"/>
          </a:p>
          <a:p>
            <a:r>
              <a:rPr kumimoji="1" lang="ja-JP" altLang="en-US"/>
              <a:t>端末の</a:t>
            </a:r>
            <a:r>
              <a:rPr kumimoji="1" lang="en-US" altLang="ja-JP"/>
              <a:t>OS</a:t>
            </a:r>
            <a:r>
              <a:rPr kumimoji="1" lang="ja-JP" altLang="en-US"/>
              <a:t>、アプリケーションは最新版にアップデートはしてください。</a:t>
            </a:r>
            <a:endParaRPr kumimoji="1" lang="en-US" altLang="ja-JP"/>
          </a:p>
          <a:p>
            <a:r>
              <a:rPr kumimoji="1" lang="ja-JP" altLang="en-US"/>
              <a:t>大学のセキュリティポリシーが適用されます。セキュリティ対策ソフトウェアを必ずインストールしてください。</a:t>
            </a:r>
          </a:p>
        </p:txBody>
      </p:sp>
    </p:spTree>
    <p:extLst>
      <p:ext uri="{BB962C8B-B14F-4D97-AF65-F5344CB8AC3E}">
        <p14:creationId xmlns:p14="http://schemas.microsoft.com/office/powerpoint/2010/main" val="1529631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74114E-C660-4585-B687-EBA166CBF5B7}"/>
              </a:ext>
            </a:extLst>
          </p:cNvPr>
          <p:cNvSpPr>
            <a:spLocks noGrp="1"/>
          </p:cNvSpPr>
          <p:nvPr>
            <p:ph type="title"/>
          </p:nvPr>
        </p:nvSpPr>
        <p:spPr/>
        <p:txBody>
          <a:bodyPr/>
          <a:lstStyle/>
          <a:p>
            <a:r>
              <a:rPr kumimoji="1" lang="ja-JP" altLang="en-US"/>
              <a:t>利用申請について</a:t>
            </a:r>
          </a:p>
        </p:txBody>
      </p:sp>
      <p:sp>
        <p:nvSpPr>
          <p:cNvPr id="3" name="コンテンツ プレースホルダー 2">
            <a:extLst>
              <a:ext uri="{FF2B5EF4-FFF2-40B4-BE49-F238E27FC236}">
                <a16:creationId xmlns:a16="http://schemas.microsoft.com/office/drawing/2014/main" id="{FB04FEED-44CC-4226-AE92-CBBFF32DB0CB}"/>
              </a:ext>
            </a:extLst>
          </p:cNvPr>
          <p:cNvSpPr>
            <a:spLocks noGrp="1"/>
          </p:cNvSpPr>
          <p:nvPr>
            <p:ph idx="1"/>
          </p:nvPr>
        </p:nvSpPr>
        <p:spPr/>
        <p:txBody>
          <a:bodyPr>
            <a:normAutofit/>
          </a:bodyPr>
          <a:lstStyle/>
          <a:p>
            <a:r>
              <a:rPr kumimoji="1" lang="en-US" altLang="ja-JP"/>
              <a:t>UTokyo WiFi </a:t>
            </a:r>
            <a:r>
              <a:rPr kumimoji="1" lang="ja-JP" altLang="en-US"/>
              <a:t>ウェブサイトから申請を行ってください。</a:t>
            </a:r>
            <a:endParaRPr kumimoji="1" lang="en-US" altLang="ja-JP"/>
          </a:p>
          <a:p>
            <a:r>
              <a:rPr lang="ja-JP" altLang="en-US" b="1">
                <a:solidFill>
                  <a:srgbClr val="FF0000"/>
                </a:solidFill>
              </a:rPr>
              <a:t>メールアドレスの登録が必要です。</a:t>
            </a:r>
            <a:endParaRPr lang="en-US" altLang="ja-JP" b="1">
              <a:solidFill>
                <a:srgbClr val="FF0000"/>
              </a:solidFill>
            </a:endParaRPr>
          </a:p>
          <a:p>
            <a:r>
              <a:rPr kumimoji="1" lang="ja-JP" altLang="en-US"/>
              <a:t>メールアドレスは学生は</a:t>
            </a:r>
            <a:r>
              <a:rPr kumimoji="1" lang="en-US" altLang="ja-JP"/>
              <a:t>UTAS</a:t>
            </a:r>
            <a:r>
              <a:rPr kumimoji="1" lang="ja-JP" altLang="en-US"/>
              <a:t>で登録できますが、教職員は</a:t>
            </a:r>
            <a:r>
              <a:rPr kumimoji="1" lang="ja-JP" altLang="en-US">
                <a:solidFill>
                  <a:srgbClr val="FF0000"/>
                </a:solidFill>
              </a:rPr>
              <a:t>人事情報システム</a:t>
            </a:r>
            <a:r>
              <a:rPr kumimoji="1" lang="ja-JP" altLang="en-US"/>
              <a:t>での登録が必要です。</a:t>
            </a:r>
            <a:endParaRPr kumimoji="1" lang="en-US" altLang="ja-JP"/>
          </a:p>
          <a:p>
            <a:pPr lvl="1"/>
            <a:r>
              <a:rPr kumimoji="1" lang="ja-JP" altLang="en-US" b="1">
                <a:solidFill>
                  <a:srgbClr val="FF0000"/>
                </a:solidFill>
              </a:rPr>
              <a:t>非常勤講師の先生方は部局の学務担当にご連絡ください</a:t>
            </a:r>
            <a:endParaRPr kumimoji="1" lang="en-US" altLang="ja-JP" b="1">
              <a:solidFill>
                <a:srgbClr val="FF0000"/>
              </a:solidFill>
            </a:endParaRPr>
          </a:p>
          <a:p>
            <a:r>
              <a:rPr kumimoji="1" lang="ja-JP" altLang="en-US"/>
              <a:t>メールアドレスは普段からよく読むメールアドレスを登録してください。</a:t>
            </a:r>
            <a:r>
              <a:rPr kumimoji="1" lang="ja-JP" altLang="en-US">
                <a:solidFill>
                  <a:srgbClr val="FF0000"/>
                </a:solidFill>
              </a:rPr>
              <a:t>登録した翌日から申請可能</a:t>
            </a:r>
            <a:r>
              <a:rPr kumimoji="1" lang="ja-JP" altLang="en-US"/>
              <a:t>です。</a:t>
            </a:r>
            <a:endParaRPr kumimoji="1" lang="en-US" altLang="ja-JP"/>
          </a:p>
          <a:p>
            <a:r>
              <a:rPr lang="ja-JP" altLang="en-US"/>
              <a:t>メールアドレスによってはアカウントが届かないことがあります。（システムが送付するメールですので迷惑メール判定されたり遮断されることがあります。）</a:t>
            </a:r>
            <a:endParaRPr lang="en-US" altLang="ja-JP"/>
          </a:p>
        </p:txBody>
      </p:sp>
    </p:spTree>
    <p:extLst>
      <p:ext uri="{BB962C8B-B14F-4D97-AF65-F5344CB8AC3E}">
        <p14:creationId xmlns:p14="http://schemas.microsoft.com/office/powerpoint/2010/main" val="1324235147"/>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75F492A2C054684EAC2079D36211550F" ma:contentTypeVersion="29" ma:contentTypeDescription="新しいドキュメントを作成します。" ma:contentTypeScope="" ma:versionID="5c8749802c326872ecd769b6d3aa86a0">
  <xsd:schema xmlns:xsd="http://www.w3.org/2001/XMLSchema" xmlns:xs="http://www.w3.org/2001/XMLSchema" xmlns:p="http://schemas.microsoft.com/office/2006/metadata/properties" xmlns:ns3="a16a56a7-942f-43cd-8715-9b42c2d91c00" xmlns:ns4="744e0557-1a67-4945-ab68-ec3ff7eaa082" targetNamespace="http://schemas.microsoft.com/office/2006/metadata/properties" ma:root="true" ma:fieldsID="4fc4cd80993b073717c9371046186679" ns3:_="" ns4:_="">
    <xsd:import namespace="a16a56a7-942f-43cd-8715-9b42c2d91c00"/>
    <xsd:import namespace="744e0557-1a67-4945-ab68-ec3ff7eaa082"/>
    <xsd:element name="properties">
      <xsd:complexType>
        <xsd:sequence>
          <xsd:element name="documentManagement">
            <xsd:complexType>
              <xsd:all>
                <xsd:element ref="ns3:NotebookType" minOccurs="0"/>
                <xsd:element ref="ns3:FolderType" minOccurs="0"/>
                <xsd:element ref="ns3:Owner" minOccurs="0"/>
                <xsd:element ref="ns3:DefaultSectionNames" minOccurs="0"/>
                <xsd:element ref="ns3:Templates" minOccurs="0"/>
                <xsd:element ref="ns3:CultureName" minOccurs="0"/>
                <xsd:element ref="ns3:AppVersion"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4:SharedWithUsers" minOccurs="0"/>
                <xsd:element ref="ns4:SharedWithDetails" minOccurs="0"/>
                <xsd:element ref="ns4:SharingHintHash"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6a56a7-942f-43cd-8715-9b42c2d91c00"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Owner" ma:index="10"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1" nillable="true" ma:displayName="Default Section Names" ma:internalName="DefaultSectionNames">
      <xsd:simpleType>
        <xsd:restriction base="dms:Note">
          <xsd:maxLength value="255"/>
        </xsd:restriction>
      </xsd:simpleType>
    </xsd:element>
    <xsd:element name="Templates" ma:index="12" nillable="true" ma:displayName="Templates" ma:internalName="Templates">
      <xsd:simpleType>
        <xsd:restriction base="dms:Note">
          <xsd:maxLength value="255"/>
        </xsd:restriction>
      </xsd:simpleType>
    </xsd:element>
    <xsd:element name="CultureName" ma:index="13" nillable="true" ma:displayName="Culture Name" ma:internalName="CultureName">
      <xsd:simpleType>
        <xsd:restriction base="dms:Text"/>
      </xsd:simpleType>
    </xsd:element>
    <xsd:element name="AppVersion" ma:index="14" nillable="true" ma:displayName="App Version" ma:internalName="AppVersion">
      <xsd:simpleType>
        <xsd:restriction base="dms:Text"/>
      </xsd:simpleType>
    </xsd:element>
    <xsd:element name="Teachers" ma:index="15"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6"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7"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8" nillable="true" ma:displayName="Invited Teachers" ma:internalName="Invited_Teachers">
      <xsd:simpleType>
        <xsd:restriction base="dms:Note">
          <xsd:maxLength value="255"/>
        </xsd:restriction>
      </xsd:simpleType>
    </xsd:element>
    <xsd:element name="Invited_Students" ma:index="19" nillable="true" ma:displayName="Invited Students" ma:internalName="Invited_Students">
      <xsd:simpleType>
        <xsd:restriction base="dms:Note">
          <xsd:maxLength value="255"/>
        </xsd:restriction>
      </xsd:simpleType>
    </xsd:element>
    <xsd:element name="Self_Registration_Enabled" ma:index="20" nillable="true" ma:displayName="Self Registration Enabled" ma:internalName="Self_Registration_Enabled">
      <xsd:simpleType>
        <xsd:restriction base="dms:Boolean"/>
      </xsd:simpleType>
    </xsd:element>
    <xsd:element name="Has_Teacher_Only_SectionGroup" ma:index="21" nillable="true" ma:displayName="Has Teacher Only SectionGroup" ma:internalName="Has_Teacher_Only_SectionGroup">
      <xsd:simpleType>
        <xsd:restriction base="dms:Boolean"/>
      </xsd:simpleType>
    </xsd:element>
    <xsd:element name="Is_Collaboration_Space_Locked" ma:index="22" nillable="true" ma:displayName="Is Collaboration Space Locked" ma:internalName="Is_Collaboration_Space_Locked">
      <xsd:simpleType>
        <xsd:restriction base="dms:Boolean"/>
      </xsd:simpleType>
    </xsd:element>
    <xsd:element name="MediaServiceMetadata" ma:index="26" nillable="true" ma:displayName="MediaServiceMetadata" ma:description="" ma:hidden="true" ma:internalName="MediaServiceMetadata" ma:readOnly="true">
      <xsd:simpleType>
        <xsd:restriction base="dms:Note"/>
      </xsd:simpleType>
    </xsd:element>
    <xsd:element name="MediaServiceFastMetadata" ma:index="27" nillable="true" ma:displayName="MediaServiceFastMetadata" ma:description="" ma:hidden="true" ma:internalName="MediaServiceFastMetadata" ma:readOnly="true">
      <xsd:simpleType>
        <xsd:restriction base="dms:Note"/>
      </xsd:simpleType>
    </xsd:element>
    <xsd:element name="MediaServiceDateTaken" ma:index="28" nillable="true" ma:displayName="MediaServiceDateTaken" ma:hidden="true" ma:internalName="MediaServiceDateTaken" ma:readOnly="true">
      <xsd:simpleType>
        <xsd:restriction base="dms:Text"/>
      </xsd:simpleType>
    </xsd:element>
    <xsd:element name="MediaServiceAutoTags" ma:index="29" nillable="true" ma:displayName="MediaServiceAutoTags" ma:internalName="MediaServiceAutoTags" ma:readOnly="true">
      <xsd:simpleType>
        <xsd:restriction base="dms:Text"/>
      </xsd:simpleType>
    </xsd:element>
    <xsd:element name="MediaServiceOCR" ma:index="30" nillable="true" ma:displayName="MediaServiceOCR" ma:internalName="MediaServiceOCR" ma:readOnly="true">
      <xsd:simpleType>
        <xsd:restriction base="dms:Note">
          <xsd:maxLength value="255"/>
        </xsd:restriction>
      </xsd:simpleType>
    </xsd:element>
    <xsd:element name="MediaServiceEventHashCode" ma:index="31" nillable="true" ma:displayName="MediaServiceEventHashCode" ma:hidden="true" ma:internalName="MediaServiceEventHashCode" ma:readOnly="true">
      <xsd:simpleType>
        <xsd:restriction base="dms:Text"/>
      </xsd:simpleType>
    </xsd:element>
    <xsd:element name="MediaServiceGenerationTime" ma:index="32" nillable="true" ma:displayName="MediaServiceGenerationTime" ma:hidden="true" ma:internalName="MediaServiceGenerationTime" ma:readOnly="true">
      <xsd:simpleType>
        <xsd:restriction base="dms:Text"/>
      </xsd:simpleType>
    </xsd:element>
    <xsd:element name="MediaServiceAutoKeyPoints" ma:index="33" nillable="true" ma:displayName="MediaServiceAutoKeyPoints" ma:hidden="true" ma:internalName="MediaServiceAutoKeyPoints" ma:readOnly="true">
      <xsd:simpleType>
        <xsd:restriction base="dms:Note"/>
      </xsd:simpleType>
    </xsd:element>
    <xsd:element name="MediaServiceKeyPoints" ma:index="34" nillable="true" ma:displayName="KeyPoints" ma:internalName="MediaServiceKeyPoints" ma:readOnly="true">
      <xsd:simpleType>
        <xsd:restriction base="dms:Note">
          <xsd:maxLength value="255"/>
        </xsd:restriction>
      </xsd:simpleType>
    </xsd:element>
    <xsd:element name="MediaServiceLocation" ma:index="35" nillable="true" ma:displayName="Location" ma:internalName="MediaServiceLocation" ma:readOnly="true">
      <xsd:simpleType>
        <xsd:restriction base="dms:Text"/>
      </xsd:simpleType>
    </xsd:element>
    <xsd:element name="MediaLengthInSeconds" ma:index="36"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44e0557-1a67-4945-ab68-ec3ff7eaa082" elementFormDefault="qualified">
    <xsd:import namespace="http://schemas.microsoft.com/office/2006/documentManagement/types"/>
    <xsd:import namespace="http://schemas.microsoft.com/office/infopath/2007/PartnerControls"/>
    <xsd:element name="SharedWithUsers" ma:index="23" nillable="true" ma:displayName="共有相手"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共有相手の詳細情報" ma:description="" ma:internalName="SharedWithDetails" ma:readOnly="true">
      <xsd:simpleType>
        <xsd:restriction base="dms:Note">
          <xsd:maxLength value="255"/>
        </xsd:restriction>
      </xsd:simpleType>
    </xsd:element>
    <xsd:element name="SharingHintHash" ma:index="25" nillable="true" ma:displayName="共有のヒントのハッシュ"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pVersion xmlns="a16a56a7-942f-43cd-8715-9b42c2d91c00" xsi:nil="true"/>
    <Invited_Students xmlns="a16a56a7-942f-43cd-8715-9b42c2d91c00" xsi:nil="true"/>
    <DefaultSectionNames xmlns="a16a56a7-942f-43cd-8715-9b42c2d91c00" xsi:nil="true"/>
    <Has_Teacher_Only_SectionGroup xmlns="a16a56a7-942f-43cd-8715-9b42c2d91c00" xsi:nil="true"/>
    <FolderType xmlns="a16a56a7-942f-43cd-8715-9b42c2d91c00" xsi:nil="true"/>
    <Is_Collaboration_Space_Locked xmlns="a16a56a7-942f-43cd-8715-9b42c2d91c00" xsi:nil="true"/>
    <Self_Registration_Enabled xmlns="a16a56a7-942f-43cd-8715-9b42c2d91c00" xsi:nil="true"/>
    <Teachers xmlns="a16a56a7-942f-43cd-8715-9b42c2d91c00">
      <UserInfo>
        <DisplayName/>
        <AccountId xsi:nil="true"/>
        <AccountType/>
      </UserInfo>
    </Teachers>
    <Templates xmlns="a16a56a7-942f-43cd-8715-9b42c2d91c00" xsi:nil="true"/>
    <CultureName xmlns="a16a56a7-942f-43cd-8715-9b42c2d91c00" xsi:nil="true"/>
    <NotebookType xmlns="a16a56a7-942f-43cd-8715-9b42c2d91c00" xsi:nil="true"/>
    <Students xmlns="a16a56a7-942f-43cd-8715-9b42c2d91c00">
      <UserInfo>
        <DisplayName/>
        <AccountId xsi:nil="true"/>
        <AccountType/>
      </UserInfo>
    </Students>
    <Student_Groups xmlns="a16a56a7-942f-43cd-8715-9b42c2d91c00">
      <UserInfo>
        <DisplayName/>
        <AccountId xsi:nil="true"/>
        <AccountType/>
      </UserInfo>
    </Student_Groups>
    <Invited_Teachers xmlns="a16a56a7-942f-43cd-8715-9b42c2d91c00" xsi:nil="true"/>
    <Owner xmlns="a16a56a7-942f-43cd-8715-9b42c2d91c00">
      <UserInfo>
        <DisplayName/>
        <AccountId xsi:nil="true"/>
        <AccountType/>
      </UserInfo>
    </Owner>
  </documentManagement>
</p:properties>
</file>

<file path=customXml/itemProps1.xml><?xml version="1.0" encoding="utf-8"?>
<ds:datastoreItem xmlns:ds="http://schemas.openxmlformats.org/officeDocument/2006/customXml" ds:itemID="{90BD8B84-82FE-4193-BF9B-C93E5CCDDF0D}">
  <ds:schemaRefs>
    <ds:schemaRef ds:uri="http://schemas.microsoft.com/sharepoint/v3/contenttype/forms"/>
  </ds:schemaRefs>
</ds:datastoreItem>
</file>

<file path=customXml/itemProps2.xml><?xml version="1.0" encoding="utf-8"?>
<ds:datastoreItem xmlns:ds="http://schemas.openxmlformats.org/officeDocument/2006/customXml" ds:itemID="{25433FCE-F8B3-4242-B472-D1DC2E05DF71}">
  <ds:schemaRefs>
    <ds:schemaRef ds:uri="744e0557-1a67-4945-ab68-ec3ff7eaa082"/>
    <ds:schemaRef ds:uri="a16a56a7-942f-43cd-8715-9b42c2d91c0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D451D12-144C-45BC-B99F-E4B566EE3285}">
  <ds:schemaRefs>
    <ds:schemaRef ds:uri="744e0557-1a67-4945-ab68-ec3ff7eaa082"/>
    <ds:schemaRef ds:uri="a16a56a7-942f-43cd-8715-9b42c2d91c0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TM02900688[[fn=ファセット]]</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ファセット</vt:lpstr>
      <vt:lpstr>UTokyo VPN,UTokyo WiFi Zoomライセンス</vt:lpstr>
      <vt:lpstr>全学教職員向けVPNサービス   (UTokyo VPN)</vt:lpstr>
      <vt:lpstr>セキュリティ対策のお願い</vt:lpstr>
      <vt:lpstr>設定方法</vt:lpstr>
      <vt:lpstr>利用上の注意</vt:lpstr>
      <vt:lpstr>全学無線LANサービス （UTokyo WiFi） </vt:lpstr>
      <vt:lpstr>利用上の注意</vt:lpstr>
      <vt:lpstr>セキュリティ対策のお願い</vt:lpstr>
      <vt:lpstr>利用申請について</vt:lpstr>
      <vt:lpstr>オンライン授業に向けて</vt:lpstr>
      <vt:lpstr>Zoomの大規模ミーティングラインセンス、 　　ウェビナーライセンスの申請について</vt:lpstr>
      <vt:lpstr>申請のしかた</vt:lpstr>
      <vt:lpstr>申請のしかた</vt:lpstr>
      <vt:lpstr>申請の際、間違いやすい点</vt:lpstr>
      <vt:lpstr>申請にあたってのお願い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UTokyo Account の多要素認証とVPNそしてUTokyo WiFi</dc:title>
  <dc:creator>TAMATSUKURI Junji</dc:creator>
  <cp:revision>1</cp:revision>
  <dcterms:created xsi:type="dcterms:W3CDTF">2021-08-31T11:13:37Z</dcterms:created>
  <dcterms:modified xsi:type="dcterms:W3CDTF">2021-09-14T16:03:51Z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0x01010075F492A2C054684EAC2079D36211550F</vt:lpwstr>
  </property>
</Properties>
</file>