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430" r:id="rId2"/>
    <p:sldId id="431" r:id="rId3"/>
    <p:sldId id="432" r:id="rId4"/>
    <p:sldId id="433" r:id="rId5"/>
    <p:sldId id="451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52" r:id="rId21"/>
    <p:sldId id="453" r:id="rId22"/>
    <p:sldId id="448" r:id="rId23"/>
    <p:sldId id="454" r:id="rId24"/>
    <p:sldId id="455" r:id="rId25"/>
    <p:sldId id="456" r:id="rId26"/>
    <p:sldId id="449" r:id="rId27"/>
    <p:sldId id="418" r:id="rId28"/>
    <p:sldId id="419" r:id="rId29"/>
    <p:sldId id="414" r:id="rId30"/>
    <p:sldId id="415" r:id="rId31"/>
    <p:sldId id="416" r:id="rId32"/>
    <p:sldId id="417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山　悦哉" initials="柴山　悦哉" lastIdx="1" clrIdx="0">
    <p:extLst>
      <p:ext uri="{19B8F6BF-5375-455C-9EA6-DF929625EA0E}">
        <p15:presenceInfo xmlns:p15="http://schemas.microsoft.com/office/powerpoint/2012/main" userId="S::8986925994@utac.u-tokyo.ac.jp::f982c00d-0fc2-48ca-bd84-6ed4a7ed6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0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0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2021年</c:v>
                </c:pt>
              </c:strCache>
            </c:strRef>
          </c:tx>
          <c:spPr>
            <a:solidFill>
              <a:schemeClr val="accent1">
                <a:shade val="65000"/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7.9000000000000001E-2</c:v>
                </c:pt>
                <c:pt idx="1">
                  <c:v>0.96450000000000002</c:v>
                </c:pt>
                <c:pt idx="2">
                  <c:v>0.81679999999999997</c:v>
                </c:pt>
                <c:pt idx="3">
                  <c:v>0.33279999999999998</c:v>
                </c:pt>
                <c:pt idx="4">
                  <c:v>0.2122</c:v>
                </c:pt>
                <c:pt idx="5">
                  <c:v>0.14699999999999999</c:v>
                </c:pt>
                <c:pt idx="6">
                  <c:v>0.71350000000000002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2-1F42-82F4-7DC3C0736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2020年</c:v>
                </c:pt>
              </c:strCache>
            </c:strRef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9.3600000000000003E-2</c:v>
                </c:pt>
                <c:pt idx="1">
                  <c:v>0.7117</c:v>
                </c:pt>
                <c:pt idx="2">
                  <c:v>0.86199999999999999</c:v>
                </c:pt>
                <c:pt idx="3">
                  <c:v>8.7300000000000003E-2</c:v>
                </c:pt>
                <c:pt idx="4">
                  <c:v>0.26729999999999998</c:v>
                </c:pt>
                <c:pt idx="5">
                  <c:v>0.21440000000000001</c:v>
                </c:pt>
                <c:pt idx="6">
                  <c:v>0.88260000000000005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92-1F42-82F4-7DC3C0736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2019年</c:v>
                </c:pt>
              </c:strCache>
            </c:strRef>
          </c:tx>
          <c:spPr>
            <a:solidFill>
              <a:schemeClr val="accent1">
                <a:tint val="65000"/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5.7000000000000002E-2</c:v>
                </c:pt>
                <c:pt idx="1">
                  <c:v>0.54710000000000003</c:v>
                </c:pt>
                <c:pt idx="2">
                  <c:v>0.85719999999999996</c:v>
                </c:pt>
                <c:pt idx="3">
                  <c:v>9.4700000000000006E-2</c:v>
                </c:pt>
                <c:pt idx="4">
                  <c:v>0.1825</c:v>
                </c:pt>
                <c:pt idx="5">
                  <c:v>6.9599999999999995E-2</c:v>
                </c:pt>
                <c:pt idx="6">
                  <c:v>0.37290000000000001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92-1F42-82F4-7DC3C0736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03747104"/>
        <c:axId val="1521639904"/>
      </c:barChart>
      <c:catAx>
        <c:axId val="80374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21639904"/>
        <c:crosses val="autoZero"/>
        <c:auto val="1"/>
        <c:lblAlgn val="ctr"/>
        <c:lblOffset val="100"/>
        <c:noMultiLvlLbl val="0"/>
      </c:catAx>
      <c:valAx>
        <c:axId val="15216399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74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0.14699999999999999</c:v>
                </c:pt>
                <c:pt idx="1">
                  <c:v>0.2122</c:v>
                </c:pt>
                <c:pt idx="2">
                  <c:v>0.71350000000000002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7-A949-9B35-056D45564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21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火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2025179020512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4月21日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Sheet1!$A$2:$A$1441</c:f>
              <c:numCache>
                <c:formatCode>h:mm</c:formatCode>
                <c:ptCount val="1440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  <c:pt idx="1438">
                  <c:v>0.99861111111111101</c:v>
                </c:pt>
                <c:pt idx="1439">
                  <c:v>0.99930555555555556</c:v>
                </c:pt>
              </c:numCache>
            </c:numRef>
          </c:cat>
          <c:val>
            <c:numRef>
              <c:f>Sheet1!$B$2:$B$1441</c:f>
              <c:numCache>
                <c:formatCode>General</c:formatCode>
                <c:ptCount val="1440"/>
                <c:pt idx="0">
                  <c:v>112</c:v>
                </c:pt>
                <c:pt idx="1">
                  <c:v>70</c:v>
                </c:pt>
                <c:pt idx="2">
                  <c:v>80</c:v>
                </c:pt>
                <c:pt idx="3">
                  <c:v>78</c:v>
                </c:pt>
                <c:pt idx="4">
                  <c:v>76</c:v>
                </c:pt>
                <c:pt idx="5">
                  <c:v>82</c:v>
                </c:pt>
                <c:pt idx="6">
                  <c:v>90</c:v>
                </c:pt>
                <c:pt idx="7">
                  <c:v>71</c:v>
                </c:pt>
                <c:pt idx="8">
                  <c:v>80</c:v>
                </c:pt>
                <c:pt idx="9">
                  <c:v>84</c:v>
                </c:pt>
                <c:pt idx="10">
                  <c:v>95</c:v>
                </c:pt>
                <c:pt idx="11">
                  <c:v>92</c:v>
                </c:pt>
                <c:pt idx="12">
                  <c:v>83</c:v>
                </c:pt>
                <c:pt idx="13">
                  <c:v>62</c:v>
                </c:pt>
                <c:pt idx="14">
                  <c:v>66</c:v>
                </c:pt>
                <c:pt idx="15">
                  <c:v>79</c:v>
                </c:pt>
                <c:pt idx="16">
                  <c:v>68</c:v>
                </c:pt>
                <c:pt idx="17">
                  <c:v>75</c:v>
                </c:pt>
                <c:pt idx="18">
                  <c:v>76</c:v>
                </c:pt>
                <c:pt idx="19">
                  <c:v>86</c:v>
                </c:pt>
                <c:pt idx="20">
                  <c:v>72</c:v>
                </c:pt>
                <c:pt idx="21">
                  <c:v>57</c:v>
                </c:pt>
                <c:pt idx="22">
                  <c:v>69</c:v>
                </c:pt>
                <c:pt idx="23">
                  <c:v>80</c:v>
                </c:pt>
                <c:pt idx="24">
                  <c:v>67</c:v>
                </c:pt>
                <c:pt idx="25">
                  <c:v>62</c:v>
                </c:pt>
                <c:pt idx="26">
                  <c:v>56</c:v>
                </c:pt>
                <c:pt idx="27">
                  <c:v>80</c:v>
                </c:pt>
                <c:pt idx="28">
                  <c:v>73</c:v>
                </c:pt>
                <c:pt idx="29">
                  <c:v>58</c:v>
                </c:pt>
                <c:pt idx="30">
                  <c:v>76</c:v>
                </c:pt>
                <c:pt idx="31">
                  <c:v>81</c:v>
                </c:pt>
                <c:pt idx="32">
                  <c:v>44</c:v>
                </c:pt>
                <c:pt idx="33">
                  <c:v>47</c:v>
                </c:pt>
                <c:pt idx="34">
                  <c:v>39</c:v>
                </c:pt>
                <c:pt idx="35">
                  <c:v>48</c:v>
                </c:pt>
                <c:pt idx="36">
                  <c:v>52</c:v>
                </c:pt>
                <c:pt idx="37">
                  <c:v>60</c:v>
                </c:pt>
                <c:pt idx="38">
                  <c:v>66</c:v>
                </c:pt>
                <c:pt idx="39">
                  <c:v>56</c:v>
                </c:pt>
                <c:pt idx="40">
                  <c:v>49</c:v>
                </c:pt>
                <c:pt idx="41">
                  <c:v>51</c:v>
                </c:pt>
                <c:pt idx="42">
                  <c:v>71</c:v>
                </c:pt>
                <c:pt idx="43">
                  <c:v>50</c:v>
                </c:pt>
                <c:pt idx="44">
                  <c:v>53</c:v>
                </c:pt>
                <c:pt idx="45">
                  <c:v>60</c:v>
                </c:pt>
                <c:pt idx="46">
                  <c:v>60</c:v>
                </c:pt>
                <c:pt idx="47">
                  <c:v>68</c:v>
                </c:pt>
                <c:pt idx="48">
                  <c:v>64</c:v>
                </c:pt>
                <c:pt idx="49">
                  <c:v>63</c:v>
                </c:pt>
                <c:pt idx="50">
                  <c:v>57</c:v>
                </c:pt>
                <c:pt idx="51">
                  <c:v>68</c:v>
                </c:pt>
                <c:pt idx="52">
                  <c:v>46</c:v>
                </c:pt>
                <c:pt idx="53">
                  <c:v>45</c:v>
                </c:pt>
                <c:pt idx="54">
                  <c:v>61</c:v>
                </c:pt>
                <c:pt idx="55">
                  <c:v>54</c:v>
                </c:pt>
                <c:pt idx="56">
                  <c:v>52</c:v>
                </c:pt>
                <c:pt idx="57">
                  <c:v>69</c:v>
                </c:pt>
                <c:pt idx="58">
                  <c:v>63</c:v>
                </c:pt>
                <c:pt idx="59">
                  <c:v>61</c:v>
                </c:pt>
                <c:pt idx="60">
                  <c:v>47</c:v>
                </c:pt>
                <c:pt idx="61">
                  <c:v>57</c:v>
                </c:pt>
                <c:pt idx="62">
                  <c:v>49</c:v>
                </c:pt>
                <c:pt idx="63">
                  <c:v>54</c:v>
                </c:pt>
                <c:pt idx="64">
                  <c:v>44</c:v>
                </c:pt>
                <c:pt idx="65">
                  <c:v>50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45</c:v>
                </c:pt>
                <c:pt idx="70">
                  <c:v>46</c:v>
                </c:pt>
                <c:pt idx="71">
                  <c:v>46</c:v>
                </c:pt>
                <c:pt idx="72">
                  <c:v>52</c:v>
                </c:pt>
                <c:pt idx="73">
                  <c:v>40</c:v>
                </c:pt>
                <c:pt idx="74">
                  <c:v>45</c:v>
                </c:pt>
                <c:pt idx="75">
                  <c:v>40</c:v>
                </c:pt>
                <c:pt idx="76">
                  <c:v>37</c:v>
                </c:pt>
                <c:pt idx="77">
                  <c:v>31</c:v>
                </c:pt>
                <c:pt idx="78">
                  <c:v>23</c:v>
                </c:pt>
                <c:pt idx="79">
                  <c:v>30</c:v>
                </c:pt>
                <c:pt idx="80">
                  <c:v>49</c:v>
                </c:pt>
                <c:pt idx="81">
                  <c:v>44</c:v>
                </c:pt>
                <c:pt idx="82">
                  <c:v>37</c:v>
                </c:pt>
                <c:pt idx="83">
                  <c:v>45</c:v>
                </c:pt>
                <c:pt idx="84">
                  <c:v>41</c:v>
                </c:pt>
                <c:pt idx="85">
                  <c:v>39</c:v>
                </c:pt>
                <c:pt idx="86">
                  <c:v>42</c:v>
                </c:pt>
                <c:pt idx="87">
                  <c:v>34</c:v>
                </c:pt>
                <c:pt idx="88">
                  <c:v>27</c:v>
                </c:pt>
                <c:pt idx="89">
                  <c:v>31</c:v>
                </c:pt>
                <c:pt idx="90">
                  <c:v>32</c:v>
                </c:pt>
                <c:pt idx="91">
                  <c:v>31</c:v>
                </c:pt>
                <c:pt idx="92">
                  <c:v>24</c:v>
                </c:pt>
                <c:pt idx="93">
                  <c:v>25</c:v>
                </c:pt>
                <c:pt idx="94">
                  <c:v>45</c:v>
                </c:pt>
                <c:pt idx="95">
                  <c:v>51</c:v>
                </c:pt>
                <c:pt idx="96">
                  <c:v>34</c:v>
                </c:pt>
                <c:pt idx="97">
                  <c:v>31</c:v>
                </c:pt>
                <c:pt idx="98">
                  <c:v>47</c:v>
                </c:pt>
                <c:pt idx="99">
                  <c:v>32</c:v>
                </c:pt>
                <c:pt idx="100">
                  <c:v>37</c:v>
                </c:pt>
                <c:pt idx="101">
                  <c:v>34</c:v>
                </c:pt>
                <c:pt idx="102">
                  <c:v>38</c:v>
                </c:pt>
                <c:pt idx="103">
                  <c:v>31</c:v>
                </c:pt>
                <c:pt idx="104">
                  <c:v>33</c:v>
                </c:pt>
                <c:pt idx="105">
                  <c:v>41</c:v>
                </c:pt>
                <c:pt idx="106">
                  <c:v>35</c:v>
                </c:pt>
                <c:pt idx="107">
                  <c:v>41</c:v>
                </c:pt>
                <c:pt idx="108">
                  <c:v>32</c:v>
                </c:pt>
                <c:pt idx="109">
                  <c:v>23</c:v>
                </c:pt>
                <c:pt idx="110">
                  <c:v>26</c:v>
                </c:pt>
                <c:pt idx="111">
                  <c:v>30</c:v>
                </c:pt>
                <c:pt idx="112">
                  <c:v>17</c:v>
                </c:pt>
                <c:pt idx="113">
                  <c:v>44</c:v>
                </c:pt>
                <c:pt idx="114">
                  <c:v>27</c:v>
                </c:pt>
                <c:pt idx="115">
                  <c:v>28</c:v>
                </c:pt>
                <c:pt idx="116">
                  <c:v>43</c:v>
                </c:pt>
                <c:pt idx="117">
                  <c:v>27</c:v>
                </c:pt>
                <c:pt idx="118">
                  <c:v>22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36</c:v>
                </c:pt>
                <c:pt idx="123">
                  <c:v>30</c:v>
                </c:pt>
                <c:pt idx="124">
                  <c:v>32</c:v>
                </c:pt>
                <c:pt idx="125">
                  <c:v>28</c:v>
                </c:pt>
                <c:pt idx="126">
                  <c:v>27</c:v>
                </c:pt>
                <c:pt idx="127">
                  <c:v>25</c:v>
                </c:pt>
                <c:pt idx="128">
                  <c:v>25</c:v>
                </c:pt>
                <c:pt idx="129">
                  <c:v>23</c:v>
                </c:pt>
                <c:pt idx="130">
                  <c:v>25</c:v>
                </c:pt>
                <c:pt idx="131">
                  <c:v>29</c:v>
                </c:pt>
                <c:pt idx="132">
                  <c:v>33</c:v>
                </c:pt>
                <c:pt idx="133">
                  <c:v>16</c:v>
                </c:pt>
                <c:pt idx="134">
                  <c:v>16</c:v>
                </c:pt>
                <c:pt idx="135">
                  <c:v>19</c:v>
                </c:pt>
                <c:pt idx="136">
                  <c:v>22</c:v>
                </c:pt>
                <c:pt idx="137">
                  <c:v>18</c:v>
                </c:pt>
                <c:pt idx="138">
                  <c:v>11</c:v>
                </c:pt>
                <c:pt idx="139">
                  <c:v>10</c:v>
                </c:pt>
                <c:pt idx="140">
                  <c:v>27</c:v>
                </c:pt>
                <c:pt idx="141">
                  <c:v>15</c:v>
                </c:pt>
                <c:pt idx="142">
                  <c:v>14</c:v>
                </c:pt>
                <c:pt idx="143">
                  <c:v>14</c:v>
                </c:pt>
                <c:pt idx="144">
                  <c:v>18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20</c:v>
                </c:pt>
                <c:pt idx="149">
                  <c:v>23</c:v>
                </c:pt>
                <c:pt idx="150">
                  <c:v>25</c:v>
                </c:pt>
                <c:pt idx="151">
                  <c:v>28</c:v>
                </c:pt>
                <c:pt idx="152">
                  <c:v>31</c:v>
                </c:pt>
                <c:pt idx="153">
                  <c:v>12</c:v>
                </c:pt>
                <c:pt idx="154">
                  <c:v>16</c:v>
                </c:pt>
                <c:pt idx="155">
                  <c:v>19</c:v>
                </c:pt>
                <c:pt idx="156">
                  <c:v>11</c:v>
                </c:pt>
                <c:pt idx="157">
                  <c:v>11</c:v>
                </c:pt>
                <c:pt idx="158">
                  <c:v>14</c:v>
                </c:pt>
                <c:pt idx="159">
                  <c:v>25</c:v>
                </c:pt>
                <c:pt idx="160">
                  <c:v>16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21</c:v>
                </c:pt>
                <c:pt idx="165">
                  <c:v>19</c:v>
                </c:pt>
                <c:pt idx="166">
                  <c:v>10</c:v>
                </c:pt>
                <c:pt idx="167">
                  <c:v>16</c:v>
                </c:pt>
                <c:pt idx="168">
                  <c:v>19</c:v>
                </c:pt>
                <c:pt idx="169">
                  <c:v>11</c:v>
                </c:pt>
                <c:pt idx="170">
                  <c:v>22</c:v>
                </c:pt>
                <c:pt idx="171">
                  <c:v>14</c:v>
                </c:pt>
                <c:pt idx="172">
                  <c:v>17</c:v>
                </c:pt>
                <c:pt idx="173">
                  <c:v>20</c:v>
                </c:pt>
                <c:pt idx="174">
                  <c:v>18</c:v>
                </c:pt>
                <c:pt idx="175">
                  <c:v>18</c:v>
                </c:pt>
                <c:pt idx="176">
                  <c:v>14</c:v>
                </c:pt>
                <c:pt idx="177">
                  <c:v>16</c:v>
                </c:pt>
                <c:pt idx="178">
                  <c:v>21</c:v>
                </c:pt>
                <c:pt idx="179">
                  <c:v>20</c:v>
                </c:pt>
                <c:pt idx="180">
                  <c:v>10</c:v>
                </c:pt>
                <c:pt idx="181">
                  <c:v>17</c:v>
                </c:pt>
                <c:pt idx="182">
                  <c:v>15</c:v>
                </c:pt>
                <c:pt idx="183">
                  <c:v>16</c:v>
                </c:pt>
                <c:pt idx="184">
                  <c:v>13</c:v>
                </c:pt>
                <c:pt idx="185">
                  <c:v>16</c:v>
                </c:pt>
                <c:pt idx="186">
                  <c:v>9</c:v>
                </c:pt>
                <c:pt idx="187">
                  <c:v>10</c:v>
                </c:pt>
                <c:pt idx="188">
                  <c:v>12</c:v>
                </c:pt>
                <c:pt idx="189">
                  <c:v>15</c:v>
                </c:pt>
                <c:pt idx="190">
                  <c:v>19</c:v>
                </c:pt>
                <c:pt idx="191">
                  <c:v>10</c:v>
                </c:pt>
                <c:pt idx="192">
                  <c:v>12</c:v>
                </c:pt>
                <c:pt idx="193">
                  <c:v>12</c:v>
                </c:pt>
                <c:pt idx="194">
                  <c:v>10</c:v>
                </c:pt>
                <c:pt idx="195">
                  <c:v>16</c:v>
                </c:pt>
                <c:pt idx="196">
                  <c:v>15</c:v>
                </c:pt>
                <c:pt idx="197">
                  <c:v>21</c:v>
                </c:pt>
                <c:pt idx="198">
                  <c:v>17</c:v>
                </c:pt>
                <c:pt idx="199">
                  <c:v>11</c:v>
                </c:pt>
                <c:pt idx="200">
                  <c:v>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19</c:v>
                </c:pt>
                <c:pt idx="206">
                  <c:v>13</c:v>
                </c:pt>
                <c:pt idx="207">
                  <c:v>8</c:v>
                </c:pt>
                <c:pt idx="208">
                  <c:v>6</c:v>
                </c:pt>
                <c:pt idx="209">
                  <c:v>9</c:v>
                </c:pt>
                <c:pt idx="210">
                  <c:v>12</c:v>
                </c:pt>
                <c:pt idx="211">
                  <c:v>16</c:v>
                </c:pt>
                <c:pt idx="212">
                  <c:v>10</c:v>
                </c:pt>
                <c:pt idx="213">
                  <c:v>10</c:v>
                </c:pt>
                <c:pt idx="214">
                  <c:v>12</c:v>
                </c:pt>
                <c:pt idx="215">
                  <c:v>7</c:v>
                </c:pt>
                <c:pt idx="216">
                  <c:v>20</c:v>
                </c:pt>
                <c:pt idx="217">
                  <c:v>16</c:v>
                </c:pt>
                <c:pt idx="218">
                  <c:v>7</c:v>
                </c:pt>
                <c:pt idx="219">
                  <c:v>10</c:v>
                </c:pt>
                <c:pt idx="220">
                  <c:v>6</c:v>
                </c:pt>
                <c:pt idx="221">
                  <c:v>9</c:v>
                </c:pt>
                <c:pt idx="222">
                  <c:v>13</c:v>
                </c:pt>
                <c:pt idx="223">
                  <c:v>8</c:v>
                </c:pt>
                <c:pt idx="224">
                  <c:v>19</c:v>
                </c:pt>
                <c:pt idx="225">
                  <c:v>4</c:v>
                </c:pt>
                <c:pt idx="226">
                  <c:v>11</c:v>
                </c:pt>
                <c:pt idx="227">
                  <c:v>4</c:v>
                </c:pt>
                <c:pt idx="228">
                  <c:v>11</c:v>
                </c:pt>
                <c:pt idx="229">
                  <c:v>14</c:v>
                </c:pt>
                <c:pt idx="230">
                  <c:v>9</c:v>
                </c:pt>
                <c:pt idx="231">
                  <c:v>11</c:v>
                </c:pt>
                <c:pt idx="232">
                  <c:v>10</c:v>
                </c:pt>
                <c:pt idx="233">
                  <c:v>13</c:v>
                </c:pt>
                <c:pt idx="234">
                  <c:v>10</c:v>
                </c:pt>
                <c:pt idx="235">
                  <c:v>4</c:v>
                </c:pt>
                <c:pt idx="236">
                  <c:v>16</c:v>
                </c:pt>
                <c:pt idx="237">
                  <c:v>8</c:v>
                </c:pt>
                <c:pt idx="238">
                  <c:v>12</c:v>
                </c:pt>
                <c:pt idx="239">
                  <c:v>12</c:v>
                </c:pt>
                <c:pt idx="240">
                  <c:v>10</c:v>
                </c:pt>
                <c:pt idx="241">
                  <c:v>10</c:v>
                </c:pt>
                <c:pt idx="242">
                  <c:v>12</c:v>
                </c:pt>
                <c:pt idx="243">
                  <c:v>3</c:v>
                </c:pt>
                <c:pt idx="244">
                  <c:v>9</c:v>
                </c:pt>
                <c:pt idx="245">
                  <c:v>10</c:v>
                </c:pt>
                <c:pt idx="246">
                  <c:v>9</c:v>
                </c:pt>
                <c:pt idx="247">
                  <c:v>10</c:v>
                </c:pt>
                <c:pt idx="248">
                  <c:v>12</c:v>
                </c:pt>
                <c:pt idx="249">
                  <c:v>13</c:v>
                </c:pt>
                <c:pt idx="250">
                  <c:v>12</c:v>
                </c:pt>
                <c:pt idx="251">
                  <c:v>9</c:v>
                </c:pt>
                <c:pt idx="252">
                  <c:v>5</c:v>
                </c:pt>
                <c:pt idx="253">
                  <c:v>15</c:v>
                </c:pt>
                <c:pt idx="254">
                  <c:v>10</c:v>
                </c:pt>
                <c:pt idx="255">
                  <c:v>9</c:v>
                </c:pt>
                <c:pt idx="256">
                  <c:v>16</c:v>
                </c:pt>
                <c:pt idx="257">
                  <c:v>6</c:v>
                </c:pt>
                <c:pt idx="258">
                  <c:v>8</c:v>
                </c:pt>
                <c:pt idx="259">
                  <c:v>10</c:v>
                </c:pt>
                <c:pt idx="260">
                  <c:v>10</c:v>
                </c:pt>
                <c:pt idx="261">
                  <c:v>9</c:v>
                </c:pt>
                <c:pt idx="262">
                  <c:v>12</c:v>
                </c:pt>
                <c:pt idx="263">
                  <c:v>5</c:v>
                </c:pt>
                <c:pt idx="264">
                  <c:v>7</c:v>
                </c:pt>
                <c:pt idx="265">
                  <c:v>14</c:v>
                </c:pt>
                <c:pt idx="266">
                  <c:v>14</c:v>
                </c:pt>
                <c:pt idx="267">
                  <c:v>6</c:v>
                </c:pt>
                <c:pt idx="268">
                  <c:v>4</c:v>
                </c:pt>
                <c:pt idx="269">
                  <c:v>8</c:v>
                </c:pt>
                <c:pt idx="270">
                  <c:v>9</c:v>
                </c:pt>
                <c:pt idx="271">
                  <c:v>17</c:v>
                </c:pt>
                <c:pt idx="272">
                  <c:v>19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9</c:v>
                </c:pt>
                <c:pt idx="277">
                  <c:v>4</c:v>
                </c:pt>
                <c:pt idx="278">
                  <c:v>5</c:v>
                </c:pt>
                <c:pt idx="279">
                  <c:v>11</c:v>
                </c:pt>
                <c:pt idx="280">
                  <c:v>8</c:v>
                </c:pt>
                <c:pt idx="281">
                  <c:v>9</c:v>
                </c:pt>
                <c:pt idx="282">
                  <c:v>8</c:v>
                </c:pt>
                <c:pt idx="283">
                  <c:v>10</c:v>
                </c:pt>
                <c:pt idx="284">
                  <c:v>10</c:v>
                </c:pt>
                <c:pt idx="285">
                  <c:v>11</c:v>
                </c:pt>
                <c:pt idx="286">
                  <c:v>10</c:v>
                </c:pt>
                <c:pt idx="287">
                  <c:v>17</c:v>
                </c:pt>
                <c:pt idx="288">
                  <c:v>14</c:v>
                </c:pt>
                <c:pt idx="289">
                  <c:v>8</c:v>
                </c:pt>
                <c:pt idx="290">
                  <c:v>7</c:v>
                </c:pt>
                <c:pt idx="291">
                  <c:v>4</c:v>
                </c:pt>
                <c:pt idx="292">
                  <c:v>4</c:v>
                </c:pt>
                <c:pt idx="293">
                  <c:v>9</c:v>
                </c:pt>
                <c:pt idx="294">
                  <c:v>11</c:v>
                </c:pt>
                <c:pt idx="295">
                  <c:v>10</c:v>
                </c:pt>
                <c:pt idx="296">
                  <c:v>10</c:v>
                </c:pt>
                <c:pt idx="297">
                  <c:v>7</c:v>
                </c:pt>
                <c:pt idx="298">
                  <c:v>4</c:v>
                </c:pt>
                <c:pt idx="299">
                  <c:v>8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6</c:v>
                </c:pt>
                <c:pt idx="305">
                  <c:v>7</c:v>
                </c:pt>
                <c:pt idx="306">
                  <c:v>3</c:v>
                </c:pt>
                <c:pt idx="307">
                  <c:v>6</c:v>
                </c:pt>
                <c:pt idx="308">
                  <c:v>15</c:v>
                </c:pt>
                <c:pt idx="309">
                  <c:v>13</c:v>
                </c:pt>
                <c:pt idx="310">
                  <c:v>7</c:v>
                </c:pt>
                <c:pt idx="311">
                  <c:v>7</c:v>
                </c:pt>
                <c:pt idx="312">
                  <c:v>5</c:v>
                </c:pt>
                <c:pt idx="313">
                  <c:v>6</c:v>
                </c:pt>
                <c:pt idx="314">
                  <c:v>13</c:v>
                </c:pt>
                <c:pt idx="315">
                  <c:v>7</c:v>
                </c:pt>
                <c:pt idx="316">
                  <c:v>6</c:v>
                </c:pt>
                <c:pt idx="317">
                  <c:v>12</c:v>
                </c:pt>
                <c:pt idx="318">
                  <c:v>5</c:v>
                </c:pt>
                <c:pt idx="319">
                  <c:v>12</c:v>
                </c:pt>
                <c:pt idx="320">
                  <c:v>6</c:v>
                </c:pt>
                <c:pt idx="321">
                  <c:v>4</c:v>
                </c:pt>
                <c:pt idx="322">
                  <c:v>7</c:v>
                </c:pt>
                <c:pt idx="323">
                  <c:v>6</c:v>
                </c:pt>
                <c:pt idx="324">
                  <c:v>4</c:v>
                </c:pt>
                <c:pt idx="325">
                  <c:v>7</c:v>
                </c:pt>
                <c:pt idx="326">
                  <c:v>6</c:v>
                </c:pt>
                <c:pt idx="327">
                  <c:v>2</c:v>
                </c:pt>
                <c:pt idx="328">
                  <c:v>6</c:v>
                </c:pt>
                <c:pt idx="329">
                  <c:v>1</c:v>
                </c:pt>
                <c:pt idx="330">
                  <c:v>13</c:v>
                </c:pt>
                <c:pt idx="331">
                  <c:v>15</c:v>
                </c:pt>
                <c:pt idx="332">
                  <c:v>4</c:v>
                </c:pt>
                <c:pt idx="333">
                  <c:v>13</c:v>
                </c:pt>
                <c:pt idx="334">
                  <c:v>8</c:v>
                </c:pt>
                <c:pt idx="335">
                  <c:v>9</c:v>
                </c:pt>
                <c:pt idx="336">
                  <c:v>19</c:v>
                </c:pt>
                <c:pt idx="337">
                  <c:v>15</c:v>
                </c:pt>
                <c:pt idx="338">
                  <c:v>12</c:v>
                </c:pt>
                <c:pt idx="339">
                  <c:v>9</c:v>
                </c:pt>
                <c:pt idx="340">
                  <c:v>6</c:v>
                </c:pt>
                <c:pt idx="341">
                  <c:v>6</c:v>
                </c:pt>
                <c:pt idx="342">
                  <c:v>2</c:v>
                </c:pt>
                <c:pt idx="343">
                  <c:v>1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20</c:v>
                </c:pt>
                <c:pt idx="348">
                  <c:v>13</c:v>
                </c:pt>
                <c:pt idx="349">
                  <c:v>7</c:v>
                </c:pt>
                <c:pt idx="350">
                  <c:v>12</c:v>
                </c:pt>
                <c:pt idx="351">
                  <c:v>13</c:v>
                </c:pt>
                <c:pt idx="352">
                  <c:v>18</c:v>
                </c:pt>
                <c:pt idx="353">
                  <c:v>20</c:v>
                </c:pt>
                <c:pt idx="354">
                  <c:v>9</c:v>
                </c:pt>
                <c:pt idx="355">
                  <c:v>7</c:v>
                </c:pt>
                <c:pt idx="356">
                  <c:v>8</c:v>
                </c:pt>
                <c:pt idx="357">
                  <c:v>10</c:v>
                </c:pt>
                <c:pt idx="358">
                  <c:v>10</c:v>
                </c:pt>
                <c:pt idx="359">
                  <c:v>4</c:v>
                </c:pt>
                <c:pt idx="360">
                  <c:v>10</c:v>
                </c:pt>
                <c:pt idx="361">
                  <c:v>8</c:v>
                </c:pt>
                <c:pt idx="362">
                  <c:v>13</c:v>
                </c:pt>
                <c:pt idx="363">
                  <c:v>14</c:v>
                </c:pt>
                <c:pt idx="364">
                  <c:v>8</c:v>
                </c:pt>
                <c:pt idx="365">
                  <c:v>15</c:v>
                </c:pt>
                <c:pt idx="366">
                  <c:v>8</c:v>
                </c:pt>
                <c:pt idx="367">
                  <c:v>16</c:v>
                </c:pt>
                <c:pt idx="368">
                  <c:v>9</c:v>
                </c:pt>
                <c:pt idx="369">
                  <c:v>6</c:v>
                </c:pt>
                <c:pt idx="370">
                  <c:v>8</c:v>
                </c:pt>
                <c:pt idx="371">
                  <c:v>10</c:v>
                </c:pt>
                <c:pt idx="372">
                  <c:v>8</c:v>
                </c:pt>
                <c:pt idx="373">
                  <c:v>11</c:v>
                </c:pt>
                <c:pt idx="374">
                  <c:v>9</c:v>
                </c:pt>
                <c:pt idx="375">
                  <c:v>6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19</c:v>
                </c:pt>
                <c:pt idx="380">
                  <c:v>14</c:v>
                </c:pt>
                <c:pt idx="381">
                  <c:v>13</c:v>
                </c:pt>
                <c:pt idx="382">
                  <c:v>9</c:v>
                </c:pt>
                <c:pt idx="383">
                  <c:v>13</c:v>
                </c:pt>
                <c:pt idx="384">
                  <c:v>14</c:v>
                </c:pt>
                <c:pt idx="385">
                  <c:v>11</c:v>
                </c:pt>
                <c:pt idx="386">
                  <c:v>9</c:v>
                </c:pt>
                <c:pt idx="387">
                  <c:v>11</c:v>
                </c:pt>
                <c:pt idx="388">
                  <c:v>15</c:v>
                </c:pt>
                <c:pt idx="389">
                  <c:v>9</c:v>
                </c:pt>
                <c:pt idx="390">
                  <c:v>18</c:v>
                </c:pt>
                <c:pt idx="391">
                  <c:v>18</c:v>
                </c:pt>
                <c:pt idx="392">
                  <c:v>14</c:v>
                </c:pt>
                <c:pt idx="393">
                  <c:v>10</c:v>
                </c:pt>
                <c:pt idx="394">
                  <c:v>15</c:v>
                </c:pt>
                <c:pt idx="395">
                  <c:v>15</c:v>
                </c:pt>
                <c:pt idx="396">
                  <c:v>14</c:v>
                </c:pt>
                <c:pt idx="397">
                  <c:v>10</c:v>
                </c:pt>
                <c:pt idx="398">
                  <c:v>6</c:v>
                </c:pt>
                <c:pt idx="399">
                  <c:v>13</c:v>
                </c:pt>
                <c:pt idx="400">
                  <c:v>12</c:v>
                </c:pt>
                <c:pt idx="401">
                  <c:v>13</c:v>
                </c:pt>
                <c:pt idx="402">
                  <c:v>10</c:v>
                </c:pt>
                <c:pt idx="403">
                  <c:v>15</c:v>
                </c:pt>
                <c:pt idx="404">
                  <c:v>11</c:v>
                </c:pt>
                <c:pt idx="405">
                  <c:v>14</c:v>
                </c:pt>
                <c:pt idx="406">
                  <c:v>8</c:v>
                </c:pt>
                <c:pt idx="407">
                  <c:v>6</c:v>
                </c:pt>
                <c:pt idx="408">
                  <c:v>13</c:v>
                </c:pt>
                <c:pt idx="409">
                  <c:v>15</c:v>
                </c:pt>
                <c:pt idx="410">
                  <c:v>24</c:v>
                </c:pt>
                <c:pt idx="411">
                  <c:v>14</c:v>
                </c:pt>
                <c:pt idx="412">
                  <c:v>15</c:v>
                </c:pt>
                <c:pt idx="413">
                  <c:v>19</c:v>
                </c:pt>
                <c:pt idx="414">
                  <c:v>9</c:v>
                </c:pt>
                <c:pt idx="415">
                  <c:v>9</c:v>
                </c:pt>
                <c:pt idx="416">
                  <c:v>7</c:v>
                </c:pt>
                <c:pt idx="417">
                  <c:v>21</c:v>
                </c:pt>
                <c:pt idx="418">
                  <c:v>14</c:v>
                </c:pt>
                <c:pt idx="419">
                  <c:v>12</c:v>
                </c:pt>
                <c:pt idx="420">
                  <c:v>16</c:v>
                </c:pt>
                <c:pt idx="421">
                  <c:v>20</c:v>
                </c:pt>
                <c:pt idx="422">
                  <c:v>22</c:v>
                </c:pt>
                <c:pt idx="423">
                  <c:v>31</c:v>
                </c:pt>
                <c:pt idx="424">
                  <c:v>31</c:v>
                </c:pt>
                <c:pt idx="425">
                  <c:v>21</c:v>
                </c:pt>
                <c:pt idx="426">
                  <c:v>18</c:v>
                </c:pt>
                <c:pt idx="427">
                  <c:v>15</c:v>
                </c:pt>
                <c:pt idx="428">
                  <c:v>18</c:v>
                </c:pt>
                <c:pt idx="429">
                  <c:v>27</c:v>
                </c:pt>
                <c:pt idx="430">
                  <c:v>25</c:v>
                </c:pt>
                <c:pt idx="431">
                  <c:v>21</c:v>
                </c:pt>
                <c:pt idx="432">
                  <c:v>30</c:v>
                </c:pt>
                <c:pt idx="433">
                  <c:v>24</c:v>
                </c:pt>
                <c:pt idx="434">
                  <c:v>34</c:v>
                </c:pt>
                <c:pt idx="435">
                  <c:v>24</c:v>
                </c:pt>
                <c:pt idx="436">
                  <c:v>28</c:v>
                </c:pt>
                <c:pt idx="437">
                  <c:v>17</c:v>
                </c:pt>
                <c:pt idx="438">
                  <c:v>17</c:v>
                </c:pt>
                <c:pt idx="439">
                  <c:v>23</c:v>
                </c:pt>
                <c:pt idx="440">
                  <c:v>21</c:v>
                </c:pt>
                <c:pt idx="441">
                  <c:v>31</c:v>
                </c:pt>
                <c:pt idx="442">
                  <c:v>24</c:v>
                </c:pt>
                <c:pt idx="443">
                  <c:v>14</c:v>
                </c:pt>
                <c:pt idx="444">
                  <c:v>24</c:v>
                </c:pt>
                <c:pt idx="445">
                  <c:v>20</c:v>
                </c:pt>
                <c:pt idx="446">
                  <c:v>36</c:v>
                </c:pt>
                <c:pt idx="447">
                  <c:v>25</c:v>
                </c:pt>
                <c:pt idx="448">
                  <c:v>38</c:v>
                </c:pt>
                <c:pt idx="449">
                  <c:v>26</c:v>
                </c:pt>
                <c:pt idx="450">
                  <c:v>34</c:v>
                </c:pt>
                <c:pt idx="451">
                  <c:v>29</c:v>
                </c:pt>
                <c:pt idx="452">
                  <c:v>40</c:v>
                </c:pt>
                <c:pt idx="453">
                  <c:v>30</c:v>
                </c:pt>
                <c:pt idx="454">
                  <c:v>15</c:v>
                </c:pt>
                <c:pt idx="455">
                  <c:v>30</c:v>
                </c:pt>
                <c:pt idx="456">
                  <c:v>28</c:v>
                </c:pt>
                <c:pt idx="457">
                  <c:v>24</c:v>
                </c:pt>
                <c:pt idx="458">
                  <c:v>21</c:v>
                </c:pt>
                <c:pt idx="459">
                  <c:v>20</c:v>
                </c:pt>
                <c:pt idx="460">
                  <c:v>39</c:v>
                </c:pt>
                <c:pt idx="461">
                  <c:v>36</c:v>
                </c:pt>
                <c:pt idx="462">
                  <c:v>29</c:v>
                </c:pt>
                <c:pt idx="463">
                  <c:v>29</c:v>
                </c:pt>
                <c:pt idx="464">
                  <c:v>41</c:v>
                </c:pt>
                <c:pt idx="465">
                  <c:v>40</c:v>
                </c:pt>
                <c:pt idx="466">
                  <c:v>36</c:v>
                </c:pt>
                <c:pt idx="467">
                  <c:v>33</c:v>
                </c:pt>
                <c:pt idx="468">
                  <c:v>34</c:v>
                </c:pt>
                <c:pt idx="469">
                  <c:v>41</c:v>
                </c:pt>
                <c:pt idx="470">
                  <c:v>27</c:v>
                </c:pt>
                <c:pt idx="471">
                  <c:v>35</c:v>
                </c:pt>
                <c:pt idx="472">
                  <c:v>49</c:v>
                </c:pt>
                <c:pt idx="473">
                  <c:v>46</c:v>
                </c:pt>
                <c:pt idx="474">
                  <c:v>45</c:v>
                </c:pt>
                <c:pt idx="475">
                  <c:v>39</c:v>
                </c:pt>
                <c:pt idx="476">
                  <c:v>30</c:v>
                </c:pt>
                <c:pt idx="477">
                  <c:v>36</c:v>
                </c:pt>
                <c:pt idx="478">
                  <c:v>38</c:v>
                </c:pt>
                <c:pt idx="479">
                  <c:v>57</c:v>
                </c:pt>
                <c:pt idx="480">
                  <c:v>51</c:v>
                </c:pt>
                <c:pt idx="481">
                  <c:v>63</c:v>
                </c:pt>
                <c:pt idx="482">
                  <c:v>70</c:v>
                </c:pt>
                <c:pt idx="483">
                  <c:v>57</c:v>
                </c:pt>
                <c:pt idx="484">
                  <c:v>75</c:v>
                </c:pt>
                <c:pt idx="485">
                  <c:v>56</c:v>
                </c:pt>
                <c:pt idx="486">
                  <c:v>63</c:v>
                </c:pt>
                <c:pt idx="487">
                  <c:v>73</c:v>
                </c:pt>
                <c:pt idx="488">
                  <c:v>72</c:v>
                </c:pt>
                <c:pt idx="489">
                  <c:v>89</c:v>
                </c:pt>
                <c:pt idx="490">
                  <c:v>99</c:v>
                </c:pt>
                <c:pt idx="491">
                  <c:v>76</c:v>
                </c:pt>
                <c:pt idx="492">
                  <c:v>93</c:v>
                </c:pt>
                <c:pt idx="493">
                  <c:v>108</c:v>
                </c:pt>
                <c:pt idx="494">
                  <c:v>116</c:v>
                </c:pt>
                <c:pt idx="495">
                  <c:v>96</c:v>
                </c:pt>
                <c:pt idx="496">
                  <c:v>120</c:v>
                </c:pt>
                <c:pt idx="497">
                  <c:v>84</c:v>
                </c:pt>
                <c:pt idx="498">
                  <c:v>113</c:v>
                </c:pt>
                <c:pt idx="499">
                  <c:v>121</c:v>
                </c:pt>
                <c:pt idx="500">
                  <c:v>131</c:v>
                </c:pt>
                <c:pt idx="501">
                  <c:v>164</c:v>
                </c:pt>
                <c:pt idx="502">
                  <c:v>134</c:v>
                </c:pt>
                <c:pt idx="503">
                  <c:v>202</c:v>
                </c:pt>
                <c:pt idx="504">
                  <c:v>187</c:v>
                </c:pt>
                <c:pt idx="505">
                  <c:v>179</c:v>
                </c:pt>
                <c:pt idx="506">
                  <c:v>193</c:v>
                </c:pt>
                <c:pt idx="507">
                  <c:v>253</c:v>
                </c:pt>
                <c:pt idx="508">
                  <c:v>237</c:v>
                </c:pt>
                <c:pt idx="509">
                  <c:v>272</c:v>
                </c:pt>
                <c:pt idx="510">
                  <c:v>282</c:v>
                </c:pt>
                <c:pt idx="511">
                  <c:v>333</c:v>
                </c:pt>
                <c:pt idx="512">
                  <c:v>311</c:v>
                </c:pt>
                <c:pt idx="513">
                  <c:v>304</c:v>
                </c:pt>
                <c:pt idx="514">
                  <c:v>202</c:v>
                </c:pt>
                <c:pt idx="515">
                  <c:v>218</c:v>
                </c:pt>
                <c:pt idx="516">
                  <c:v>196</c:v>
                </c:pt>
                <c:pt idx="517">
                  <c:v>153</c:v>
                </c:pt>
                <c:pt idx="518">
                  <c:v>132</c:v>
                </c:pt>
                <c:pt idx="519">
                  <c:v>121</c:v>
                </c:pt>
                <c:pt idx="520">
                  <c:v>124</c:v>
                </c:pt>
                <c:pt idx="521">
                  <c:v>101</c:v>
                </c:pt>
                <c:pt idx="522">
                  <c:v>147</c:v>
                </c:pt>
                <c:pt idx="523">
                  <c:v>130</c:v>
                </c:pt>
                <c:pt idx="524">
                  <c:v>97</c:v>
                </c:pt>
                <c:pt idx="525">
                  <c:v>124</c:v>
                </c:pt>
                <c:pt idx="526">
                  <c:v>97</c:v>
                </c:pt>
                <c:pt idx="527">
                  <c:v>119</c:v>
                </c:pt>
                <c:pt idx="528">
                  <c:v>118</c:v>
                </c:pt>
                <c:pt idx="529">
                  <c:v>114</c:v>
                </c:pt>
                <c:pt idx="530">
                  <c:v>125</c:v>
                </c:pt>
                <c:pt idx="531">
                  <c:v>121</c:v>
                </c:pt>
                <c:pt idx="532">
                  <c:v>98</c:v>
                </c:pt>
                <c:pt idx="533">
                  <c:v>96</c:v>
                </c:pt>
                <c:pt idx="534">
                  <c:v>103</c:v>
                </c:pt>
                <c:pt idx="535">
                  <c:v>80</c:v>
                </c:pt>
                <c:pt idx="536">
                  <c:v>99</c:v>
                </c:pt>
                <c:pt idx="537">
                  <c:v>104</c:v>
                </c:pt>
                <c:pt idx="538">
                  <c:v>121</c:v>
                </c:pt>
                <c:pt idx="539">
                  <c:v>102</c:v>
                </c:pt>
                <c:pt idx="540">
                  <c:v>111</c:v>
                </c:pt>
                <c:pt idx="541">
                  <c:v>119</c:v>
                </c:pt>
                <c:pt idx="542">
                  <c:v>116</c:v>
                </c:pt>
                <c:pt idx="543">
                  <c:v>112</c:v>
                </c:pt>
                <c:pt idx="544">
                  <c:v>139</c:v>
                </c:pt>
                <c:pt idx="545">
                  <c:v>143</c:v>
                </c:pt>
                <c:pt idx="546">
                  <c:v>94</c:v>
                </c:pt>
                <c:pt idx="547">
                  <c:v>117</c:v>
                </c:pt>
                <c:pt idx="548">
                  <c:v>108</c:v>
                </c:pt>
                <c:pt idx="549">
                  <c:v>118</c:v>
                </c:pt>
                <c:pt idx="550">
                  <c:v>156</c:v>
                </c:pt>
                <c:pt idx="551">
                  <c:v>153</c:v>
                </c:pt>
                <c:pt idx="552">
                  <c:v>139</c:v>
                </c:pt>
                <c:pt idx="553">
                  <c:v>108</c:v>
                </c:pt>
                <c:pt idx="554">
                  <c:v>74</c:v>
                </c:pt>
                <c:pt idx="555">
                  <c:v>116</c:v>
                </c:pt>
                <c:pt idx="556">
                  <c:v>107</c:v>
                </c:pt>
                <c:pt idx="557">
                  <c:v>119</c:v>
                </c:pt>
                <c:pt idx="558">
                  <c:v>107</c:v>
                </c:pt>
                <c:pt idx="559">
                  <c:v>103</c:v>
                </c:pt>
                <c:pt idx="560">
                  <c:v>109</c:v>
                </c:pt>
                <c:pt idx="561">
                  <c:v>132</c:v>
                </c:pt>
                <c:pt idx="562">
                  <c:v>133</c:v>
                </c:pt>
                <c:pt idx="563">
                  <c:v>99</c:v>
                </c:pt>
                <c:pt idx="564">
                  <c:v>104</c:v>
                </c:pt>
                <c:pt idx="565">
                  <c:v>129</c:v>
                </c:pt>
                <c:pt idx="566">
                  <c:v>95</c:v>
                </c:pt>
                <c:pt idx="567">
                  <c:v>89</c:v>
                </c:pt>
                <c:pt idx="568">
                  <c:v>107</c:v>
                </c:pt>
                <c:pt idx="569">
                  <c:v>115</c:v>
                </c:pt>
                <c:pt idx="570">
                  <c:v>120</c:v>
                </c:pt>
                <c:pt idx="571">
                  <c:v>121</c:v>
                </c:pt>
                <c:pt idx="572">
                  <c:v>107</c:v>
                </c:pt>
                <c:pt idx="573">
                  <c:v>111</c:v>
                </c:pt>
                <c:pt idx="574">
                  <c:v>117</c:v>
                </c:pt>
                <c:pt idx="575">
                  <c:v>97</c:v>
                </c:pt>
                <c:pt idx="576">
                  <c:v>112</c:v>
                </c:pt>
                <c:pt idx="577">
                  <c:v>142</c:v>
                </c:pt>
                <c:pt idx="578">
                  <c:v>151</c:v>
                </c:pt>
                <c:pt idx="579">
                  <c:v>117</c:v>
                </c:pt>
                <c:pt idx="580">
                  <c:v>146</c:v>
                </c:pt>
                <c:pt idx="581">
                  <c:v>160</c:v>
                </c:pt>
                <c:pt idx="582">
                  <c:v>131</c:v>
                </c:pt>
                <c:pt idx="583">
                  <c:v>144</c:v>
                </c:pt>
                <c:pt idx="584">
                  <c:v>156</c:v>
                </c:pt>
                <c:pt idx="585">
                  <c:v>135</c:v>
                </c:pt>
                <c:pt idx="586">
                  <c:v>156</c:v>
                </c:pt>
                <c:pt idx="587">
                  <c:v>165</c:v>
                </c:pt>
                <c:pt idx="588">
                  <c:v>162</c:v>
                </c:pt>
                <c:pt idx="589">
                  <c:v>140</c:v>
                </c:pt>
                <c:pt idx="590">
                  <c:v>130</c:v>
                </c:pt>
                <c:pt idx="591">
                  <c:v>134</c:v>
                </c:pt>
                <c:pt idx="592">
                  <c:v>159</c:v>
                </c:pt>
                <c:pt idx="593">
                  <c:v>185</c:v>
                </c:pt>
                <c:pt idx="594">
                  <c:v>150</c:v>
                </c:pt>
                <c:pt idx="595">
                  <c:v>167</c:v>
                </c:pt>
                <c:pt idx="596">
                  <c:v>179</c:v>
                </c:pt>
                <c:pt idx="597">
                  <c:v>152</c:v>
                </c:pt>
                <c:pt idx="598">
                  <c:v>214</c:v>
                </c:pt>
                <c:pt idx="599">
                  <c:v>208</c:v>
                </c:pt>
                <c:pt idx="600">
                  <c:v>181</c:v>
                </c:pt>
                <c:pt idx="601">
                  <c:v>175</c:v>
                </c:pt>
                <c:pt idx="602">
                  <c:v>225</c:v>
                </c:pt>
                <c:pt idx="603">
                  <c:v>184</c:v>
                </c:pt>
                <c:pt idx="604">
                  <c:v>191</c:v>
                </c:pt>
                <c:pt idx="605">
                  <c:v>189</c:v>
                </c:pt>
                <c:pt idx="606">
                  <c:v>194</c:v>
                </c:pt>
                <c:pt idx="607">
                  <c:v>212</c:v>
                </c:pt>
                <c:pt idx="608">
                  <c:v>246</c:v>
                </c:pt>
                <c:pt idx="609">
                  <c:v>245</c:v>
                </c:pt>
                <c:pt idx="610">
                  <c:v>281</c:v>
                </c:pt>
                <c:pt idx="611">
                  <c:v>279</c:v>
                </c:pt>
                <c:pt idx="612">
                  <c:v>332</c:v>
                </c:pt>
                <c:pt idx="613">
                  <c:v>296</c:v>
                </c:pt>
                <c:pt idx="614">
                  <c:v>342</c:v>
                </c:pt>
                <c:pt idx="615">
                  <c:v>390</c:v>
                </c:pt>
                <c:pt idx="616">
                  <c:v>437</c:v>
                </c:pt>
                <c:pt idx="617">
                  <c:v>447</c:v>
                </c:pt>
                <c:pt idx="618">
                  <c:v>440</c:v>
                </c:pt>
                <c:pt idx="619">
                  <c:v>389</c:v>
                </c:pt>
                <c:pt idx="620">
                  <c:v>494</c:v>
                </c:pt>
                <c:pt idx="621">
                  <c:v>525</c:v>
                </c:pt>
                <c:pt idx="622">
                  <c:v>558</c:v>
                </c:pt>
                <c:pt idx="623">
                  <c:v>619</c:v>
                </c:pt>
                <c:pt idx="624">
                  <c:v>640</c:v>
                </c:pt>
                <c:pt idx="625">
                  <c:v>632</c:v>
                </c:pt>
                <c:pt idx="626">
                  <c:v>675</c:v>
                </c:pt>
                <c:pt idx="627">
                  <c:v>636</c:v>
                </c:pt>
                <c:pt idx="628">
                  <c:v>680</c:v>
                </c:pt>
                <c:pt idx="629">
                  <c:v>606</c:v>
                </c:pt>
                <c:pt idx="630">
                  <c:v>628</c:v>
                </c:pt>
                <c:pt idx="631">
                  <c:v>731</c:v>
                </c:pt>
                <c:pt idx="632">
                  <c:v>507</c:v>
                </c:pt>
                <c:pt idx="633">
                  <c:v>492</c:v>
                </c:pt>
                <c:pt idx="634">
                  <c:v>353</c:v>
                </c:pt>
                <c:pt idx="635">
                  <c:v>400</c:v>
                </c:pt>
                <c:pt idx="636">
                  <c:v>418</c:v>
                </c:pt>
                <c:pt idx="637">
                  <c:v>469</c:v>
                </c:pt>
                <c:pt idx="638">
                  <c:v>434</c:v>
                </c:pt>
                <c:pt idx="639">
                  <c:v>545</c:v>
                </c:pt>
                <c:pt idx="640">
                  <c:v>505</c:v>
                </c:pt>
                <c:pt idx="641">
                  <c:v>524</c:v>
                </c:pt>
                <c:pt idx="642">
                  <c:v>394</c:v>
                </c:pt>
                <c:pt idx="643">
                  <c:v>346</c:v>
                </c:pt>
                <c:pt idx="644">
                  <c:v>469</c:v>
                </c:pt>
                <c:pt idx="645">
                  <c:v>401</c:v>
                </c:pt>
                <c:pt idx="646">
                  <c:v>377</c:v>
                </c:pt>
                <c:pt idx="647">
                  <c:v>382</c:v>
                </c:pt>
                <c:pt idx="648">
                  <c:v>382</c:v>
                </c:pt>
                <c:pt idx="649">
                  <c:v>322</c:v>
                </c:pt>
                <c:pt idx="650">
                  <c:v>337</c:v>
                </c:pt>
                <c:pt idx="651">
                  <c:v>304</c:v>
                </c:pt>
                <c:pt idx="652">
                  <c:v>329</c:v>
                </c:pt>
                <c:pt idx="653">
                  <c:v>320</c:v>
                </c:pt>
                <c:pt idx="654">
                  <c:v>281</c:v>
                </c:pt>
                <c:pt idx="655">
                  <c:v>261</c:v>
                </c:pt>
                <c:pt idx="656">
                  <c:v>241</c:v>
                </c:pt>
                <c:pt idx="657">
                  <c:v>243</c:v>
                </c:pt>
                <c:pt idx="658">
                  <c:v>242</c:v>
                </c:pt>
                <c:pt idx="659">
                  <c:v>203</c:v>
                </c:pt>
                <c:pt idx="660">
                  <c:v>197</c:v>
                </c:pt>
                <c:pt idx="661">
                  <c:v>179</c:v>
                </c:pt>
                <c:pt idx="662">
                  <c:v>164</c:v>
                </c:pt>
                <c:pt idx="663">
                  <c:v>172</c:v>
                </c:pt>
                <c:pt idx="664">
                  <c:v>159</c:v>
                </c:pt>
                <c:pt idx="665">
                  <c:v>160</c:v>
                </c:pt>
                <c:pt idx="666">
                  <c:v>150</c:v>
                </c:pt>
                <c:pt idx="667">
                  <c:v>175</c:v>
                </c:pt>
                <c:pt idx="668">
                  <c:v>155</c:v>
                </c:pt>
                <c:pt idx="669">
                  <c:v>162</c:v>
                </c:pt>
                <c:pt idx="670">
                  <c:v>195</c:v>
                </c:pt>
                <c:pt idx="671">
                  <c:v>186</c:v>
                </c:pt>
                <c:pt idx="672">
                  <c:v>146</c:v>
                </c:pt>
                <c:pt idx="673">
                  <c:v>150</c:v>
                </c:pt>
                <c:pt idx="674">
                  <c:v>135</c:v>
                </c:pt>
                <c:pt idx="675">
                  <c:v>166</c:v>
                </c:pt>
                <c:pt idx="676">
                  <c:v>165</c:v>
                </c:pt>
                <c:pt idx="677">
                  <c:v>147</c:v>
                </c:pt>
                <c:pt idx="678">
                  <c:v>154</c:v>
                </c:pt>
                <c:pt idx="679">
                  <c:v>130</c:v>
                </c:pt>
                <c:pt idx="680">
                  <c:v>141</c:v>
                </c:pt>
                <c:pt idx="681">
                  <c:v>161</c:v>
                </c:pt>
                <c:pt idx="682">
                  <c:v>124</c:v>
                </c:pt>
                <c:pt idx="683">
                  <c:v>170</c:v>
                </c:pt>
                <c:pt idx="684">
                  <c:v>143</c:v>
                </c:pt>
                <c:pt idx="685">
                  <c:v>147</c:v>
                </c:pt>
                <c:pt idx="686">
                  <c:v>153</c:v>
                </c:pt>
                <c:pt idx="687">
                  <c:v>173</c:v>
                </c:pt>
                <c:pt idx="688">
                  <c:v>185</c:v>
                </c:pt>
                <c:pt idx="689">
                  <c:v>170</c:v>
                </c:pt>
                <c:pt idx="690">
                  <c:v>170</c:v>
                </c:pt>
                <c:pt idx="691">
                  <c:v>158</c:v>
                </c:pt>
                <c:pt idx="692">
                  <c:v>156</c:v>
                </c:pt>
                <c:pt idx="693">
                  <c:v>140</c:v>
                </c:pt>
                <c:pt idx="694">
                  <c:v>156</c:v>
                </c:pt>
                <c:pt idx="695">
                  <c:v>141</c:v>
                </c:pt>
                <c:pt idx="696">
                  <c:v>136</c:v>
                </c:pt>
                <c:pt idx="697">
                  <c:v>174</c:v>
                </c:pt>
                <c:pt idx="698">
                  <c:v>151</c:v>
                </c:pt>
                <c:pt idx="699">
                  <c:v>166</c:v>
                </c:pt>
                <c:pt idx="700">
                  <c:v>230</c:v>
                </c:pt>
                <c:pt idx="701">
                  <c:v>501</c:v>
                </c:pt>
                <c:pt idx="702">
                  <c:v>250</c:v>
                </c:pt>
                <c:pt idx="703">
                  <c:v>218</c:v>
                </c:pt>
                <c:pt idx="704">
                  <c:v>196</c:v>
                </c:pt>
                <c:pt idx="705">
                  <c:v>202</c:v>
                </c:pt>
                <c:pt idx="706">
                  <c:v>185</c:v>
                </c:pt>
                <c:pt idx="707">
                  <c:v>231</c:v>
                </c:pt>
                <c:pt idx="708">
                  <c:v>180</c:v>
                </c:pt>
                <c:pt idx="709">
                  <c:v>215</c:v>
                </c:pt>
                <c:pt idx="710">
                  <c:v>193</c:v>
                </c:pt>
                <c:pt idx="711">
                  <c:v>180</c:v>
                </c:pt>
                <c:pt idx="712">
                  <c:v>142</c:v>
                </c:pt>
                <c:pt idx="713">
                  <c:v>162</c:v>
                </c:pt>
                <c:pt idx="714">
                  <c:v>193</c:v>
                </c:pt>
                <c:pt idx="715">
                  <c:v>195</c:v>
                </c:pt>
                <c:pt idx="716">
                  <c:v>192</c:v>
                </c:pt>
                <c:pt idx="717">
                  <c:v>188</c:v>
                </c:pt>
                <c:pt idx="718">
                  <c:v>232</c:v>
                </c:pt>
                <c:pt idx="719">
                  <c:v>289</c:v>
                </c:pt>
                <c:pt idx="720">
                  <c:v>260</c:v>
                </c:pt>
                <c:pt idx="721">
                  <c:v>245</c:v>
                </c:pt>
                <c:pt idx="722">
                  <c:v>347</c:v>
                </c:pt>
                <c:pt idx="723">
                  <c:v>243</c:v>
                </c:pt>
                <c:pt idx="724">
                  <c:v>215</c:v>
                </c:pt>
                <c:pt idx="725">
                  <c:v>210</c:v>
                </c:pt>
                <c:pt idx="726">
                  <c:v>278</c:v>
                </c:pt>
                <c:pt idx="727">
                  <c:v>238</c:v>
                </c:pt>
                <c:pt idx="728">
                  <c:v>209</c:v>
                </c:pt>
                <c:pt idx="729">
                  <c:v>295</c:v>
                </c:pt>
                <c:pt idx="730">
                  <c:v>284</c:v>
                </c:pt>
                <c:pt idx="731">
                  <c:v>246</c:v>
                </c:pt>
                <c:pt idx="732">
                  <c:v>249</c:v>
                </c:pt>
                <c:pt idx="733">
                  <c:v>262</c:v>
                </c:pt>
                <c:pt idx="734">
                  <c:v>218</c:v>
                </c:pt>
                <c:pt idx="735">
                  <c:v>170</c:v>
                </c:pt>
                <c:pt idx="736">
                  <c:v>214</c:v>
                </c:pt>
                <c:pt idx="737">
                  <c:v>206</c:v>
                </c:pt>
                <c:pt idx="738">
                  <c:v>214</c:v>
                </c:pt>
                <c:pt idx="739">
                  <c:v>181</c:v>
                </c:pt>
                <c:pt idx="740">
                  <c:v>157</c:v>
                </c:pt>
                <c:pt idx="741">
                  <c:v>189</c:v>
                </c:pt>
                <c:pt idx="742">
                  <c:v>144</c:v>
                </c:pt>
                <c:pt idx="743">
                  <c:v>154</c:v>
                </c:pt>
                <c:pt idx="744">
                  <c:v>176</c:v>
                </c:pt>
                <c:pt idx="745">
                  <c:v>174</c:v>
                </c:pt>
                <c:pt idx="746">
                  <c:v>177</c:v>
                </c:pt>
                <c:pt idx="747">
                  <c:v>166</c:v>
                </c:pt>
                <c:pt idx="748">
                  <c:v>159</c:v>
                </c:pt>
                <c:pt idx="749">
                  <c:v>161</c:v>
                </c:pt>
                <c:pt idx="750">
                  <c:v>146</c:v>
                </c:pt>
                <c:pt idx="751">
                  <c:v>186</c:v>
                </c:pt>
                <c:pt idx="752">
                  <c:v>148</c:v>
                </c:pt>
                <c:pt idx="753">
                  <c:v>175</c:v>
                </c:pt>
                <c:pt idx="754">
                  <c:v>165</c:v>
                </c:pt>
                <c:pt idx="755">
                  <c:v>198</c:v>
                </c:pt>
                <c:pt idx="756">
                  <c:v>160</c:v>
                </c:pt>
                <c:pt idx="757">
                  <c:v>191</c:v>
                </c:pt>
                <c:pt idx="758">
                  <c:v>170</c:v>
                </c:pt>
                <c:pt idx="759">
                  <c:v>158</c:v>
                </c:pt>
                <c:pt idx="760">
                  <c:v>181</c:v>
                </c:pt>
                <c:pt idx="761">
                  <c:v>192</c:v>
                </c:pt>
                <c:pt idx="762">
                  <c:v>201</c:v>
                </c:pt>
                <c:pt idx="763">
                  <c:v>156</c:v>
                </c:pt>
                <c:pt idx="764">
                  <c:v>192</c:v>
                </c:pt>
                <c:pt idx="765">
                  <c:v>225</c:v>
                </c:pt>
                <c:pt idx="766">
                  <c:v>236</c:v>
                </c:pt>
                <c:pt idx="767">
                  <c:v>228</c:v>
                </c:pt>
                <c:pt idx="768">
                  <c:v>259</c:v>
                </c:pt>
                <c:pt idx="769">
                  <c:v>288</c:v>
                </c:pt>
                <c:pt idx="770">
                  <c:v>308</c:v>
                </c:pt>
                <c:pt idx="771">
                  <c:v>326</c:v>
                </c:pt>
                <c:pt idx="772">
                  <c:v>307</c:v>
                </c:pt>
                <c:pt idx="773">
                  <c:v>371</c:v>
                </c:pt>
                <c:pt idx="774">
                  <c:v>411</c:v>
                </c:pt>
                <c:pt idx="775">
                  <c:v>466</c:v>
                </c:pt>
                <c:pt idx="776">
                  <c:v>502</c:v>
                </c:pt>
                <c:pt idx="777">
                  <c:v>521</c:v>
                </c:pt>
                <c:pt idx="778">
                  <c:v>533</c:v>
                </c:pt>
                <c:pt idx="779">
                  <c:v>548</c:v>
                </c:pt>
                <c:pt idx="780">
                  <c:v>590</c:v>
                </c:pt>
                <c:pt idx="781">
                  <c:v>590</c:v>
                </c:pt>
                <c:pt idx="782">
                  <c:v>506</c:v>
                </c:pt>
                <c:pt idx="783">
                  <c:v>445</c:v>
                </c:pt>
                <c:pt idx="784">
                  <c:v>400</c:v>
                </c:pt>
                <c:pt idx="785">
                  <c:v>362</c:v>
                </c:pt>
                <c:pt idx="786">
                  <c:v>333</c:v>
                </c:pt>
                <c:pt idx="787">
                  <c:v>342</c:v>
                </c:pt>
                <c:pt idx="788">
                  <c:v>341</c:v>
                </c:pt>
                <c:pt idx="789">
                  <c:v>328</c:v>
                </c:pt>
                <c:pt idx="790">
                  <c:v>328</c:v>
                </c:pt>
                <c:pt idx="791">
                  <c:v>308</c:v>
                </c:pt>
                <c:pt idx="792">
                  <c:v>276</c:v>
                </c:pt>
                <c:pt idx="793">
                  <c:v>257</c:v>
                </c:pt>
                <c:pt idx="794">
                  <c:v>265</c:v>
                </c:pt>
                <c:pt idx="795">
                  <c:v>247</c:v>
                </c:pt>
                <c:pt idx="796">
                  <c:v>190</c:v>
                </c:pt>
                <c:pt idx="797">
                  <c:v>186</c:v>
                </c:pt>
                <c:pt idx="798">
                  <c:v>214</c:v>
                </c:pt>
                <c:pt idx="799">
                  <c:v>178</c:v>
                </c:pt>
                <c:pt idx="800">
                  <c:v>170</c:v>
                </c:pt>
                <c:pt idx="801">
                  <c:v>186</c:v>
                </c:pt>
                <c:pt idx="802">
                  <c:v>169</c:v>
                </c:pt>
                <c:pt idx="803">
                  <c:v>163</c:v>
                </c:pt>
                <c:pt idx="804">
                  <c:v>179</c:v>
                </c:pt>
                <c:pt idx="805">
                  <c:v>204</c:v>
                </c:pt>
                <c:pt idx="806">
                  <c:v>191</c:v>
                </c:pt>
                <c:pt idx="807">
                  <c:v>199</c:v>
                </c:pt>
                <c:pt idx="808">
                  <c:v>169</c:v>
                </c:pt>
                <c:pt idx="809">
                  <c:v>189</c:v>
                </c:pt>
                <c:pt idx="810">
                  <c:v>176</c:v>
                </c:pt>
                <c:pt idx="811">
                  <c:v>129</c:v>
                </c:pt>
                <c:pt idx="812">
                  <c:v>130</c:v>
                </c:pt>
                <c:pt idx="813">
                  <c:v>150</c:v>
                </c:pt>
                <c:pt idx="814">
                  <c:v>138</c:v>
                </c:pt>
                <c:pt idx="815">
                  <c:v>138</c:v>
                </c:pt>
                <c:pt idx="816">
                  <c:v>151</c:v>
                </c:pt>
                <c:pt idx="817">
                  <c:v>155</c:v>
                </c:pt>
                <c:pt idx="818">
                  <c:v>137</c:v>
                </c:pt>
                <c:pt idx="819">
                  <c:v>148</c:v>
                </c:pt>
                <c:pt idx="820">
                  <c:v>153</c:v>
                </c:pt>
                <c:pt idx="821">
                  <c:v>169</c:v>
                </c:pt>
                <c:pt idx="822">
                  <c:v>144</c:v>
                </c:pt>
                <c:pt idx="823">
                  <c:v>139</c:v>
                </c:pt>
                <c:pt idx="824">
                  <c:v>124</c:v>
                </c:pt>
                <c:pt idx="825">
                  <c:v>132</c:v>
                </c:pt>
                <c:pt idx="826">
                  <c:v>186</c:v>
                </c:pt>
                <c:pt idx="827">
                  <c:v>185</c:v>
                </c:pt>
                <c:pt idx="828">
                  <c:v>131</c:v>
                </c:pt>
                <c:pt idx="829">
                  <c:v>135</c:v>
                </c:pt>
                <c:pt idx="830">
                  <c:v>184</c:v>
                </c:pt>
                <c:pt idx="831">
                  <c:v>141</c:v>
                </c:pt>
                <c:pt idx="832">
                  <c:v>137</c:v>
                </c:pt>
                <c:pt idx="833">
                  <c:v>137</c:v>
                </c:pt>
                <c:pt idx="834">
                  <c:v>144</c:v>
                </c:pt>
                <c:pt idx="835">
                  <c:v>152</c:v>
                </c:pt>
                <c:pt idx="836">
                  <c:v>168</c:v>
                </c:pt>
                <c:pt idx="837">
                  <c:v>144</c:v>
                </c:pt>
                <c:pt idx="838">
                  <c:v>160</c:v>
                </c:pt>
                <c:pt idx="839">
                  <c:v>146</c:v>
                </c:pt>
                <c:pt idx="840">
                  <c:v>144</c:v>
                </c:pt>
                <c:pt idx="841">
                  <c:v>170</c:v>
                </c:pt>
                <c:pt idx="842">
                  <c:v>179</c:v>
                </c:pt>
                <c:pt idx="843">
                  <c:v>219</c:v>
                </c:pt>
                <c:pt idx="844">
                  <c:v>205</c:v>
                </c:pt>
                <c:pt idx="845">
                  <c:v>145</c:v>
                </c:pt>
                <c:pt idx="846">
                  <c:v>158</c:v>
                </c:pt>
                <c:pt idx="847">
                  <c:v>199</c:v>
                </c:pt>
                <c:pt idx="848">
                  <c:v>201</c:v>
                </c:pt>
                <c:pt idx="849">
                  <c:v>169</c:v>
                </c:pt>
                <c:pt idx="850">
                  <c:v>178</c:v>
                </c:pt>
                <c:pt idx="851">
                  <c:v>177</c:v>
                </c:pt>
                <c:pt idx="852">
                  <c:v>186</c:v>
                </c:pt>
                <c:pt idx="853">
                  <c:v>150</c:v>
                </c:pt>
                <c:pt idx="854">
                  <c:v>173</c:v>
                </c:pt>
                <c:pt idx="855">
                  <c:v>164</c:v>
                </c:pt>
                <c:pt idx="856">
                  <c:v>153</c:v>
                </c:pt>
                <c:pt idx="857">
                  <c:v>160</c:v>
                </c:pt>
                <c:pt idx="858">
                  <c:v>149</c:v>
                </c:pt>
                <c:pt idx="859">
                  <c:v>147</c:v>
                </c:pt>
                <c:pt idx="860">
                  <c:v>160</c:v>
                </c:pt>
                <c:pt idx="861">
                  <c:v>147</c:v>
                </c:pt>
                <c:pt idx="862">
                  <c:v>156</c:v>
                </c:pt>
                <c:pt idx="863">
                  <c:v>155</c:v>
                </c:pt>
                <c:pt idx="864">
                  <c:v>183</c:v>
                </c:pt>
                <c:pt idx="865">
                  <c:v>172</c:v>
                </c:pt>
                <c:pt idx="866">
                  <c:v>158</c:v>
                </c:pt>
                <c:pt idx="867">
                  <c:v>184</c:v>
                </c:pt>
                <c:pt idx="868">
                  <c:v>188</c:v>
                </c:pt>
                <c:pt idx="869">
                  <c:v>162</c:v>
                </c:pt>
                <c:pt idx="870">
                  <c:v>170</c:v>
                </c:pt>
                <c:pt idx="871">
                  <c:v>197</c:v>
                </c:pt>
                <c:pt idx="872">
                  <c:v>235</c:v>
                </c:pt>
                <c:pt idx="873">
                  <c:v>237</c:v>
                </c:pt>
                <c:pt idx="874">
                  <c:v>211</c:v>
                </c:pt>
                <c:pt idx="875">
                  <c:v>326</c:v>
                </c:pt>
                <c:pt idx="876">
                  <c:v>247</c:v>
                </c:pt>
                <c:pt idx="877">
                  <c:v>272</c:v>
                </c:pt>
                <c:pt idx="878">
                  <c:v>281</c:v>
                </c:pt>
                <c:pt idx="879">
                  <c:v>265</c:v>
                </c:pt>
                <c:pt idx="880">
                  <c:v>234</c:v>
                </c:pt>
                <c:pt idx="881">
                  <c:v>281</c:v>
                </c:pt>
                <c:pt idx="882">
                  <c:v>283</c:v>
                </c:pt>
                <c:pt idx="883">
                  <c:v>341</c:v>
                </c:pt>
                <c:pt idx="884">
                  <c:v>382</c:v>
                </c:pt>
                <c:pt idx="885">
                  <c:v>424</c:v>
                </c:pt>
                <c:pt idx="886">
                  <c:v>404</c:v>
                </c:pt>
                <c:pt idx="887">
                  <c:v>387</c:v>
                </c:pt>
                <c:pt idx="888">
                  <c:v>444</c:v>
                </c:pt>
                <c:pt idx="889">
                  <c:v>406</c:v>
                </c:pt>
                <c:pt idx="890">
                  <c:v>422</c:v>
                </c:pt>
                <c:pt idx="891">
                  <c:v>417</c:v>
                </c:pt>
                <c:pt idx="892">
                  <c:v>418</c:v>
                </c:pt>
                <c:pt idx="893">
                  <c:v>494</c:v>
                </c:pt>
                <c:pt idx="894">
                  <c:v>507</c:v>
                </c:pt>
                <c:pt idx="895">
                  <c:v>547</c:v>
                </c:pt>
                <c:pt idx="896">
                  <c:v>464</c:v>
                </c:pt>
                <c:pt idx="897">
                  <c:v>464</c:v>
                </c:pt>
                <c:pt idx="898">
                  <c:v>414</c:v>
                </c:pt>
                <c:pt idx="899">
                  <c:v>421</c:v>
                </c:pt>
                <c:pt idx="900">
                  <c:v>358</c:v>
                </c:pt>
                <c:pt idx="901">
                  <c:v>291</c:v>
                </c:pt>
                <c:pt idx="902">
                  <c:v>306</c:v>
                </c:pt>
                <c:pt idx="903">
                  <c:v>308</c:v>
                </c:pt>
                <c:pt idx="904">
                  <c:v>250</c:v>
                </c:pt>
                <c:pt idx="905">
                  <c:v>243</c:v>
                </c:pt>
                <c:pt idx="906">
                  <c:v>264</c:v>
                </c:pt>
                <c:pt idx="907">
                  <c:v>258</c:v>
                </c:pt>
                <c:pt idx="908">
                  <c:v>220</c:v>
                </c:pt>
                <c:pt idx="909">
                  <c:v>227</c:v>
                </c:pt>
                <c:pt idx="910">
                  <c:v>224</c:v>
                </c:pt>
                <c:pt idx="911">
                  <c:v>240</c:v>
                </c:pt>
                <c:pt idx="912">
                  <c:v>213</c:v>
                </c:pt>
                <c:pt idx="913">
                  <c:v>176</c:v>
                </c:pt>
                <c:pt idx="914">
                  <c:v>183</c:v>
                </c:pt>
                <c:pt idx="915">
                  <c:v>204</c:v>
                </c:pt>
                <c:pt idx="916">
                  <c:v>159</c:v>
                </c:pt>
                <c:pt idx="917">
                  <c:v>187</c:v>
                </c:pt>
                <c:pt idx="918">
                  <c:v>201</c:v>
                </c:pt>
                <c:pt idx="919">
                  <c:v>186</c:v>
                </c:pt>
                <c:pt idx="920">
                  <c:v>162</c:v>
                </c:pt>
                <c:pt idx="921">
                  <c:v>149</c:v>
                </c:pt>
                <c:pt idx="922">
                  <c:v>176</c:v>
                </c:pt>
                <c:pt idx="923">
                  <c:v>188</c:v>
                </c:pt>
                <c:pt idx="924">
                  <c:v>178</c:v>
                </c:pt>
                <c:pt idx="925">
                  <c:v>213</c:v>
                </c:pt>
                <c:pt idx="926">
                  <c:v>202</c:v>
                </c:pt>
                <c:pt idx="927">
                  <c:v>158</c:v>
                </c:pt>
                <c:pt idx="928">
                  <c:v>137</c:v>
                </c:pt>
                <c:pt idx="929">
                  <c:v>193</c:v>
                </c:pt>
                <c:pt idx="930">
                  <c:v>212</c:v>
                </c:pt>
                <c:pt idx="931">
                  <c:v>169</c:v>
                </c:pt>
                <c:pt idx="932">
                  <c:v>183</c:v>
                </c:pt>
                <c:pt idx="933">
                  <c:v>190</c:v>
                </c:pt>
                <c:pt idx="934">
                  <c:v>220</c:v>
                </c:pt>
                <c:pt idx="935">
                  <c:v>162</c:v>
                </c:pt>
                <c:pt idx="936">
                  <c:v>142</c:v>
                </c:pt>
                <c:pt idx="937">
                  <c:v>148</c:v>
                </c:pt>
                <c:pt idx="938">
                  <c:v>139</c:v>
                </c:pt>
                <c:pt idx="939">
                  <c:v>142</c:v>
                </c:pt>
                <c:pt idx="940">
                  <c:v>153</c:v>
                </c:pt>
                <c:pt idx="941">
                  <c:v>130</c:v>
                </c:pt>
                <c:pt idx="942">
                  <c:v>153</c:v>
                </c:pt>
                <c:pt idx="943">
                  <c:v>144</c:v>
                </c:pt>
                <c:pt idx="944">
                  <c:v>113</c:v>
                </c:pt>
                <c:pt idx="945">
                  <c:v>129</c:v>
                </c:pt>
                <c:pt idx="946">
                  <c:v>126</c:v>
                </c:pt>
                <c:pt idx="947">
                  <c:v>163</c:v>
                </c:pt>
                <c:pt idx="948">
                  <c:v>163</c:v>
                </c:pt>
                <c:pt idx="949">
                  <c:v>119</c:v>
                </c:pt>
                <c:pt idx="950">
                  <c:v>122</c:v>
                </c:pt>
                <c:pt idx="951">
                  <c:v>125</c:v>
                </c:pt>
                <c:pt idx="952">
                  <c:v>141</c:v>
                </c:pt>
                <c:pt idx="953">
                  <c:v>121</c:v>
                </c:pt>
                <c:pt idx="954">
                  <c:v>113</c:v>
                </c:pt>
                <c:pt idx="955">
                  <c:v>127</c:v>
                </c:pt>
                <c:pt idx="956">
                  <c:v>152</c:v>
                </c:pt>
                <c:pt idx="957">
                  <c:v>129</c:v>
                </c:pt>
                <c:pt idx="958">
                  <c:v>127</c:v>
                </c:pt>
                <c:pt idx="959">
                  <c:v>150</c:v>
                </c:pt>
                <c:pt idx="960">
                  <c:v>142</c:v>
                </c:pt>
                <c:pt idx="961">
                  <c:v>129</c:v>
                </c:pt>
                <c:pt idx="962">
                  <c:v>182</c:v>
                </c:pt>
                <c:pt idx="963">
                  <c:v>160</c:v>
                </c:pt>
                <c:pt idx="964">
                  <c:v>158</c:v>
                </c:pt>
                <c:pt idx="965">
                  <c:v>150</c:v>
                </c:pt>
                <c:pt idx="966">
                  <c:v>175</c:v>
                </c:pt>
                <c:pt idx="967">
                  <c:v>173</c:v>
                </c:pt>
                <c:pt idx="968">
                  <c:v>145</c:v>
                </c:pt>
                <c:pt idx="969">
                  <c:v>193</c:v>
                </c:pt>
                <c:pt idx="970">
                  <c:v>156</c:v>
                </c:pt>
                <c:pt idx="971">
                  <c:v>140</c:v>
                </c:pt>
                <c:pt idx="972">
                  <c:v>162</c:v>
                </c:pt>
                <c:pt idx="973">
                  <c:v>178</c:v>
                </c:pt>
                <c:pt idx="974">
                  <c:v>160</c:v>
                </c:pt>
                <c:pt idx="975">
                  <c:v>245</c:v>
                </c:pt>
                <c:pt idx="976">
                  <c:v>232</c:v>
                </c:pt>
                <c:pt idx="977">
                  <c:v>213</c:v>
                </c:pt>
                <c:pt idx="978">
                  <c:v>226</c:v>
                </c:pt>
                <c:pt idx="979">
                  <c:v>229</c:v>
                </c:pt>
                <c:pt idx="980">
                  <c:v>235</c:v>
                </c:pt>
                <c:pt idx="981">
                  <c:v>205</c:v>
                </c:pt>
                <c:pt idx="982">
                  <c:v>211</c:v>
                </c:pt>
                <c:pt idx="983">
                  <c:v>227</c:v>
                </c:pt>
                <c:pt idx="984">
                  <c:v>255</c:v>
                </c:pt>
                <c:pt idx="985">
                  <c:v>246</c:v>
                </c:pt>
                <c:pt idx="986">
                  <c:v>218</c:v>
                </c:pt>
                <c:pt idx="987">
                  <c:v>201</c:v>
                </c:pt>
                <c:pt idx="988">
                  <c:v>199</c:v>
                </c:pt>
                <c:pt idx="989">
                  <c:v>191</c:v>
                </c:pt>
                <c:pt idx="990">
                  <c:v>210</c:v>
                </c:pt>
                <c:pt idx="991">
                  <c:v>216</c:v>
                </c:pt>
                <c:pt idx="992">
                  <c:v>215</c:v>
                </c:pt>
                <c:pt idx="993">
                  <c:v>216</c:v>
                </c:pt>
                <c:pt idx="994">
                  <c:v>204</c:v>
                </c:pt>
                <c:pt idx="995">
                  <c:v>241</c:v>
                </c:pt>
                <c:pt idx="996">
                  <c:v>233</c:v>
                </c:pt>
                <c:pt idx="997">
                  <c:v>255</c:v>
                </c:pt>
                <c:pt idx="998">
                  <c:v>286</c:v>
                </c:pt>
                <c:pt idx="999">
                  <c:v>302</c:v>
                </c:pt>
                <c:pt idx="1000">
                  <c:v>405</c:v>
                </c:pt>
                <c:pt idx="1001">
                  <c:v>358</c:v>
                </c:pt>
                <c:pt idx="1002">
                  <c:v>373</c:v>
                </c:pt>
                <c:pt idx="1003">
                  <c:v>364</c:v>
                </c:pt>
                <c:pt idx="1004">
                  <c:v>385</c:v>
                </c:pt>
                <c:pt idx="1005">
                  <c:v>414</c:v>
                </c:pt>
                <c:pt idx="1006">
                  <c:v>441</c:v>
                </c:pt>
                <c:pt idx="1007">
                  <c:v>446</c:v>
                </c:pt>
                <c:pt idx="1008">
                  <c:v>449</c:v>
                </c:pt>
                <c:pt idx="1009">
                  <c:v>491</c:v>
                </c:pt>
                <c:pt idx="1010">
                  <c:v>442</c:v>
                </c:pt>
                <c:pt idx="1011">
                  <c:v>485</c:v>
                </c:pt>
                <c:pt idx="1012">
                  <c:v>413</c:v>
                </c:pt>
                <c:pt idx="1013">
                  <c:v>461</c:v>
                </c:pt>
                <c:pt idx="1014">
                  <c:v>429</c:v>
                </c:pt>
                <c:pt idx="1015">
                  <c:v>590</c:v>
                </c:pt>
                <c:pt idx="1016">
                  <c:v>561</c:v>
                </c:pt>
                <c:pt idx="1017">
                  <c:v>478</c:v>
                </c:pt>
                <c:pt idx="1018">
                  <c:v>419</c:v>
                </c:pt>
                <c:pt idx="1019">
                  <c:v>313</c:v>
                </c:pt>
                <c:pt idx="1020">
                  <c:v>477</c:v>
                </c:pt>
                <c:pt idx="1021">
                  <c:v>475</c:v>
                </c:pt>
                <c:pt idx="1022">
                  <c:v>412</c:v>
                </c:pt>
                <c:pt idx="1023">
                  <c:v>365</c:v>
                </c:pt>
                <c:pt idx="1024">
                  <c:v>273</c:v>
                </c:pt>
                <c:pt idx="1025">
                  <c:v>231</c:v>
                </c:pt>
                <c:pt idx="1026">
                  <c:v>247</c:v>
                </c:pt>
                <c:pt idx="1027">
                  <c:v>237</c:v>
                </c:pt>
                <c:pt idx="1028">
                  <c:v>210</c:v>
                </c:pt>
                <c:pt idx="1029">
                  <c:v>226</c:v>
                </c:pt>
                <c:pt idx="1030">
                  <c:v>192</c:v>
                </c:pt>
                <c:pt idx="1031">
                  <c:v>159</c:v>
                </c:pt>
                <c:pt idx="1032">
                  <c:v>160</c:v>
                </c:pt>
                <c:pt idx="1033">
                  <c:v>182</c:v>
                </c:pt>
                <c:pt idx="1034">
                  <c:v>168</c:v>
                </c:pt>
                <c:pt idx="1035">
                  <c:v>189</c:v>
                </c:pt>
                <c:pt idx="1036">
                  <c:v>204</c:v>
                </c:pt>
                <c:pt idx="1037">
                  <c:v>173</c:v>
                </c:pt>
                <c:pt idx="1038">
                  <c:v>142</c:v>
                </c:pt>
                <c:pt idx="1039">
                  <c:v>154</c:v>
                </c:pt>
                <c:pt idx="1040">
                  <c:v>149</c:v>
                </c:pt>
                <c:pt idx="1041">
                  <c:v>154</c:v>
                </c:pt>
                <c:pt idx="1042">
                  <c:v>130</c:v>
                </c:pt>
                <c:pt idx="1043">
                  <c:v>159</c:v>
                </c:pt>
                <c:pt idx="1044">
                  <c:v>128</c:v>
                </c:pt>
                <c:pt idx="1045">
                  <c:v>128</c:v>
                </c:pt>
                <c:pt idx="1046">
                  <c:v>103</c:v>
                </c:pt>
                <c:pt idx="1047">
                  <c:v>132</c:v>
                </c:pt>
                <c:pt idx="1048">
                  <c:v>140</c:v>
                </c:pt>
                <c:pt idx="1049">
                  <c:v>113</c:v>
                </c:pt>
                <c:pt idx="1050">
                  <c:v>111</c:v>
                </c:pt>
                <c:pt idx="1051">
                  <c:v>123</c:v>
                </c:pt>
                <c:pt idx="1052">
                  <c:v>138</c:v>
                </c:pt>
                <c:pt idx="1053">
                  <c:v>156</c:v>
                </c:pt>
                <c:pt idx="1054">
                  <c:v>134</c:v>
                </c:pt>
                <c:pt idx="1055">
                  <c:v>113</c:v>
                </c:pt>
                <c:pt idx="1056">
                  <c:v>114</c:v>
                </c:pt>
                <c:pt idx="1057">
                  <c:v>134</c:v>
                </c:pt>
                <c:pt idx="1058">
                  <c:v>122</c:v>
                </c:pt>
                <c:pt idx="1059">
                  <c:v>159</c:v>
                </c:pt>
                <c:pt idx="1060">
                  <c:v>125</c:v>
                </c:pt>
                <c:pt idx="1061">
                  <c:v>132</c:v>
                </c:pt>
                <c:pt idx="1062">
                  <c:v>117</c:v>
                </c:pt>
                <c:pt idx="1063">
                  <c:v>126</c:v>
                </c:pt>
                <c:pt idx="1064">
                  <c:v>131</c:v>
                </c:pt>
                <c:pt idx="1065">
                  <c:v>117</c:v>
                </c:pt>
                <c:pt idx="1066">
                  <c:v>119</c:v>
                </c:pt>
                <c:pt idx="1067">
                  <c:v>128</c:v>
                </c:pt>
                <c:pt idx="1068">
                  <c:v>111</c:v>
                </c:pt>
                <c:pt idx="1069">
                  <c:v>120</c:v>
                </c:pt>
                <c:pt idx="1070">
                  <c:v>123</c:v>
                </c:pt>
                <c:pt idx="1071">
                  <c:v>125</c:v>
                </c:pt>
                <c:pt idx="1072">
                  <c:v>114</c:v>
                </c:pt>
                <c:pt idx="1073">
                  <c:v>114</c:v>
                </c:pt>
                <c:pt idx="1074">
                  <c:v>114</c:v>
                </c:pt>
                <c:pt idx="1075">
                  <c:v>122</c:v>
                </c:pt>
                <c:pt idx="1076">
                  <c:v>108</c:v>
                </c:pt>
                <c:pt idx="1077">
                  <c:v>128</c:v>
                </c:pt>
                <c:pt idx="1078">
                  <c:v>81</c:v>
                </c:pt>
                <c:pt idx="1079">
                  <c:v>110</c:v>
                </c:pt>
                <c:pt idx="1080">
                  <c:v>131</c:v>
                </c:pt>
                <c:pt idx="1081">
                  <c:v>123</c:v>
                </c:pt>
                <c:pt idx="1082">
                  <c:v>126</c:v>
                </c:pt>
                <c:pt idx="1083">
                  <c:v>139</c:v>
                </c:pt>
                <c:pt idx="1084">
                  <c:v>151</c:v>
                </c:pt>
                <c:pt idx="1085">
                  <c:v>122</c:v>
                </c:pt>
                <c:pt idx="1086">
                  <c:v>145</c:v>
                </c:pt>
                <c:pt idx="1087">
                  <c:v>163</c:v>
                </c:pt>
                <c:pt idx="1088">
                  <c:v>157</c:v>
                </c:pt>
                <c:pt idx="1089">
                  <c:v>182</c:v>
                </c:pt>
                <c:pt idx="1090">
                  <c:v>167</c:v>
                </c:pt>
                <c:pt idx="1091">
                  <c:v>157</c:v>
                </c:pt>
                <c:pt idx="1092">
                  <c:v>154</c:v>
                </c:pt>
                <c:pt idx="1093">
                  <c:v>174</c:v>
                </c:pt>
                <c:pt idx="1094">
                  <c:v>144</c:v>
                </c:pt>
                <c:pt idx="1095">
                  <c:v>222</c:v>
                </c:pt>
                <c:pt idx="1096">
                  <c:v>163</c:v>
                </c:pt>
                <c:pt idx="1097">
                  <c:v>117</c:v>
                </c:pt>
                <c:pt idx="1098">
                  <c:v>109</c:v>
                </c:pt>
                <c:pt idx="1099">
                  <c:v>135</c:v>
                </c:pt>
                <c:pt idx="1100">
                  <c:v>103</c:v>
                </c:pt>
                <c:pt idx="1101">
                  <c:v>101</c:v>
                </c:pt>
                <c:pt idx="1102">
                  <c:v>157</c:v>
                </c:pt>
                <c:pt idx="1103">
                  <c:v>123</c:v>
                </c:pt>
                <c:pt idx="1104">
                  <c:v>144</c:v>
                </c:pt>
                <c:pt idx="1105">
                  <c:v>132</c:v>
                </c:pt>
                <c:pt idx="1106">
                  <c:v>170</c:v>
                </c:pt>
                <c:pt idx="1107">
                  <c:v>142</c:v>
                </c:pt>
                <c:pt idx="1108">
                  <c:v>146</c:v>
                </c:pt>
                <c:pt idx="1109">
                  <c:v>190</c:v>
                </c:pt>
                <c:pt idx="1110">
                  <c:v>150</c:v>
                </c:pt>
                <c:pt idx="1111">
                  <c:v>173</c:v>
                </c:pt>
                <c:pt idx="1112">
                  <c:v>153</c:v>
                </c:pt>
                <c:pt idx="1113">
                  <c:v>145</c:v>
                </c:pt>
                <c:pt idx="1114">
                  <c:v>166</c:v>
                </c:pt>
                <c:pt idx="1115">
                  <c:v>175</c:v>
                </c:pt>
                <c:pt idx="1116">
                  <c:v>165</c:v>
                </c:pt>
                <c:pt idx="1117">
                  <c:v>201</c:v>
                </c:pt>
                <c:pt idx="1118">
                  <c:v>199</c:v>
                </c:pt>
                <c:pt idx="1119">
                  <c:v>179</c:v>
                </c:pt>
                <c:pt idx="1120">
                  <c:v>184</c:v>
                </c:pt>
                <c:pt idx="1121">
                  <c:v>187</c:v>
                </c:pt>
                <c:pt idx="1122">
                  <c:v>165</c:v>
                </c:pt>
                <c:pt idx="1123">
                  <c:v>150</c:v>
                </c:pt>
                <c:pt idx="1124">
                  <c:v>183</c:v>
                </c:pt>
                <c:pt idx="1125">
                  <c:v>161</c:v>
                </c:pt>
                <c:pt idx="1126">
                  <c:v>138</c:v>
                </c:pt>
                <c:pt idx="1127">
                  <c:v>154</c:v>
                </c:pt>
                <c:pt idx="1128">
                  <c:v>150</c:v>
                </c:pt>
                <c:pt idx="1129">
                  <c:v>133</c:v>
                </c:pt>
                <c:pt idx="1130">
                  <c:v>140</c:v>
                </c:pt>
                <c:pt idx="1131">
                  <c:v>154</c:v>
                </c:pt>
                <c:pt idx="1132">
                  <c:v>120</c:v>
                </c:pt>
                <c:pt idx="1133">
                  <c:v>135</c:v>
                </c:pt>
                <c:pt idx="1134">
                  <c:v>146</c:v>
                </c:pt>
                <c:pt idx="1135">
                  <c:v>148</c:v>
                </c:pt>
                <c:pt idx="1136">
                  <c:v>174</c:v>
                </c:pt>
                <c:pt idx="1137">
                  <c:v>134</c:v>
                </c:pt>
                <c:pt idx="1138">
                  <c:v>162</c:v>
                </c:pt>
                <c:pt idx="1139">
                  <c:v>133</c:v>
                </c:pt>
                <c:pt idx="1140">
                  <c:v>104</c:v>
                </c:pt>
                <c:pt idx="1141">
                  <c:v>114</c:v>
                </c:pt>
                <c:pt idx="1142">
                  <c:v>107</c:v>
                </c:pt>
                <c:pt idx="1143">
                  <c:v>100</c:v>
                </c:pt>
                <c:pt idx="1144">
                  <c:v>102</c:v>
                </c:pt>
                <c:pt idx="1145">
                  <c:v>97</c:v>
                </c:pt>
                <c:pt idx="1146">
                  <c:v>97</c:v>
                </c:pt>
                <c:pt idx="1147">
                  <c:v>91</c:v>
                </c:pt>
                <c:pt idx="1148">
                  <c:v>89</c:v>
                </c:pt>
                <c:pt idx="1149">
                  <c:v>117</c:v>
                </c:pt>
                <c:pt idx="1150">
                  <c:v>78</c:v>
                </c:pt>
                <c:pt idx="1151">
                  <c:v>113</c:v>
                </c:pt>
                <c:pt idx="1152">
                  <c:v>93</c:v>
                </c:pt>
                <c:pt idx="1153">
                  <c:v>101</c:v>
                </c:pt>
                <c:pt idx="1154">
                  <c:v>99</c:v>
                </c:pt>
                <c:pt idx="1155">
                  <c:v>84</c:v>
                </c:pt>
                <c:pt idx="1156">
                  <c:v>103</c:v>
                </c:pt>
                <c:pt idx="1157">
                  <c:v>97</c:v>
                </c:pt>
                <c:pt idx="1158">
                  <c:v>92</c:v>
                </c:pt>
                <c:pt idx="1159">
                  <c:v>123</c:v>
                </c:pt>
                <c:pt idx="1160">
                  <c:v>83</c:v>
                </c:pt>
                <c:pt idx="1161">
                  <c:v>90</c:v>
                </c:pt>
                <c:pt idx="1162">
                  <c:v>64</c:v>
                </c:pt>
                <c:pt idx="1163">
                  <c:v>84</c:v>
                </c:pt>
                <c:pt idx="1164">
                  <c:v>71</c:v>
                </c:pt>
                <c:pt idx="1165">
                  <c:v>81</c:v>
                </c:pt>
                <c:pt idx="1166">
                  <c:v>69</c:v>
                </c:pt>
                <c:pt idx="1167">
                  <c:v>76</c:v>
                </c:pt>
                <c:pt idx="1168">
                  <c:v>64</c:v>
                </c:pt>
                <c:pt idx="1169">
                  <c:v>98</c:v>
                </c:pt>
                <c:pt idx="1170">
                  <c:v>95</c:v>
                </c:pt>
                <c:pt idx="1171">
                  <c:v>85</c:v>
                </c:pt>
                <c:pt idx="1172">
                  <c:v>75</c:v>
                </c:pt>
                <c:pt idx="1173">
                  <c:v>85</c:v>
                </c:pt>
                <c:pt idx="1174">
                  <c:v>89</c:v>
                </c:pt>
                <c:pt idx="1175">
                  <c:v>93</c:v>
                </c:pt>
                <c:pt idx="1176">
                  <c:v>59</c:v>
                </c:pt>
                <c:pt idx="1177">
                  <c:v>65</c:v>
                </c:pt>
                <c:pt idx="1178">
                  <c:v>66</c:v>
                </c:pt>
                <c:pt idx="1179">
                  <c:v>62</c:v>
                </c:pt>
                <c:pt idx="1180">
                  <c:v>72</c:v>
                </c:pt>
                <c:pt idx="1181">
                  <c:v>66</c:v>
                </c:pt>
                <c:pt idx="1182">
                  <c:v>84</c:v>
                </c:pt>
                <c:pt idx="1183">
                  <c:v>83</c:v>
                </c:pt>
                <c:pt idx="1184">
                  <c:v>80</c:v>
                </c:pt>
                <c:pt idx="1185">
                  <c:v>89</c:v>
                </c:pt>
                <c:pt idx="1186">
                  <c:v>72</c:v>
                </c:pt>
                <c:pt idx="1187">
                  <c:v>59</c:v>
                </c:pt>
                <c:pt idx="1188">
                  <c:v>80</c:v>
                </c:pt>
                <c:pt idx="1189">
                  <c:v>76</c:v>
                </c:pt>
                <c:pt idx="1190">
                  <c:v>71</c:v>
                </c:pt>
                <c:pt idx="1191">
                  <c:v>88</c:v>
                </c:pt>
                <c:pt idx="1192">
                  <c:v>104</c:v>
                </c:pt>
                <c:pt idx="1193">
                  <c:v>94</c:v>
                </c:pt>
                <c:pt idx="1194">
                  <c:v>102</c:v>
                </c:pt>
                <c:pt idx="1195">
                  <c:v>80</c:v>
                </c:pt>
                <c:pt idx="1196">
                  <c:v>87</c:v>
                </c:pt>
                <c:pt idx="1197">
                  <c:v>98</c:v>
                </c:pt>
                <c:pt idx="1198">
                  <c:v>81</c:v>
                </c:pt>
                <c:pt idx="1199">
                  <c:v>102</c:v>
                </c:pt>
                <c:pt idx="1200">
                  <c:v>80</c:v>
                </c:pt>
                <c:pt idx="1201">
                  <c:v>102</c:v>
                </c:pt>
                <c:pt idx="1202">
                  <c:v>115</c:v>
                </c:pt>
                <c:pt idx="1203">
                  <c:v>113</c:v>
                </c:pt>
                <c:pt idx="1204">
                  <c:v>83</c:v>
                </c:pt>
                <c:pt idx="1205">
                  <c:v>93</c:v>
                </c:pt>
                <c:pt idx="1206">
                  <c:v>93</c:v>
                </c:pt>
                <c:pt idx="1207">
                  <c:v>95</c:v>
                </c:pt>
                <c:pt idx="1208">
                  <c:v>93</c:v>
                </c:pt>
                <c:pt idx="1209">
                  <c:v>72</c:v>
                </c:pt>
                <c:pt idx="1210">
                  <c:v>98</c:v>
                </c:pt>
                <c:pt idx="1211">
                  <c:v>89</c:v>
                </c:pt>
                <c:pt idx="1212">
                  <c:v>103</c:v>
                </c:pt>
                <c:pt idx="1213">
                  <c:v>104</c:v>
                </c:pt>
                <c:pt idx="1214">
                  <c:v>106</c:v>
                </c:pt>
                <c:pt idx="1215">
                  <c:v>101</c:v>
                </c:pt>
                <c:pt idx="1216">
                  <c:v>118</c:v>
                </c:pt>
                <c:pt idx="1217">
                  <c:v>121</c:v>
                </c:pt>
                <c:pt idx="1218">
                  <c:v>110</c:v>
                </c:pt>
                <c:pt idx="1219">
                  <c:v>96</c:v>
                </c:pt>
                <c:pt idx="1220">
                  <c:v>119</c:v>
                </c:pt>
                <c:pt idx="1221">
                  <c:v>99</c:v>
                </c:pt>
                <c:pt idx="1222">
                  <c:v>85</c:v>
                </c:pt>
                <c:pt idx="1223">
                  <c:v>85</c:v>
                </c:pt>
                <c:pt idx="1224">
                  <c:v>103</c:v>
                </c:pt>
                <c:pt idx="1225">
                  <c:v>88</c:v>
                </c:pt>
                <c:pt idx="1226">
                  <c:v>84</c:v>
                </c:pt>
                <c:pt idx="1227">
                  <c:v>89</c:v>
                </c:pt>
                <c:pt idx="1228">
                  <c:v>91</c:v>
                </c:pt>
                <c:pt idx="1229">
                  <c:v>111</c:v>
                </c:pt>
                <c:pt idx="1230">
                  <c:v>81</c:v>
                </c:pt>
                <c:pt idx="1231">
                  <c:v>113</c:v>
                </c:pt>
                <c:pt idx="1232">
                  <c:v>102</c:v>
                </c:pt>
                <c:pt idx="1233">
                  <c:v>111</c:v>
                </c:pt>
                <c:pt idx="1234">
                  <c:v>96</c:v>
                </c:pt>
                <c:pt idx="1235">
                  <c:v>108</c:v>
                </c:pt>
                <c:pt idx="1236">
                  <c:v>106</c:v>
                </c:pt>
                <c:pt idx="1237">
                  <c:v>82</c:v>
                </c:pt>
                <c:pt idx="1238">
                  <c:v>84</c:v>
                </c:pt>
                <c:pt idx="1239">
                  <c:v>102</c:v>
                </c:pt>
                <c:pt idx="1240">
                  <c:v>100</c:v>
                </c:pt>
                <c:pt idx="1241">
                  <c:v>95</c:v>
                </c:pt>
                <c:pt idx="1242">
                  <c:v>108</c:v>
                </c:pt>
                <c:pt idx="1243">
                  <c:v>83</c:v>
                </c:pt>
                <c:pt idx="1244">
                  <c:v>82</c:v>
                </c:pt>
                <c:pt idx="1245">
                  <c:v>93</c:v>
                </c:pt>
                <c:pt idx="1246">
                  <c:v>81</c:v>
                </c:pt>
                <c:pt idx="1247">
                  <c:v>93</c:v>
                </c:pt>
                <c:pt idx="1248">
                  <c:v>94</c:v>
                </c:pt>
                <c:pt idx="1249">
                  <c:v>115</c:v>
                </c:pt>
                <c:pt idx="1250">
                  <c:v>93</c:v>
                </c:pt>
                <c:pt idx="1251">
                  <c:v>94</c:v>
                </c:pt>
                <c:pt idx="1252">
                  <c:v>118</c:v>
                </c:pt>
                <c:pt idx="1253">
                  <c:v>98</c:v>
                </c:pt>
                <c:pt idx="1254">
                  <c:v>80</c:v>
                </c:pt>
                <c:pt idx="1255">
                  <c:v>89</c:v>
                </c:pt>
                <c:pt idx="1256">
                  <c:v>83</c:v>
                </c:pt>
                <c:pt idx="1257">
                  <c:v>80</c:v>
                </c:pt>
                <c:pt idx="1258">
                  <c:v>112</c:v>
                </c:pt>
                <c:pt idx="1259">
                  <c:v>96</c:v>
                </c:pt>
                <c:pt idx="1260">
                  <c:v>88</c:v>
                </c:pt>
                <c:pt idx="1261">
                  <c:v>103</c:v>
                </c:pt>
                <c:pt idx="1262">
                  <c:v>102</c:v>
                </c:pt>
                <c:pt idx="1263">
                  <c:v>75</c:v>
                </c:pt>
                <c:pt idx="1264">
                  <c:v>80</c:v>
                </c:pt>
                <c:pt idx="1265">
                  <c:v>104</c:v>
                </c:pt>
                <c:pt idx="1266">
                  <c:v>108</c:v>
                </c:pt>
                <c:pt idx="1267">
                  <c:v>88</c:v>
                </c:pt>
                <c:pt idx="1268">
                  <c:v>79</c:v>
                </c:pt>
                <c:pt idx="1269">
                  <c:v>105</c:v>
                </c:pt>
                <c:pt idx="1270">
                  <c:v>101</c:v>
                </c:pt>
                <c:pt idx="1271">
                  <c:v>81</c:v>
                </c:pt>
                <c:pt idx="1272">
                  <c:v>100</c:v>
                </c:pt>
                <c:pt idx="1273">
                  <c:v>123</c:v>
                </c:pt>
                <c:pt idx="1274">
                  <c:v>92</c:v>
                </c:pt>
                <c:pt idx="1275">
                  <c:v>107</c:v>
                </c:pt>
                <c:pt idx="1276">
                  <c:v>106</c:v>
                </c:pt>
                <c:pt idx="1277">
                  <c:v>126</c:v>
                </c:pt>
                <c:pt idx="1278">
                  <c:v>109</c:v>
                </c:pt>
                <c:pt idx="1279">
                  <c:v>111</c:v>
                </c:pt>
                <c:pt idx="1280">
                  <c:v>115</c:v>
                </c:pt>
                <c:pt idx="1281">
                  <c:v>119</c:v>
                </c:pt>
                <c:pt idx="1282">
                  <c:v>99</c:v>
                </c:pt>
                <c:pt idx="1283">
                  <c:v>101</c:v>
                </c:pt>
                <c:pt idx="1284">
                  <c:v>104</c:v>
                </c:pt>
                <c:pt idx="1285">
                  <c:v>118</c:v>
                </c:pt>
                <c:pt idx="1286">
                  <c:v>102</c:v>
                </c:pt>
                <c:pt idx="1287">
                  <c:v>128</c:v>
                </c:pt>
                <c:pt idx="1288">
                  <c:v>110</c:v>
                </c:pt>
                <c:pt idx="1289">
                  <c:v>115</c:v>
                </c:pt>
                <c:pt idx="1290">
                  <c:v>113</c:v>
                </c:pt>
                <c:pt idx="1291">
                  <c:v>113</c:v>
                </c:pt>
                <c:pt idx="1292">
                  <c:v>120</c:v>
                </c:pt>
                <c:pt idx="1293">
                  <c:v>141</c:v>
                </c:pt>
                <c:pt idx="1294">
                  <c:v>120</c:v>
                </c:pt>
                <c:pt idx="1295">
                  <c:v>129</c:v>
                </c:pt>
                <c:pt idx="1296">
                  <c:v>136</c:v>
                </c:pt>
                <c:pt idx="1297">
                  <c:v>132</c:v>
                </c:pt>
                <c:pt idx="1298">
                  <c:v>139</c:v>
                </c:pt>
                <c:pt idx="1299">
                  <c:v>122</c:v>
                </c:pt>
                <c:pt idx="1300">
                  <c:v>96</c:v>
                </c:pt>
                <c:pt idx="1301">
                  <c:v>124</c:v>
                </c:pt>
                <c:pt idx="1302">
                  <c:v>115</c:v>
                </c:pt>
                <c:pt idx="1303">
                  <c:v>112</c:v>
                </c:pt>
                <c:pt idx="1304">
                  <c:v>109</c:v>
                </c:pt>
                <c:pt idx="1305">
                  <c:v>120</c:v>
                </c:pt>
                <c:pt idx="1306">
                  <c:v>105</c:v>
                </c:pt>
                <c:pt idx="1307">
                  <c:v>131</c:v>
                </c:pt>
                <c:pt idx="1308">
                  <c:v>106</c:v>
                </c:pt>
                <c:pt idx="1309">
                  <c:v>107</c:v>
                </c:pt>
                <c:pt idx="1310">
                  <c:v>103</c:v>
                </c:pt>
                <c:pt idx="1311">
                  <c:v>104</c:v>
                </c:pt>
                <c:pt idx="1312">
                  <c:v>123</c:v>
                </c:pt>
                <c:pt idx="1313">
                  <c:v>89</c:v>
                </c:pt>
                <c:pt idx="1314">
                  <c:v>112</c:v>
                </c:pt>
                <c:pt idx="1315">
                  <c:v>93</c:v>
                </c:pt>
                <c:pt idx="1316">
                  <c:v>110</c:v>
                </c:pt>
                <c:pt idx="1317">
                  <c:v>87</c:v>
                </c:pt>
                <c:pt idx="1318">
                  <c:v>105</c:v>
                </c:pt>
                <c:pt idx="1319">
                  <c:v>120</c:v>
                </c:pt>
                <c:pt idx="1320">
                  <c:v>112</c:v>
                </c:pt>
                <c:pt idx="1321">
                  <c:v>116</c:v>
                </c:pt>
                <c:pt idx="1322">
                  <c:v>112</c:v>
                </c:pt>
                <c:pt idx="1323">
                  <c:v>130</c:v>
                </c:pt>
                <c:pt idx="1324">
                  <c:v>137</c:v>
                </c:pt>
                <c:pt idx="1325">
                  <c:v>107</c:v>
                </c:pt>
                <c:pt idx="1326">
                  <c:v>130</c:v>
                </c:pt>
                <c:pt idx="1327">
                  <c:v>101</c:v>
                </c:pt>
                <c:pt idx="1328">
                  <c:v>99</c:v>
                </c:pt>
                <c:pt idx="1329">
                  <c:v>111</c:v>
                </c:pt>
                <c:pt idx="1330">
                  <c:v>109</c:v>
                </c:pt>
                <c:pt idx="1331">
                  <c:v>108</c:v>
                </c:pt>
                <c:pt idx="1332">
                  <c:v>103</c:v>
                </c:pt>
                <c:pt idx="1333">
                  <c:v>109</c:v>
                </c:pt>
                <c:pt idx="1334">
                  <c:v>120</c:v>
                </c:pt>
                <c:pt idx="1335">
                  <c:v>105</c:v>
                </c:pt>
                <c:pt idx="1336">
                  <c:v>103</c:v>
                </c:pt>
                <c:pt idx="1337">
                  <c:v>91</c:v>
                </c:pt>
                <c:pt idx="1338">
                  <c:v>87</c:v>
                </c:pt>
                <c:pt idx="1339">
                  <c:v>99</c:v>
                </c:pt>
                <c:pt idx="1340">
                  <c:v>87</c:v>
                </c:pt>
                <c:pt idx="1341">
                  <c:v>112</c:v>
                </c:pt>
                <c:pt idx="1342">
                  <c:v>113</c:v>
                </c:pt>
                <c:pt idx="1343">
                  <c:v>135</c:v>
                </c:pt>
                <c:pt idx="1344">
                  <c:v>109</c:v>
                </c:pt>
                <c:pt idx="1345">
                  <c:v>126</c:v>
                </c:pt>
                <c:pt idx="1346">
                  <c:v>116</c:v>
                </c:pt>
                <c:pt idx="1347">
                  <c:v>119</c:v>
                </c:pt>
                <c:pt idx="1348">
                  <c:v>121</c:v>
                </c:pt>
                <c:pt idx="1349">
                  <c:v>97</c:v>
                </c:pt>
                <c:pt idx="1350">
                  <c:v>118</c:v>
                </c:pt>
                <c:pt idx="1351">
                  <c:v>102</c:v>
                </c:pt>
                <c:pt idx="1352">
                  <c:v>133</c:v>
                </c:pt>
                <c:pt idx="1353">
                  <c:v>109</c:v>
                </c:pt>
                <c:pt idx="1354">
                  <c:v>108</c:v>
                </c:pt>
                <c:pt idx="1355">
                  <c:v>98</c:v>
                </c:pt>
                <c:pt idx="1356">
                  <c:v>131</c:v>
                </c:pt>
                <c:pt idx="1357">
                  <c:v>115</c:v>
                </c:pt>
                <c:pt idx="1358">
                  <c:v>131</c:v>
                </c:pt>
                <c:pt idx="1359">
                  <c:v>96</c:v>
                </c:pt>
                <c:pt idx="1360">
                  <c:v>97</c:v>
                </c:pt>
                <c:pt idx="1361">
                  <c:v>124</c:v>
                </c:pt>
                <c:pt idx="1362">
                  <c:v>120</c:v>
                </c:pt>
                <c:pt idx="1363">
                  <c:v>119</c:v>
                </c:pt>
                <c:pt idx="1364">
                  <c:v>102</c:v>
                </c:pt>
                <c:pt idx="1365">
                  <c:v>100</c:v>
                </c:pt>
                <c:pt idx="1366">
                  <c:v>96</c:v>
                </c:pt>
                <c:pt idx="1367">
                  <c:v>129</c:v>
                </c:pt>
                <c:pt idx="1368">
                  <c:v>85</c:v>
                </c:pt>
                <c:pt idx="1369">
                  <c:v>125</c:v>
                </c:pt>
                <c:pt idx="1370">
                  <c:v>111</c:v>
                </c:pt>
                <c:pt idx="1371">
                  <c:v>118</c:v>
                </c:pt>
                <c:pt idx="1372">
                  <c:v>103</c:v>
                </c:pt>
                <c:pt idx="1373">
                  <c:v>96</c:v>
                </c:pt>
                <c:pt idx="1374">
                  <c:v>101</c:v>
                </c:pt>
                <c:pt idx="1375">
                  <c:v>99</c:v>
                </c:pt>
                <c:pt idx="1376">
                  <c:v>107</c:v>
                </c:pt>
                <c:pt idx="1377">
                  <c:v>112</c:v>
                </c:pt>
                <c:pt idx="1378">
                  <c:v>121</c:v>
                </c:pt>
                <c:pt idx="1379">
                  <c:v>113</c:v>
                </c:pt>
                <c:pt idx="1380">
                  <c:v>117</c:v>
                </c:pt>
                <c:pt idx="1381">
                  <c:v>130</c:v>
                </c:pt>
                <c:pt idx="1382">
                  <c:v>125</c:v>
                </c:pt>
                <c:pt idx="1383">
                  <c:v>135</c:v>
                </c:pt>
                <c:pt idx="1384">
                  <c:v>103</c:v>
                </c:pt>
                <c:pt idx="1385">
                  <c:v>100</c:v>
                </c:pt>
                <c:pt idx="1386">
                  <c:v>106</c:v>
                </c:pt>
                <c:pt idx="1387">
                  <c:v>99</c:v>
                </c:pt>
                <c:pt idx="1388">
                  <c:v>125</c:v>
                </c:pt>
                <c:pt idx="1389">
                  <c:v>90</c:v>
                </c:pt>
                <c:pt idx="1390">
                  <c:v>119</c:v>
                </c:pt>
                <c:pt idx="1391">
                  <c:v>109</c:v>
                </c:pt>
                <c:pt idx="1392">
                  <c:v>96</c:v>
                </c:pt>
                <c:pt idx="1393">
                  <c:v>100</c:v>
                </c:pt>
                <c:pt idx="1394">
                  <c:v>115</c:v>
                </c:pt>
                <c:pt idx="1395">
                  <c:v>115</c:v>
                </c:pt>
                <c:pt idx="1396">
                  <c:v>111</c:v>
                </c:pt>
                <c:pt idx="1397">
                  <c:v>116</c:v>
                </c:pt>
                <c:pt idx="1398">
                  <c:v>105</c:v>
                </c:pt>
                <c:pt idx="1399">
                  <c:v>77</c:v>
                </c:pt>
                <c:pt idx="1400">
                  <c:v>115</c:v>
                </c:pt>
                <c:pt idx="1401">
                  <c:v>122</c:v>
                </c:pt>
                <c:pt idx="1402">
                  <c:v>92</c:v>
                </c:pt>
                <c:pt idx="1403">
                  <c:v>82</c:v>
                </c:pt>
                <c:pt idx="1404">
                  <c:v>91</c:v>
                </c:pt>
                <c:pt idx="1405">
                  <c:v>100</c:v>
                </c:pt>
                <c:pt idx="1406">
                  <c:v>114</c:v>
                </c:pt>
                <c:pt idx="1407">
                  <c:v>108</c:v>
                </c:pt>
                <c:pt idx="1408">
                  <c:v>92</c:v>
                </c:pt>
                <c:pt idx="1409">
                  <c:v>85</c:v>
                </c:pt>
                <c:pt idx="1410">
                  <c:v>107</c:v>
                </c:pt>
                <c:pt idx="1411">
                  <c:v>87</c:v>
                </c:pt>
                <c:pt idx="1412">
                  <c:v>106</c:v>
                </c:pt>
                <c:pt idx="1413">
                  <c:v>86</c:v>
                </c:pt>
                <c:pt idx="1414">
                  <c:v>103</c:v>
                </c:pt>
                <c:pt idx="1415">
                  <c:v>108</c:v>
                </c:pt>
                <c:pt idx="1416">
                  <c:v>107</c:v>
                </c:pt>
                <c:pt idx="1417">
                  <c:v>95</c:v>
                </c:pt>
                <c:pt idx="1418">
                  <c:v>97</c:v>
                </c:pt>
                <c:pt idx="1419">
                  <c:v>95</c:v>
                </c:pt>
                <c:pt idx="1420">
                  <c:v>92</c:v>
                </c:pt>
                <c:pt idx="1421">
                  <c:v>100</c:v>
                </c:pt>
                <c:pt idx="1422">
                  <c:v>112</c:v>
                </c:pt>
                <c:pt idx="1423">
                  <c:v>88</c:v>
                </c:pt>
                <c:pt idx="1424">
                  <c:v>96</c:v>
                </c:pt>
                <c:pt idx="1425">
                  <c:v>92</c:v>
                </c:pt>
                <c:pt idx="1426">
                  <c:v>91</c:v>
                </c:pt>
                <c:pt idx="1427">
                  <c:v>91</c:v>
                </c:pt>
                <c:pt idx="1428">
                  <c:v>93</c:v>
                </c:pt>
                <c:pt idx="1429">
                  <c:v>72</c:v>
                </c:pt>
                <c:pt idx="1430">
                  <c:v>73</c:v>
                </c:pt>
                <c:pt idx="1431">
                  <c:v>99</c:v>
                </c:pt>
                <c:pt idx="1432">
                  <c:v>74</c:v>
                </c:pt>
                <c:pt idx="1433">
                  <c:v>91</c:v>
                </c:pt>
                <c:pt idx="1434">
                  <c:v>94</c:v>
                </c:pt>
                <c:pt idx="1435">
                  <c:v>86</c:v>
                </c:pt>
                <c:pt idx="1436">
                  <c:v>95</c:v>
                </c:pt>
                <c:pt idx="1437">
                  <c:v>111</c:v>
                </c:pt>
                <c:pt idx="1438">
                  <c:v>84</c:v>
                </c:pt>
                <c:pt idx="143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06-1542-AA16-D91970D98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0.93315</cdr:x>
      <cdr:y>0.56913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44" y="1041247"/>
          <a:ext cx="2952288" cy="1089818"/>
        </a:xfrm>
        <a:prstGeom xmlns:a="http://schemas.openxmlformats.org/drawingml/2006/main" prst="wedgeEllipseCallout">
          <a:avLst>
            <a:gd name="adj1" fmla="val -34484"/>
            <a:gd name="adj2" fmla="val -69706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「教員→学生」の連絡</a:t>
          </a:r>
          <a:endParaRPr lang="en-US" altLang="ja-JP" sz="2400" dirty="0"/>
        </a:p>
      </cdr:txBody>
    </cdr:sp>
  </cdr:relSizeAnchor>
  <cdr:relSizeAnchor xmlns:cdr="http://schemas.openxmlformats.org/drawingml/2006/chartDrawing">
    <cdr:from>
      <cdr:x>0.37328</cdr:x>
      <cdr:y>0.58893</cdr:y>
    </cdr:from>
    <cdr:to>
      <cdr:x>0.71589</cdr:x>
      <cdr:y>0.87999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216696" y="2205212"/>
          <a:ext cx="2952328" cy="1089818"/>
        </a:xfrm>
        <a:prstGeom xmlns:a="http://schemas.openxmlformats.org/drawingml/2006/main" prst="wedgeEllipseCallout">
          <a:avLst>
            <a:gd name="adj1" fmla="val -71641"/>
            <a:gd name="adj2" fmla="val -4943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「学生→教員」の連絡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2021/9/15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1928802"/>
            <a:ext cx="7772400" cy="2692412"/>
          </a:xfrm>
        </p:spPr>
        <p:txBody>
          <a:bodyPr anchor="b">
            <a:normAutofit/>
          </a:bodyPr>
          <a:lstStyle>
            <a:lvl1pPr marL="0" indent="0">
              <a:buNone/>
              <a:defRPr sz="48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2021/9/15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5AF1B-2E69-B34A-8414-FFB753EDA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07790-A2F1-D144-AE52-E70C7663A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情報基盤センター 柴山悦哉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C4004-089A-7840-BA80-DBFD967A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068CA-9791-9248-9561-058DD230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52858-B6B3-D740-A351-5090BABA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10" name="図 9" descr="QR コード&#10;&#10;自動的に生成された説明">
            <a:extLst>
              <a:ext uri="{FF2B5EF4-FFF2-40B4-BE49-F238E27FC236}">
                <a16:creationId xmlns:a16="http://schemas.microsoft.com/office/drawing/2014/main" id="{993B031C-5A9E-044A-BE9F-D085E69C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3194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2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6D16-84D9-584D-80DC-B2C643FC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(3/3)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56DD1-ADD4-FA4D-A47A-9EB838B0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履修期間後も登録を認めて欲しいという要望が多い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6A621-8666-E24F-BEAD-DBB8E7F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1D908-CD5B-D044-88B2-B0952A2B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80784-6CDC-DF40-B23F-7C2A16D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F88E804-90CF-5E4B-B337-6004E1F3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" y="3543578"/>
            <a:ext cx="8763000" cy="27559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B1DA444-1D55-7A4F-853F-75B19A722A7C}"/>
              </a:ext>
            </a:extLst>
          </p:cNvPr>
          <p:cNvSpPr/>
          <p:nvPr/>
        </p:nvSpPr>
        <p:spPr>
          <a:xfrm>
            <a:off x="50214" y="3413705"/>
            <a:ext cx="3240360" cy="519351"/>
          </a:xfrm>
          <a:prstGeom prst="wedgeEllipseCallout">
            <a:avLst>
              <a:gd name="adj1" fmla="val 41968"/>
              <a:gd name="adj2" fmla="val 8109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66A87EE9-0AD4-A84B-BE97-E3D72640194D}"/>
              </a:ext>
            </a:extLst>
          </p:cNvPr>
          <p:cNvSpPr/>
          <p:nvPr/>
        </p:nvSpPr>
        <p:spPr>
          <a:xfrm>
            <a:off x="0" y="5877272"/>
            <a:ext cx="3491880" cy="519351"/>
          </a:xfrm>
          <a:prstGeom prst="wedgeEllipseCallout">
            <a:avLst>
              <a:gd name="adj1" fmla="val 36800"/>
              <a:gd name="adj2" fmla="val -28237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9A3656E2-DE91-834E-B64A-AA016DB5154B}"/>
              </a:ext>
            </a:extLst>
          </p:cNvPr>
          <p:cNvSpPr/>
          <p:nvPr/>
        </p:nvSpPr>
        <p:spPr>
          <a:xfrm>
            <a:off x="5273307" y="3212976"/>
            <a:ext cx="3833192" cy="1558052"/>
          </a:xfrm>
          <a:prstGeom prst="wedgeEllipseCallout">
            <a:avLst>
              <a:gd name="adj1" fmla="val -101608"/>
              <a:gd name="adj2" fmla="val 63733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チェックを外すと履修登録期間後も仮登録を認める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47445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D1E78-F9F3-8A49-843F-90A6AA75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(1/3)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2C2DD-4E29-0F41-B8DE-AD149B22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「お知らせ」機能を多用し，「メッセージ」機能はオフにしているケースが多い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17E54-2E00-0946-AB12-5BE530D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F266E-3AED-D04C-B4FF-D0A9B2AD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B367F-1076-6F4F-B11B-29AEE631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BA9204D-C44C-1A4E-9322-C95F6629B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939870"/>
              </p:ext>
            </p:extLst>
          </p:nvPr>
        </p:nvGraphicFramePr>
        <p:xfrm>
          <a:off x="203176" y="2420888"/>
          <a:ext cx="861729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49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D5F11-3B63-3945-9709-E4F5182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97C46-8073-DC44-A6F7-0F27EB33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（注）教員が学生からのメッセージを見ない可能性を減らすため，初期設定では無効化してある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1912-D967-ED45-A59C-B465E66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F20DF-B8A7-D047-B5AD-5EF302C3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A3CC0-C57D-6C4C-B1E2-F00AEBD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71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051A0-4718-AF43-AAE0-8E460C8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(3/3)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2A496-C042-1D48-99F2-DA564320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ABB0C-D5EC-AE40-BC0B-50E12D3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0D71B-752D-7C4C-8EE0-C0D51BA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62E6692-4A32-6248-A372-A4712616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889CC13F-E7E4-584C-B0CE-C0319D31C62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401936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528CD-6F2E-D449-B2DE-E9E8541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利用方法を統一して欲しい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9AB5B-079A-584C-BFAA-A16A61D0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多くの授業を</a:t>
            </a:r>
            <a:r>
              <a:rPr kumimoji="1" lang="ja-JP" altLang="en-US"/>
              <a:t>履修している学生は，以下のような不満を抱きやすい</a:t>
            </a:r>
            <a:endParaRPr kumimoji="1" lang="en-US" altLang="ja-JP" dirty="0"/>
          </a:p>
          <a:p>
            <a:pPr lvl="1"/>
            <a:r>
              <a:rPr kumimoji="1" lang="ja-JP" altLang="en-US"/>
              <a:t>オンライン授業</a:t>
            </a:r>
            <a:r>
              <a:rPr kumimoji="1" lang="en-US" altLang="ja-JP" dirty="0"/>
              <a:t> URL </a:t>
            </a:r>
            <a:r>
              <a:rPr kumimoji="1" lang="ja-JP" altLang="en-US"/>
              <a:t>の掲載場所が，</a:t>
            </a:r>
            <a:r>
              <a:rPr kumimoji="1" lang="en-US" altLang="ja-JP" dirty="0"/>
              <a:t>UTAS</a:t>
            </a:r>
            <a:r>
              <a:rPr kumimoji="1" lang="ja-JP" altLang="en-US"/>
              <a:t>のシラバス，</a:t>
            </a:r>
            <a:r>
              <a:rPr kumimoji="1" lang="en-US" altLang="ja-JP" dirty="0"/>
              <a:t>ITC-LMS</a:t>
            </a:r>
            <a:r>
              <a:rPr kumimoji="1" lang="ja-JP" altLang="en-US"/>
              <a:t>のオンライン授業欄やお知らせなど，授業によって異なる</a:t>
            </a:r>
            <a:endParaRPr kumimoji="1" lang="en-US" altLang="ja-JP" dirty="0"/>
          </a:p>
          <a:p>
            <a:pPr lvl="1"/>
            <a:r>
              <a:rPr lang="ja-JP" altLang="en-US"/>
              <a:t>教材の配布方法やレポートの提出先が，</a:t>
            </a:r>
            <a:r>
              <a:rPr lang="en-US" altLang="ja-JP" dirty="0"/>
              <a:t>ITC-LMS</a:t>
            </a:r>
            <a:r>
              <a:rPr lang="ja-JP" altLang="en-US"/>
              <a:t>，</a:t>
            </a:r>
            <a:r>
              <a:rPr lang="en-US" altLang="ja-JP" dirty="0"/>
              <a:t>Google Classroom</a:t>
            </a:r>
            <a:r>
              <a:rPr lang="ja-JP" altLang="en-US"/>
              <a:t>，</a:t>
            </a:r>
            <a:r>
              <a:rPr lang="en-US" altLang="ja-JP" dirty="0"/>
              <a:t>Google</a:t>
            </a:r>
            <a:r>
              <a:rPr lang="ja-JP" altLang="en-US"/>
              <a:t>や</a:t>
            </a:r>
            <a:r>
              <a:rPr lang="en-US" altLang="ja-JP" dirty="0"/>
              <a:t>MS</a:t>
            </a:r>
            <a:r>
              <a:rPr lang="ja-JP" altLang="en-US"/>
              <a:t>のドライブやフォームなど，授業によって異なる</a:t>
            </a:r>
            <a:endParaRPr lang="en-US" altLang="ja-JP" dirty="0"/>
          </a:p>
          <a:p>
            <a:r>
              <a:rPr kumimoji="1" lang="ja-JP" altLang="en-US"/>
              <a:t>自分も，もし学生のレポートが</a:t>
            </a:r>
            <a:r>
              <a:rPr kumimoji="1" lang="en-US" altLang="ja-JP" dirty="0"/>
              <a:t>ITC-LMS</a:t>
            </a:r>
            <a:r>
              <a:rPr lang="ja-JP" altLang="en-US"/>
              <a:t>，</a:t>
            </a:r>
            <a:r>
              <a:rPr kumimoji="1" lang="ja-JP" altLang="en-US"/>
              <a:t>メール，クラウドドライブ，レポートボックなどからバラバラに来たら，きっとイライラすると思う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207B9-7C8C-6D41-A851-4C5BDD4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44110-1F5E-6642-847A-398F767E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BEEFE-2CE6-5942-BFC8-ABDCF069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7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7969D-242E-0C4F-8C79-9A5388D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(1/5)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E93FA7-B8D5-AB4F-9554-F1C4BE8B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F69C8-9093-534A-91AC-9A19B1FA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9CA62-C1D7-B849-8296-D0C5A8B0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9A3B88B-5E00-6343-B286-CB1CED2D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307"/>
          <a:stretch/>
        </p:blipFill>
        <p:spPr>
          <a:xfrm>
            <a:off x="27962" y="1119934"/>
            <a:ext cx="7524836" cy="523641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377920-8D8D-2947-8479-04A5316122C8}"/>
              </a:ext>
            </a:extLst>
          </p:cNvPr>
          <p:cNvSpPr/>
          <p:nvPr/>
        </p:nvSpPr>
        <p:spPr>
          <a:xfrm>
            <a:off x="251520" y="1904257"/>
            <a:ext cx="6912768" cy="443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7FA7746-3EF2-794F-9BAF-AB7C5909A8E0}"/>
              </a:ext>
            </a:extLst>
          </p:cNvPr>
          <p:cNvSpPr/>
          <p:nvPr/>
        </p:nvSpPr>
        <p:spPr>
          <a:xfrm>
            <a:off x="6804248" y="1313177"/>
            <a:ext cx="2473932" cy="2647870"/>
          </a:xfrm>
          <a:prstGeom prst="wedgeEllipseCallout">
            <a:avLst>
              <a:gd name="adj1" fmla="val -35571"/>
              <a:gd name="adj2" fmla="val 8484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学生画面には，オンライン授業情報が一覧表示される</a:t>
            </a:r>
            <a:endParaRPr lang="ja-JP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971408-B024-974E-800A-C5737282824D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C82D3-95A1-D944-965C-07CF34B9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(2/5)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D2EBB9-F708-1446-99D2-D1627302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オンライン授業の</a:t>
            </a:r>
            <a:r>
              <a:rPr lang="en-US" altLang="ja-JP" dirty="0"/>
              <a:t> URL </a:t>
            </a:r>
            <a:r>
              <a:rPr lang="ja-JP" altLang="en-US"/>
              <a:t>は，</a:t>
            </a:r>
            <a:r>
              <a:rPr lang="en-US" altLang="ja-JP" dirty="0"/>
              <a:t>ITC-LMS</a:t>
            </a:r>
            <a:r>
              <a:rPr lang="ja-JP" altLang="en-US"/>
              <a:t>の「オンライン授業情報」欄に載せるのが原則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8B84B-2060-8B49-A742-4890673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938B5-E30B-E14F-A6EC-7FB3F14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59201-BDBB-BA49-A60C-932868D0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052077EA-8A35-9641-A745-FADC8C2D9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0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8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1AACB-56D6-004B-9A7C-0A98F8C1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(3/5)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4AEFE-3FE1-5F42-9F90-E46CF207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ja-JP" altLang="en-US"/>
              <a:t>「</a:t>
            </a:r>
            <a:r>
              <a:rPr lang="en-US" altLang="ja-JP" dirty="0"/>
              <a:t>URL</a:t>
            </a:r>
            <a:r>
              <a:rPr lang="ja-JP" altLang="en-US"/>
              <a:t>のリンク化」，「ミーティング</a:t>
            </a:r>
            <a:r>
              <a:rPr lang="en-US" altLang="ja-JP" dirty="0"/>
              <a:t>ID</a:t>
            </a:r>
            <a:r>
              <a:rPr lang="ja-JP" altLang="en-US"/>
              <a:t>とパスワードの掲載」という要望もある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9FED3-0D0F-3145-90AD-A2E548A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7B0FFD-8DE8-BF4F-9AE1-C845FBE9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F6F4A-6B69-7E4E-929D-BC28680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F1F57F8-C284-EB48-8212-C3848B787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402"/>
            <a:ext cx="9144000" cy="37539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34D791-6E73-C34E-A485-B0B6102D46DE}"/>
              </a:ext>
            </a:extLst>
          </p:cNvPr>
          <p:cNvSpPr/>
          <p:nvPr/>
        </p:nvSpPr>
        <p:spPr>
          <a:xfrm>
            <a:off x="289483" y="467895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80D52EC4-43EA-5D4C-976B-879BA51C67F0}"/>
              </a:ext>
            </a:extLst>
          </p:cNvPr>
          <p:cNvSpPr/>
          <p:nvPr/>
        </p:nvSpPr>
        <p:spPr>
          <a:xfrm>
            <a:off x="4932040" y="3476030"/>
            <a:ext cx="2736304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679DAC-19FE-764F-984F-9109269013D8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89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74EF9-0B0B-5144-AC69-56DE9897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(4/5)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74EB0-AFF0-D34A-A9E8-CE5344D6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東京大学オンライン講義検索（</a:t>
            </a:r>
            <a:r>
              <a:rPr lang="en-US" altLang="ja-JP" dirty="0"/>
              <a:t>UTAS-ITC-LMS(UTIL) Lite</a:t>
            </a:r>
            <a:r>
              <a:rPr lang="ja-JP" altLang="en-US"/>
              <a:t>）でも閲覧できる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BE530-2FCB-9F41-98D4-14871C60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D304F-3C53-094C-913B-5CBF6478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0E60-B206-E746-8BF3-98DCBC8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DE81AA-18B9-5F4A-B873-7A86B8C18EF6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D502DF6-F8CC-1547-8739-30E215A7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551"/>
            <a:ext cx="9144000" cy="38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457D-9EE9-9A43-BE1C-4E994A0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(5/5)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8481B-3BCE-014A-A06A-9797D526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の「オンライン授業情報」欄に入力箇所を統一した場合，</a:t>
            </a:r>
            <a:r>
              <a:rPr lang="en-US" altLang="ja-JP" dirty="0"/>
              <a:t>UTAS </a:t>
            </a:r>
            <a:r>
              <a:rPr lang="ja-JP" altLang="en-US"/>
              <a:t>の記入欄をどうすべきか？</a:t>
            </a:r>
            <a:endParaRPr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403DD-506E-9346-801F-DF6844F4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608E2-4F53-1540-955B-D6348FBB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BC0D5-E0D0-5647-A9F5-67CA0AC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C72808-6652-6C4B-A2D3-20B8D21B2286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4E33E6A-A1A5-C148-A4E2-D0FBF5EF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578"/>
            <a:ext cx="9144000" cy="736665"/>
          </a:xfrm>
          <a:prstGeom prst="rect">
            <a:avLst/>
          </a:prstGeom>
        </p:spPr>
      </p:pic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C9F79676-097A-764A-A150-B4EA22D0BAE0}"/>
              </a:ext>
            </a:extLst>
          </p:cNvPr>
          <p:cNvSpPr/>
          <p:nvPr/>
        </p:nvSpPr>
        <p:spPr>
          <a:xfrm>
            <a:off x="6089576" y="3212976"/>
            <a:ext cx="3060848" cy="1609169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258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7387D-ADB1-024F-870B-9E2F0DC0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AE06C-5A30-824E-9827-3D9B7074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73C08-F15A-7642-BCA0-02282C2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C7F81-F5B1-8A47-A0F8-F6FC9246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5E38E-3DD6-1E4F-AE03-CBF0EAE9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3CAFEFF3-C576-C24A-902A-FBC638A9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3194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D2A50-7314-EE45-B759-34A787A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課題やテストの出し方の統一</a:t>
            </a:r>
            <a:r>
              <a:rPr kumimoji="1" lang="en-US" altLang="ja-JP" dirty="0"/>
              <a:t> (1/3)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D4005-1CB3-3940-A0FF-0AD85593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CC95B-5FD1-3A4C-A9FB-7268D974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1D996-AF22-2F4C-B90C-3DC3D86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B2954E0-201A-8D4B-988E-02C202B51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0227" r="3538" b="24808"/>
          <a:stretch/>
        </p:blipFill>
        <p:spPr>
          <a:xfrm>
            <a:off x="83789" y="2636912"/>
            <a:ext cx="9060211" cy="374441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7C3D98-1798-414E-A0F5-B39335741AF1}"/>
              </a:ext>
            </a:extLst>
          </p:cNvPr>
          <p:cNvSpPr/>
          <p:nvPr/>
        </p:nvSpPr>
        <p:spPr>
          <a:xfrm>
            <a:off x="106496" y="3356992"/>
            <a:ext cx="8580303" cy="1802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C00486F9-90C7-B04A-9A30-CCBDD5001697}"/>
              </a:ext>
            </a:extLst>
          </p:cNvPr>
          <p:cNvSpPr/>
          <p:nvPr/>
        </p:nvSpPr>
        <p:spPr>
          <a:xfrm>
            <a:off x="4860032" y="1095980"/>
            <a:ext cx="3986100" cy="2128520"/>
          </a:xfrm>
          <a:prstGeom prst="wedgeEllipseCallout">
            <a:avLst>
              <a:gd name="adj1" fmla="val -57930"/>
              <a:gd name="adj2" fmla="val 5602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学生画面には，提出すべき課題と受験すべきテストが一覧表示される</a:t>
            </a:r>
            <a:endParaRPr lang="ja-JP" sz="2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1119E6C-A253-6F44-9E6A-FCBDAA640BCC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20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17BEB-2EF8-7C44-9C8A-3FFC19C4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課題やテストの出し方の統一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23C40-C742-6C43-AFA9-09563DC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課題・テストの期間終了日時が，学生に連絡したものと一致しないと混乱を招く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B0E3C-6AA9-BB48-A699-F81F0D14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A7D33-1601-7041-943F-107D32BF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6352D-A68F-594D-B87F-5D9F1A4B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D0562AD-4C62-2848-84CA-FCB38BC96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0227" r="3538" b="24808"/>
          <a:stretch/>
        </p:blipFill>
        <p:spPr>
          <a:xfrm>
            <a:off x="83789" y="2636912"/>
            <a:ext cx="9060211" cy="374441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81270C-7011-344A-AC20-ADFFFFD58D58}"/>
              </a:ext>
            </a:extLst>
          </p:cNvPr>
          <p:cNvSpPr/>
          <p:nvPr/>
        </p:nvSpPr>
        <p:spPr>
          <a:xfrm>
            <a:off x="6372201" y="3645024"/>
            <a:ext cx="1080120" cy="1514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292D2801-D6A8-AB4C-8597-32B15E13EBD3}"/>
              </a:ext>
            </a:extLst>
          </p:cNvPr>
          <p:cNvSpPr/>
          <p:nvPr/>
        </p:nvSpPr>
        <p:spPr>
          <a:xfrm>
            <a:off x="2598182" y="4812917"/>
            <a:ext cx="3680048" cy="1609169"/>
          </a:xfrm>
          <a:prstGeom prst="wedgeEllipseCallout">
            <a:avLst>
              <a:gd name="adj1" fmla="val 51362"/>
              <a:gd name="adj2" fmla="val -6003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学生はここを見て締切時を確認する可能性が高い</a:t>
            </a:r>
            <a:endParaRPr lang="ja-JP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029374B-25C5-AA47-9E30-ADE87D8084F1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25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B5AFB-FCB1-A34A-A360-A765154B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D4201-F2CF-9645-8E26-62B6DA15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更新の遅延について</a:t>
            </a:r>
            <a:endParaRPr kumimoji="1" lang="en-US" altLang="ja-JP" dirty="0"/>
          </a:p>
          <a:p>
            <a:r>
              <a:rPr lang="en-US" altLang="ja-JP" dirty="0"/>
              <a:t>UTAS </a:t>
            </a:r>
            <a:r>
              <a:rPr lang="ja-JP" altLang="en-US"/>
              <a:t>の古い科目情報が残ることについて</a:t>
            </a:r>
            <a:endParaRPr kumimoji="1" lang="en-US" altLang="ja-JP" dirty="0"/>
          </a:p>
          <a:p>
            <a:r>
              <a:rPr kumimoji="1" lang="ja-JP" altLang="en-US"/>
              <a:t>コースのグルーピング</a:t>
            </a:r>
          </a:p>
          <a:p>
            <a:r>
              <a:rPr kumimoji="1" lang="en-US" altLang="ja-JP" dirty="0"/>
              <a:t>ITC-LMS</a:t>
            </a:r>
            <a:r>
              <a:rPr lang="ja-JP" altLang="en-US"/>
              <a:t>の利用のピーク</a:t>
            </a:r>
            <a:endParaRPr kumimoji="1" lang="en-US" altLang="ja-JP" dirty="0"/>
          </a:p>
          <a:p>
            <a:r>
              <a:rPr lang="ja-JP" altLang="en-US"/>
              <a:t>レポート提出のピーク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E753E-A25A-3F47-96E7-61B9E912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7A87F-8E46-D14D-8CCC-3384F541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AED3E-CAC0-A743-865D-11FDDE7A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6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708B-C654-CA45-85D3-32F2646B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更新の遅延について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823C8-D3EA-8A4F-8BF5-6F537B13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瞬時に反映されない操作・動作もある</a:t>
            </a:r>
            <a:endParaRPr kumimoji="1" lang="en-US" altLang="ja-JP" dirty="0"/>
          </a:p>
          <a:p>
            <a:pPr lvl="1"/>
            <a:r>
              <a:rPr lang="en-US" altLang="ja-JP" dirty="0"/>
              <a:t>UTAS </a:t>
            </a:r>
            <a:r>
              <a:rPr lang="ja-JP" altLang="en-US"/>
              <a:t>での履修登録が</a:t>
            </a:r>
            <a:r>
              <a:rPr lang="en-US" altLang="ja-JP" dirty="0"/>
              <a:t> ITC-LMS </a:t>
            </a:r>
            <a:r>
              <a:rPr lang="ja-JP" altLang="en-US"/>
              <a:t>に反映されるのは翌日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での担当教員，</a:t>
            </a:r>
            <a:r>
              <a:rPr lang="en-US" altLang="ja-JP" dirty="0"/>
              <a:t>TA</a:t>
            </a:r>
            <a:r>
              <a:rPr lang="ja-JP" altLang="en-US"/>
              <a:t>，履修者の登録が反映されるのは，登録された人が次回</a:t>
            </a:r>
            <a:r>
              <a:rPr lang="en-US" altLang="ja-JP" dirty="0"/>
              <a:t> ITC-LMS </a:t>
            </a:r>
            <a:r>
              <a:rPr lang="ja-JP" altLang="en-US"/>
              <a:t>にログインしたとき</a:t>
            </a:r>
            <a:endParaRPr lang="en-US" altLang="ja-JP" dirty="0"/>
          </a:p>
          <a:p>
            <a:pPr lvl="1"/>
            <a:r>
              <a:rPr lang="ja-JP" altLang="en-US"/>
              <a:t>教材や課題の登録が学生にメール・</a:t>
            </a:r>
            <a:r>
              <a:rPr lang="en-US" altLang="ja-JP" dirty="0"/>
              <a:t>LINE</a:t>
            </a:r>
            <a:r>
              <a:rPr lang="ja-JP" altLang="en-US"/>
              <a:t>で通知されるのは</a:t>
            </a:r>
            <a:r>
              <a:rPr lang="en-US" altLang="ja-JP" dirty="0"/>
              <a:t>1</a:t>
            </a:r>
            <a:r>
              <a:rPr lang="ja-JP" altLang="en-US"/>
              <a:t>日に</a:t>
            </a:r>
            <a:r>
              <a:rPr lang="en-US" altLang="ja-JP" dirty="0"/>
              <a:t>1</a:t>
            </a:r>
            <a:r>
              <a:rPr lang="ja-JP" altLang="en-US"/>
              <a:t>回（午前</a:t>
            </a:r>
            <a:r>
              <a:rPr lang="en-US" altLang="ja-JP" dirty="0"/>
              <a:t>7</a:t>
            </a:r>
            <a:r>
              <a:rPr lang="ja-JP" altLang="en-US"/>
              <a:t>時台）のみ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57910-B2E4-B447-ABF0-B7180633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14F2-F5A7-184D-AB33-6272A44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68AAAE-4A3E-0343-9FA5-960F5556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56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4D661-6E7E-7343-AB24-927EB01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UTAS </a:t>
            </a:r>
            <a:r>
              <a:rPr lang="ja-JP" altLang="en-US"/>
              <a:t>の古い科目情報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236E7-2CD0-1B42-8D14-E9C6EEF1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UTAS </a:t>
            </a:r>
            <a:r>
              <a:rPr lang="ja-JP" altLang="en-US"/>
              <a:t>に</a:t>
            </a:r>
            <a:r>
              <a:rPr kumimoji="1" lang="ja-JP" altLang="en-US"/>
              <a:t>科目が登録されると，セメスター・タームが始まる約</a:t>
            </a:r>
            <a:r>
              <a:rPr kumimoji="1" lang="en-US" altLang="ja-JP" dirty="0"/>
              <a:t>1</a:t>
            </a:r>
            <a:r>
              <a:rPr kumimoji="1" lang="ja-JP" altLang="en-US"/>
              <a:t>ヶ月前から</a:t>
            </a:r>
            <a:r>
              <a:rPr kumimoji="1" lang="en-US" altLang="ja-JP" dirty="0"/>
              <a:t> ITC-LMS </a:t>
            </a:r>
            <a:r>
              <a:rPr lang="ja-JP" altLang="en-US"/>
              <a:t>で対応するコースが使えるようになる</a:t>
            </a:r>
            <a:endParaRPr lang="en-US" altLang="ja-JP" dirty="0"/>
          </a:p>
          <a:p>
            <a:r>
              <a:rPr kumimoji="1" lang="ja-JP" altLang="en-US"/>
              <a:t>その後，</a:t>
            </a:r>
            <a:r>
              <a:rPr kumimoji="1" lang="en-US" altLang="ja-JP" dirty="0"/>
              <a:t>UTAS </a:t>
            </a:r>
            <a:r>
              <a:rPr kumimoji="1" lang="ja-JP" altLang="en-US"/>
              <a:t>で，開講される曜限が変更されたり，削除されたりしても，</a:t>
            </a:r>
            <a:r>
              <a:rPr kumimoji="1" lang="en-US" altLang="ja-JP" dirty="0"/>
              <a:t>ITC-LMS </a:t>
            </a:r>
            <a:r>
              <a:rPr kumimoji="1" lang="ja-JP" altLang="en-US"/>
              <a:t>上のコースは消えない</a:t>
            </a:r>
            <a:endParaRPr kumimoji="1" lang="en-US" altLang="ja-JP" dirty="0"/>
          </a:p>
          <a:p>
            <a:pPr lvl="1"/>
            <a:r>
              <a:rPr lang="ja-JP" altLang="en-US"/>
              <a:t>既に使われているコースを消すと，設定情報や登録されたコンテンツも消える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2C87E-E559-8348-BE6D-81293710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A431E-AF1C-1E4C-B76F-74A6080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B634D-5BBD-534A-A7BD-04EFB3DD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A99F7-299B-2C4F-951A-BBF8A2BB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コースのグルーピング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5E11E4-E96B-514D-AB49-0DAF7E66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複数看板の科目として</a:t>
            </a:r>
            <a:r>
              <a:rPr kumimoji="1" lang="en-US" altLang="ja-JP" dirty="0"/>
              <a:t> UTAS </a:t>
            </a:r>
            <a:r>
              <a:rPr lang="ja-JP" altLang="en-US"/>
              <a:t>に登録されている場合，デフォルトで，対応するすべてのコースが一つにまとめられる</a:t>
            </a:r>
            <a:endParaRPr lang="en-US" altLang="ja-JP" dirty="0"/>
          </a:p>
          <a:p>
            <a:pPr lvl="1"/>
            <a:r>
              <a:rPr lang="ja-JP" altLang="en-US"/>
              <a:t>教材，課題等の登録を</a:t>
            </a:r>
            <a:r>
              <a:rPr lang="en-US" altLang="ja-JP" dirty="0"/>
              <a:t>1</a:t>
            </a:r>
            <a:r>
              <a:rPr lang="ja-JP" altLang="en-US"/>
              <a:t>回行えば，全科目の履修生に情報が伝わる</a:t>
            </a:r>
            <a:endParaRPr lang="en-US" altLang="ja-JP" dirty="0"/>
          </a:p>
          <a:p>
            <a:pPr lvl="1"/>
            <a:r>
              <a:rPr lang="ja-JP" altLang="en-US"/>
              <a:t>なお，学生には，それぞれの履修コースが見える</a:t>
            </a:r>
            <a:endParaRPr lang="en-US" altLang="ja-JP" dirty="0"/>
          </a:p>
          <a:p>
            <a:r>
              <a:rPr kumimoji="1" lang="ja-JP" altLang="en-US"/>
              <a:t>それ以外の場合，自分が担当する複数のコースを一つにまとめることもできる</a:t>
            </a:r>
            <a:endParaRPr kumimoji="1" lang="en-US" altLang="ja-JP" dirty="0"/>
          </a:p>
          <a:p>
            <a:pPr lvl="1"/>
            <a:r>
              <a:rPr lang="ja-JP" altLang="en-US"/>
              <a:t>ただし，履修生の重複があったり，複数コースに既にコンテンツが登録されている場合には，まとめることができない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F8414-7266-2B4B-BA8A-09F8C37E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9D64A2-7E0A-3143-9108-0FBCAEEA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42B24-7273-4F48-B791-03D6BB5A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267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8206-1D13-FF44-80F0-D665B301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の利用のピーク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D8E95-8FB9-EA41-875B-034D2528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学生への連絡は，時間にゆとりを持つようにしてください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は，授業開始時刻前後に負荷が集中</a:t>
            </a:r>
            <a:endParaRPr lang="en-US" altLang="ja-JP" dirty="0"/>
          </a:p>
          <a:p>
            <a:pPr lvl="1"/>
            <a:r>
              <a:rPr lang="ja-JP" altLang="en-US"/>
              <a:t>メールも瞬時に届くとは限らない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0D3B8-9B19-2647-8250-B6B89DC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1D53B-C2A1-7A4C-A500-56BB8C8D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A9144-08FF-0D4A-9B52-2315D614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44922CF2-81CC-B340-9AAF-0A4847AA1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639351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17F3-374D-864C-8E66-AA1AFE16B815}"/>
              </a:ext>
            </a:extLst>
          </p:cNvPr>
          <p:cNvSpPr/>
          <p:nvPr/>
        </p:nvSpPr>
        <p:spPr>
          <a:xfrm>
            <a:off x="6732240" y="31950"/>
            <a:ext cx="23970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グラフを更新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03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レポート提出のピーク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00:00</a:t>
            </a:r>
            <a:r>
              <a:rPr lang="ja-JP" altLang="en-US"/>
              <a:t>や</a:t>
            </a:r>
            <a:r>
              <a:rPr lang="en-US" altLang="ja-JP" dirty="0"/>
              <a:t>23:59</a:t>
            </a:r>
            <a:r>
              <a:rPr lang="ja-JP" altLang="en-US"/>
              <a:t>の締め切りが非常に多い</a:t>
            </a:r>
            <a:endParaRPr lang="en-US" altLang="ja-JP" dirty="0"/>
          </a:p>
          <a:p>
            <a:pPr lvl="1"/>
            <a:r>
              <a:rPr kumimoji="1" lang="en-US" altLang="ja-JP" dirty="0"/>
              <a:t>S</a:t>
            </a:r>
            <a:r>
              <a:rPr kumimoji="1" lang="ja-JP" altLang="en-US"/>
              <a:t>セメスターの実績では，</a:t>
            </a:r>
            <a:r>
              <a:rPr kumimoji="1" lang="en-US" altLang="ja-JP" dirty="0"/>
              <a:t>50</a:t>
            </a:r>
            <a:r>
              <a:rPr kumimoji="1" lang="ja-JP" altLang="en-US"/>
              <a:t>万件以上の提出課題のうち，約</a:t>
            </a:r>
            <a:r>
              <a:rPr kumimoji="1" lang="en-US" altLang="ja-JP" dirty="0"/>
              <a:t>4</a:t>
            </a:r>
            <a:r>
              <a:rPr kumimoji="1" lang="ja-JP" altLang="en-US"/>
              <a:t>割は締切が</a:t>
            </a:r>
            <a:r>
              <a:rPr lang="ja-JP" altLang="en-US"/>
              <a:t>午前</a:t>
            </a:r>
            <a:r>
              <a:rPr lang="en-US" altLang="ja-JP" dirty="0"/>
              <a:t>0</a:t>
            </a:r>
            <a:r>
              <a:rPr lang="ja-JP" altLang="en-US"/>
              <a:t>時</a:t>
            </a:r>
            <a:r>
              <a:rPr kumimoji="1" lang="ja-JP" altLang="en-US"/>
              <a:t>だった</a:t>
            </a:r>
            <a:endParaRPr kumimoji="1" lang="en-US" altLang="ja-JP" dirty="0"/>
          </a:p>
          <a:p>
            <a:r>
              <a:rPr lang="ja-JP" altLang="en-US"/>
              <a:t>一部の学生は，締切ギリギリまで悪戦苦闘をする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D9C63F-922B-6C45-9224-BEC42ED74FA0}"/>
              </a:ext>
            </a:extLst>
          </p:cNvPr>
          <p:cNvSpPr/>
          <p:nvPr/>
        </p:nvSpPr>
        <p:spPr>
          <a:xfrm>
            <a:off x="6732240" y="31950"/>
            <a:ext cx="23970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内容を更新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722E-1B33-594E-8F7B-6DB48F1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レポート提出のピーク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7A88B-B3FA-5342-B0BC-A6919DF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8BD86-217F-014E-A2F2-CA2B1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03DF7-E008-644E-858E-3B10376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CBB776-DD92-3D49-A459-FF83FF5B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3587"/>
            <a:ext cx="6315075" cy="4953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A218E-7B0E-D540-8258-0F0A0AE676C2}"/>
              </a:ext>
            </a:extLst>
          </p:cNvPr>
          <p:cNvSpPr txBox="1"/>
          <p:nvPr/>
        </p:nvSpPr>
        <p:spPr>
          <a:xfrm>
            <a:off x="201578" y="2367937"/>
            <a:ext cx="55399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提出時刻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E10B1A-9F82-744B-986E-C4DEFAA727E2}"/>
              </a:ext>
            </a:extLst>
          </p:cNvPr>
          <p:cNvSpPr txBox="1"/>
          <p:nvPr/>
        </p:nvSpPr>
        <p:spPr>
          <a:xfrm>
            <a:off x="3205227" y="5996992"/>
            <a:ext cx="141577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/>
              <a:t>締切時刻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DE5A07-5D3B-B54C-A20C-5C547640FCBC}"/>
              </a:ext>
            </a:extLst>
          </p:cNvPr>
          <p:cNvSpPr/>
          <p:nvPr/>
        </p:nvSpPr>
        <p:spPr>
          <a:xfrm>
            <a:off x="5839228" y="1143367"/>
            <a:ext cx="269328" cy="465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193D404A-0686-C444-A13D-4E0589FA96F6}"/>
              </a:ext>
            </a:extLst>
          </p:cNvPr>
          <p:cNvSpPr/>
          <p:nvPr/>
        </p:nvSpPr>
        <p:spPr>
          <a:xfrm>
            <a:off x="7090496" y="3030047"/>
            <a:ext cx="2002993" cy="881529"/>
          </a:xfrm>
          <a:prstGeom prst="wedgeEllipseCallout">
            <a:avLst>
              <a:gd name="adj1" fmla="val -98007"/>
              <a:gd name="adj2" fmla="val 3191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午前０時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の締切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15D41-EDE4-DB42-9378-9A70999B7C50}"/>
              </a:ext>
            </a:extLst>
          </p:cNvPr>
          <p:cNvSpPr/>
          <p:nvPr/>
        </p:nvSpPr>
        <p:spPr>
          <a:xfrm rot="2884421">
            <a:off x="4097331" y="395898"/>
            <a:ext cx="469900" cy="455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9DAA04D1-B3FD-DC4D-AEAC-7E15F6E7FBF2}"/>
              </a:ext>
            </a:extLst>
          </p:cNvPr>
          <p:cNvSpPr/>
          <p:nvPr/>
        </p:nvSpPr>
        <p:spPr>
          <a:xfrm>
            <a:off x="1277578" y="1562001"/>
            <a:ext cx="2654300" cy="881529"/>
          </a:xfrm>
          <a:prstGeom prst="wedgeEllipseCallout">
            <a:avLst>
              <a:gd name="adj1" fmla="val 47589"/>
              <a:gd name="adj2" fmla="val 79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締切直前の提出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CFF8027D-EFD5-1C47-B91C-29178C1200F4}"/>
              </a:ext>
            </a:extLst>
          </p:cNvPr>
          <p:cNvSpPr/>
          <p:nvPr/>
        </p:nvSpPr>
        <p:spPr>
          <a:xfrm>
            <a:off x="7090496" y="1549325"/>
            <a:ext cx="2053504" cy="881529"/>
          </a:xfrm>
          <a:prstGeom prst="wedgeEllipseCallout">
            <a:avLst>
              <a:gd name="adj1" fmla="val -103498"/>
              <a:gd name="adj2" fmla="val -812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異常な値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4BE2EA7-4F9A-E845-A5AD-975DE6162C69}"/>
              </a:ext>
            </a:extLst>
          </p:cNvPr>
          <p:cNvSpPr/>
          <p:nvPr/>
        </p:nvSpPr>
        <p:spPr>
          <a:xfrm>
            <a:off x="6732240" y="31950"/>
            <a:ext cx="23970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内容を更新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03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30634-692B-334E-8070-C4B7801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173A4-A335-064C-A340-AF11D95A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lang="ja-JP" altLang="en-US"/>
              <a:t>ウィルスチェックに時間がかかるのが不評</a:t>
            </a:r>
            <a:endParaRPr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2243-1755-4F41-8680-713BCAC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80058-1CC9-4148-AE35-4BBE5C7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40A9-15BF-FB42-8449-696A41D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BB5705-EFA6-8147-BE36-757E32C16EB0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86261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FFA80-C115-EA4B-9B8E-599B32B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以降の内容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7C917-29A4-F04E-987A-A30B5EC2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の概要：何がでできるか？</a:t>
            </a:r>
            <a:endParaRPr kumimoji="1" lang="en-US" altLang="ja-JP" dirty="0"/>
          </a:p>
          <a:p>
            <a:r>
              <a:rPr lang="ja-JP" altLang="en-US"/>
              <a:t>学生の教員に対する要望（不満）</a:t>
            </a:r>
            <a:endParaRPr lang="en-US" altLang="ja-JP" dirty="0"/>
          </a:p>
          <a:p>
            <a:r>
              <a:rPr kumimoji="1" lang="ja-JP" altLang="en-US"/>
              <a:t>その他の注意事項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1745A-81E6-F24B-BDAC-51A64AF3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DA5F6-E6BE-024E-A4BC-85EA01A6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F81B4-97F6-1345-AC45-95B984C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694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755BB-57E9-9144-A67C-26A037E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B0A4-69D0-A348-9E4F-07559DEE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13993-F04E-F149-8FE8-DF31BBE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B9DEB-C6B4-A646-A04E-7083EF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5C70F5E-C3F4-6448-85D4-956CE13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63B3DE-BE0A-5A4E-B72E-93F2D924C09D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E53C3A-2E3A-C148-AD1B-D6CDDD71904B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0971515F-ADB0-2F41-A4A4-EB88056A625E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548268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70D0-737B-C34E-9249-2C61F7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9ED1C-DD4E-4A40-8492-E2B99510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で課題を出して，学生が提出したレポートを回収できる</a:t>
            </a:r>
            <a:endParaRPr lang="en-US" altLang="ja-JP" dirty="0"/>
          </a:p>
          <a:p>
            <a:pPr lvl="1"/>
            <a:r>
              <a:rPr lang="ja-JP" altLang="en-US"/>
              <a:t>提出方法はファイルアップロードまたはフォーム入力</a:t>
            </a:r>
            <a:endParaRPr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lang="en-US" altLang="ja-JP" dirty="0"/>
          </a:p>
          <a:p>
            <a:r>
              <a:rPr lang="ja-JP" altLang="en-US"/>
              <a:t>個々のレポートに点数やコメントをつけて返却できる</a:t>
            </a:r>
            <a:endParaRPr lang="en-US" altLang="ja-JP" dirty="0"/>
          </a:p>
          <a:p>
            <a:pPr lvl="1"/>
            <a:r>
              <a:rPr lang="ja-JP" altLang="en-US"/>
              <a:t>提出されたファイルにコメントを書き込みアップロードすることも可能</a:t>
            </a:r>
            <a:endParaRPr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A52E-9057-9748-92CD-401530D3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F4831-AD11-1948-B339-8D2CA33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A42D9-9C62-8A40-8607-6DC73A6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68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806E-2F57-3C49-BD22-C9DA8B3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523D-FC14-FD4C-BF13-8D13792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で選択式，穴埋め式，自由記述式のオンラインテストを実施できる</a:t>
            </a:r>
            <a:endParaRPr lang="en-US" altLang="ja-JP" dirty="0"/>
          </a:p>
          <a:p>
            <a:pPr lvl="1"/>
            <a:r>
              <a:rPr lang="ja-JP" altLang="en-US"/>
              <a:t>選択式と穴埋め式では自動採点も可</a:t>
            </a:r>
            <a:endParaRPr lang="en-US" altLang="ja-JP" dirty="0"/>
          </a:p>
          <a:p>
            <a:r>
              <a:rPr lang="ja-JP" altLang="en-US"/>
              <a:t>今年度はシステムのトラブルもいろいろありました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EF91-37BD-F54D-9132-05D53F0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266DA-3D7C-2446-A038-AF14A67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2360E-768C-794C-AF63-4277600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6B7C06-6B8F-7B48-A0DF-BF3D320E6313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6630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88FA3-F0B2-4849-9070-95217AF0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DDA79-3686-DA4E-BCC9-5628F5B4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B19D4-6AF4-F543-BA17-CAC100D1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EFFC2-517B-3E40-80C3-BCAB35BE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61D258-D067-AB4A-BD25-71F280C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8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D4386-0A66-B14F-8768-4CBFB285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CA4A8-34C8-8B46-8D7F-7ED97CE7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セメスターで各機能を利用したコースの割合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9B5EA-2F14-8140-9716-F07EC56D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5EB059-8D9A-4049-864B-AA120A35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28D5A-5CDC-7647-B53C-3F1A2B8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D5F3B73-55DB-1148-A3FF-508D7A487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598304"/>
              </p:ext>
            </p:extLst>
          </p:nvPr>
        </p:nvGraphicFramePr>
        <p:xfrm>
          <a:off x="719572" y="1916832"/>
          <a:ext cx="77048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E8871-F7E3-A047-BB99-1D796B2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B0D42-D3AE-3046-BA5E-FB4ED46B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B3526-8C5A-7A42-84BC-716F25D8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48300-EED2-0B4F-93BE-604B5F0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12976-0D51-7740-BA18-282FC954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2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74F84-3AC2-7C42-8A74-06638452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学生の教員に対する要望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9CF26-E9DB-3748-862C-978320C0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単位は不要だが聴講したい</a:t>
            </a:r>
            <a:endParaRPr kumimoji="1" lang="en-US" altLang="ja-JP" dirty="0"/>
          </a:p>
          <a:p>
            <a:r>
              <a:rPr lang="ja-JP" altLang="en-US"/>
              <a:t>担当教員と連絡を取りたい</a:t>
            </a:r>
            <a:endParaRPr lang="en-US" altLang="ja-JP" dirty="0"/>
          </a:p>
          <a:p>
            <a:r>
              <a:rPr lang="ja-JP" altLang="en-US"/>
              <a:t>利用方法を</a:t>
            </a:r>
            <a:r>
              <a:rPr kumimoji="1" lang="ja-JP" altLang="en-US"/>
              <a:t>統一して欲しい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C1E91-BA99-5F4F-AFF9-93D07AC0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500CC-041D-1143-92B1-4E2CCF12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E52172-48E0-8644-8E09-BEBB32B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4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062FC-90C9-304A-8EEC-A5ABC6C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単位は不要だが聴講したい</a:t>
            </a:r>
            <a:r>
              <a:rPr kumimoji="1" lang="en-US" altLang="ja-JP" dirty="0"/>
              <a:t> (1/3)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478B5-E78D-1245-BE5A-182EC2F2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コロナ前なら履修登録しなくても，教室で配布資料を受け取れた</a:t>
            </a:r>
            <a:endParaRPr lang="en-US" altLang="ja-JP" dirty="0"/>
          </a:p>
          <a:p>
            <a:r>
              <a:rPr kumimoji="1" lang="en-US" altLang="ja-JP" dirty="0"/>
              <a:t>ITC-LMS </a:t>
            </a:r>
            <a:r>
              <a:rPr kumimoji="1" lang="ja-JP" altLang="en-US"/>
              <a:t>経由で資料を見るためには，</a:t>
            </a:r>
            <a:r>
              <a:rPr lang="ja-JP" altLang="en-US"/>
              <a:t>履修登録または</a:t>
            </a:r>
            <a:r>
              <a:rPr kumimoji="1" lang="ja-JP" altLang="en-US"/>
              <a:t>仮登録が必要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BAE46-E5E7-B640-A101-866CAD27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206E6-DBBF-F04C-B039-A772B4FE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ED84-C152-7E44-95C7-64412C88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8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1C486-EA48-804D-9439-273F929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D835F7-3274-C14B-85D0-795BB9B6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ja-JP" altLang="en-US"/>
              <a:t>履修登録期間終了後に「使えなくなった」という問い合わせが多い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B951A-1305-594A-B13A-C1378E43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84751-3EBB-024C-AFB6-7D37EB9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3EDB6-176E-2049-B357-55BCAFC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03B5C8C0-7790-3847-8FAF-FAEEA2384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37954"/>
              </p:ext>
            </p:extLst>
          </p:nvPr>
        </p:nvGraphicFramePr>
        <p:xfrm>
          <a:off x="179512" y="3573016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66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13384</TotalTime>
  <Words>1838</Words>
  <Application>Microsoft Macintosh PowerPoint</Application>
  <PresentationFormat>画面に合わせる (4:3)</PresentationFormat>
  <Paragraphs>270</Paragraphs>
  <Slides>32</Slides>
  <Notes>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以降の内容</vt:lpstr>
      <vt:lpstr>ITC-LMS で何ができるか？ (1/3)</vt:lpstr>
      <vt:lpstr>ITC-LMS で何ができるか？ (2/3)</vt:lpstr>
      <vt:lpstr>ITC-LMS で何ができるか？ (3/3)</vt:lpstr>
      <vt:lpstr>学生の教員に対する要望</vt:lpstr>
      <vt:lpstr>単位は不要だが聴講したい (1/3)</vt:lpstr>
      <vt:lpstr>単位は不要だが聴講したい (2/3)</vt:lpstr>
      <vt:lpstr>単位は不要だが聴講したい (3/3)</vt:lpstr>
      <vt:lpstr>担当教員と連絡を取りたい (1/3)</vt:lpstr>
      <vt:lpstr>担当教員と連絡を取りたい (2/3)</vt:lpstr>
      <vt:lpstr>担当教員と連絡を取りたい (3/3)</vt:lpstr>
      <vt:lpstr>利用方法を統一して欲しい</vt:lpstr>
      <vt:lpstr>授業情報掲載場所の統一 (1/5)</vt:lpstr>
      <vt:lpstr>授業情報掲載場所の統一 (2/5)</vt:lpstr>
      <vt:lpstr>授業情報掲載場所の統一 (3/5)</vt:lpstr>
      <vt:lpstr>授業情報掲載場所の統一 (4/5)</vt:lpstr>
      <vt:lpstr>授業情報掲載場所の統一 (5/5)</vt:lpstr>
      <vt:lpstr>課題やテストの出し方の統一 (1/3)</vt:lpstr>
      <vt:lpstr>課題やテストの出し方の統一 (2/3)</vt:lpstr>
      <vt:lpstr>その他の注意事項</vt:lpstr>
      <vt:lpstr>更新の遅延について</vt:lpstr>
      <vt:lpstr>UTAS の古い科目情報</vt:lpstr>
      <vt:lpstr>コースのグルーピング</vt:lpstr>
      <vt:lpstr>ITC-LMSの利用のピーク</vt:lpstr>
      <vt:lpstr>レポート提出のピーク (1/2)</vt:lpstr>
      <vt:lpstr>レポート提出のピーク (2/2)</vt:lpstr>
      <vt:lpstr>教材配布 (1/2)</vt:lpstr>
      <vt:lpstr>教材配布 (2/2)</vt:lpstr>
      <vt:lpstr>レポート課題</vt:lpstr>
      <vt:lpstr>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　悦哉</cp:lastModifiedBy>
  <cp:revision>858</cp:revision>
  <dcterms:created xsi:type="dcterms:W3CDTF">2020-03-09T13:20:48Z</dcterms:created>
  <dcterms:modified xsi:type="dcterms:W3CDTF">2021-09-12T09:31:26Z</dcterms:modified>
</cp:coreProperties>
</file>