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64" d="100"/>
          <a:sy n="64" d="100"/>
        </p:scale>
        <p:origin x="1282" y="67"/>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5" Type="http://schemas.openxmlformats.org/officeDocument/2006/relationships/hyperlink" Target="https://www.u-tokyo.ac.jp/ja/students/events/h12_03.html" TargetMode="External"/><Relationship Id="rId4" Type="http://schemas.openxmlformats.org/officeDocument/2006/relationships/hyperlink" Target="https://one.learnwiz.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15</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a:t>20</a:t>
            </a:r>
            <a:r>
              <a:rPr lang="ja-JP" altLang="en-US" sz="200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lnSpcReduction="1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lang="ja-JP" altLang="en-US"/>
              <a:t>説明</a:t>
            </a:r>
            <a:r>
              <a:rPr lang="ja-JP" altLang="en-US" dirty="0"/>
              <a:t>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381739" y="5744474"/>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4"/>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5"/>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11245</TotalTime>
  <Words>359</Words>
  <Application>Microsoft Office PowerPoint</Application>
  <PresentationFormat>画面に合わせる (4:3)</PresentationFormat>
  <Paragraphs>42</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560</cp:revision>
  <dcterms:created xsi:type="dcterms:W3CDTF">2020-03-09T13:20:48Z</dcterms:created>
  <dcterms:modified xsi:type="dcterms:W3CDTF">2022-09-13T06:44:22Z</dcterms:modified>
</cp:coreProperties>
</file>