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69" r:id="rId3"/>
    <p:sldId id="368" r:id="rId4"/>
    <p:sldId id="370" r:id="rId5"/>
    <p:sldId id="37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3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学生のケアと学科・専攻の連絡体制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開いている窓口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telecon</a:t>
            </a:r>
            <a:r>
              <a:rPr kumimoji="1" lang="en-US" altLang="ja-JP" dirty="0" smtClean="0"/>
              <a:t>-inquiries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最近目に付く問い合わせ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教室に入れなかった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100</a:t>
            </a:r>
            <a:r>
              <a:rPr lang="ja-JP" altLang="en-US" dirty="0" smtClean="0"/>
              <a:t>人制限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権限のある人しか入れない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なぜそうなるかの理由は後述</a:t>
            </a:r>
            <a:endParaRPr kumimoji="1" lang="en-US" altLang="ja-JP" dirty="0" smtClean="0"/>
          </a:p>
          <a:p>
            <a:r>
              <a:rPr lang="ja-JP" altLang="en-US" dirty="0" smtClean="0"/>
              <a:t>環境が整っていない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学科・専攻にお願い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担当教員を決める</a:t>
            </a:r>
            <a:endParaRPr lang="en-US" altLang="ja-JP" dirty="0" smtClean="0"/>
          </a:p>
          <a:p>
            <a:r>
              <a:rPr lang="en-US" altLang="ja-JP" dirty="0" smtClean="0"/>
              <a:t>ML</a:t>
            </a:r>
            <a:r>
              <a:rPr lang="ja-JP" altLang="en-US" dirty="0" smtClean="0"/>
              <a:t>に入れる</a:t>
            </a:r>
            <a:endParaRPr lang="en-US" altLang="ja-JP" dirty="0" smtClean="0"/>
          </a:p>
          <a:p>
            <a:r>
              <a:rPr kumimoji="1" lang="ja-JP" altLang="en-US" dirty="0" smtClean="0"/>
              <a:t>学生の話を聞く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授業に入れなかった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環境がまだ整っていない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ネット環境サポート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モバイル</a:t>
            </a:r>
            <a:r>
              <a:rPr lang="en-US" altLang="ja-JP" dirty="0" err="1" smtClean="0"/>
              <a:t>WiFi</a:t>
            </a:r>
            <a:r>
              <a:rPr lang="ja-JP" altLang="en-US" dirty="0" smtClean="0"/>
              <a:t>ルータ</a:t>
            </a:r>
            <a:r>
              <a:rPr lang="en-US" altLang="ja-JP" dirty="0" smtClean="0"/>
              <a:t>50GB/</a:t>
            </a:r>
            <a:r>
              <a:rPr lang="ja-JP" altLang="en-US" dirty="0" smtClean="0"/>
              <a:t>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真に必要な人に対する利用申し込み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スケジュール：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月中に発送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8132</TotalTime>
  <Words>108</Words>
  <Application>Microsoft Office PowerPoint</Application>
  <PresentationFormat>画面に合わせる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雪藤</vt:lpstr>
      <vt:lpstr>学生のケアと学科・専攻の連絡体制</vt:lpstr>
      <vt:lpstr>開いている窓口</vt:lpstr>
      <vt:lpstr>最近目に付く問い合わせ</vt:lpstr>
      <vt:lpstr>学科・専攻にお願い</vt:lpstr>
      <vt:lpstr>ネット環境サポート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475</cp:revision>
  <dcterms:created xsi:type="dcterms:W3CDTF">2020-03-09T13:20:48Z</dcterms:created>
  <dcterms:modified xsi:type="dcterms:W3CDTF">2020-04-12T15:09:49Z</dcterms:modified>
</cp:coreProperties>
</file>